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0" r:id="rId2"/>
    <p:sldId id="513" r:id="rId3"/>
    <p:sldId id="435" r:id="rId4"/>
    <p:sldId id="316" r:id="rId5"/>
    <p:sldId id="418" r:id="rId6"/>
    <p:sldId id="443" r:id="rId7"/>
    <p:sldId id="511" r:id="rId8"/>
    <p:sldId id="398" r:id="rId9"/>
    <p:sldId id="487" r:id="rId10"/>
    <p:sldId id="495" r:id="rId11"/>
    <p:sldId id="257" r:id="rId12"/>
    <p:sldId id="494" r:id="rId13"/>
    <p:sldId id="264" r:id="rId14"/>
    <p:sldId id="259" r:id="rId15"/>
    <p:sldId id="493" r:id="rId16"/>
    <p:sldId id="502" r:id="rId17"/>
    <p:sldId id="499" r:id="rId18"/>
    <p:sldId id="506" r:id="rId19"/>
    <p:sldId id="507" r:id="rId20"/>
    <p:sldId id="498" r:id="rId21"/>
    <p:sldId id="420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4:02.5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1831 470 2304 0 0,'4'-6'64'0'0,"0"0"-1"0"0,1 0 1 0 0,0 1 0 0 0,0-1 0 0 0,7-5 0 0 0,0 0 172 0 0,-1-1 0 0 0,0-1 1 0 0,10-15-1 0 0,-8 11 30 0 0,-11 14-193 0 0,1 1 0 0 0,-1-1 0 0 0,0 0 0 0 0,0 0 0 0 0,0 0 0 0 0,-1 0 0 0 0,1 0 0 0 0,-1 0 0 0 0,1 0 0 0 0,-1 0 0 0 0,0-1 0 0 0,0 1 0 0 0,0-7 0 0 0,-1 8 39 0 0,0 1 0 0 0,0-1 0 0 0,0 0 0 0 0,0 0 0 0 0,-1 1 0 0 0,1-1 1 0 0,-1 1-1 0 0,1-1 0 0 0,-1 0 0 0 0,0 1 0 0 0,0-1 0 0 0,1 1 0 0 0,-1-1 0 0 0,0 1 0 0 0,-2-3 1 0 0,-22-14 1806 0 0,12 9-1347 0 0,8 7-366 0 0,1 0 0 0 0,-1 0 1 0 0,0 0-1 0 0,0 1 0 0 0,0-1 0 0 0,0 1 0 0 0,-11 0 1 0 0,-1-2 322 0 0,9 2-474 0 0,0 0 0 0 0,-1 1 0 0 0,1 0 0 0 0,0 0 0 0 0,-1 1 0 0 0,1 0 0 0 0,-8 2 0 0 0,-58 19-181 0 0,57-17 120 0 0,-4 3-31 0 0,0 1 0 0 0,1 0 0 0 0,1 2 0 0 0,-26 17-1 0 0,-68 60-55 0 0,-10 6 96 0 0,17-16 228 0 0,14-9-46 0 0,73-57-178 0 0,1 2 0 0 0,1 1 1 0 0,-27 27-1 0 0,-3 6 318 0 0,31-33-132 0 0,1 1-1 0 0,-26 34 1 0 0,15-16-82 0 0,16-22-56 0 0,0 1 0 0 0,-12 22 0 0 0,12-15-41 0 0,-42 76-92 0 0,34-65 53 0 0,-15 36 0 0 0,20-37 10 0 0,-31 49 0 0 0,29-57 15 0 0,-4 6 0 0 0,-17 34 0 0 0,-7 9 16 0 0,28-48 3 0 0,-18 36-1 0 0,13-17-7 0 0,2-5-11 0 0,-15 44 0 0 0,21-45-20 0 0,-1-1 0 0 0,-26 46 0 0 0,32-68 14 0 0,-7 21 0 0 0,10-21 45 0 0,-1-1 0 0 0,-10 17 0 0 0,-55 100 356 0 0,-5 22 157 0 0,65-127-479 0 0,-46 117-85 0 0,42-101-3 0 0,5-12 16 0 0,-10 40 0 0 0,-2 13-1 0 0,17-64 0 0 0,1-4 0 0 0,-3 25 0 0 0,-1 7 0 0 0,1-19 25 0 0,2 1 0 0 0,-2 36 1 0 0,1-3 15 0 0,3-41-39 0 0,0 0 0 0 0,2-1 0 0 0,0 1 0 0 0,4 20 1 0 0,-3-24-3 0 0,-1 0 0 0 0,0 0 0 0 0,-3 18 0 0 0,1-18 0 0 0,1 0 0 0 0,1 0 0 0 0,1 17 0 0 0,7 11 25 0 0,-4-21 6 0 0,1 24 1 0 0,9 65-104 0 0,-2-20 53 0 0,3 4-36 0 0,0-7 57 0 0,-11-55 1 0 0,1-1 1 0 0,11 41-1 0 0,-10-50 15 0 0,-1 0-1 0 0,1 25 1 0 0,6 24 97 0 0,7 34 116 0 0,5 19-16 0 0,-20-105-170 0 0,2 22 0 0 0,-4-20-18 0 0,6 21 0 0 0,34 117 183 0 0,15 23-42 0 0,-36-136-71 0 0,-15-34-15 0 0,0 1-1 0 0,8 25 1 0 0,-8-10 42 0 0,15 51 56 0 0,-14-57-170 0 0,-1-1 1 0 0,-1 1 0 0 0,-1 1-1 0 0,1 37 1 0 0,3-10 0 0 0,-5-36-8 0 0,-1-1 1 0 0,1 19-1 0 0,-5-5 28 0 0,1-19-22 0 0,1 0-1 0 0,0 0 1 0 0,2 14 0 0 0,6 9 30 0 0,-6-24-31 0 0,1 0-1 0 0,-1 0 1 0 0,1 11 0 0 0,-2 9 30 0 0,-1-14-31 0 0,1-1 0 0 0,1 1 0 0 0,5 24 0 0 0,42 100 53 0 0,-42-122-61 0 0,12 19 1 0 0,-10-19 6 0 0,10 23 1 0 0,-11-15 27 0 0,-5-15-28 0 0,0-1 1 0 0,0 1-1 0 0,6 10 1 0 0,1-2-7 0 0,6 9 5 0 0,13 33 0 0 0,19 34 52 0 0,-4-7-60 0 0,-31-58 3 0 0,-7-15 0 0 0,1 2 0 0 0,6 22 0 0 0,-6-14 0 0 0,1-1 0 0 0,16 34 0 0 0,2 4 0 0 0,35 69 0 0 0,-24-52 0 0 0,-29-62 0 0 0,0-2 0 0 0,16 23 0 0 0,-13-23 0 0 0,-1 2 0 0 0,11 23 0 0 0,-7-14 30 0 0,0 1 0 0 0,19 22 1 0 0,7 11 32 0 0,-24-33-30 0 0,25 29-1 0 0,-32-41-11 0 0,0 0 0 0 0,11 24-1 0 0,-12-21-21 0 0,17 26 0 0 0,49 67 1 0 0,-21-27 0 0 0,4 10 0 0 0,-18-27 0 0 0,76 144 54 0 0,-100-184-51 0 0,1 0 0 0 0,20 25 1 0 0,-20-30-4 0 0,3 4 41 0 0,1-2-1 0 0,33 30 0 0 0,53 35 238 0 0,-102-83-261 0 0,22 13 75 0 0,1 0-1 0 0,37 18 1 0 0,-47-26-63 0 0,14 7 51 0 0,1 1 52 0 0,1 0 0 0 0,0-3 0 0 0,50 16 0 0 0,41-4 108 0 0,30 1 64 0 0,-123-22-288 0 0,0-3 0 0 0,0 0 0 0 0,1-2 0 0 0,30-4 0 0 0,-20-1-16 0 0,79-14 0 0 0,155-48 0 0 0,-233 52 29 0 0,139-54 168 0 0,594-235 704 0 0,-600 234-704 0 0,-142 54-169 0 0,-25 10-28 0 0,16-11 0 0 0,43-36 0 0 0,-5 3 56 0 0,0 0-48 0 0,-37 26-8 0 0,18-14 0 0 0,-2-3 0 0 0,58-71 0 0 0,152-230-237 0 0,-158 212 552 0 0,-43 57-249 0 0,86-148 41 0 0,-77 118-68 0 0,48-92 292 0 0,-36 62-136 0 0,-12 13-84 0 0,-9 19-38 0 0,142-244 7 0 0,-129 233-48 0 0,60-145 0 0 0,-44 76-32 0 0,-53 114 0 0 0,45-119 0 0 0,12-64 67 0 0,30-96-70 0 0,-89 244 3 0 0,-15 55 0 0 0,13-95-78 0 0,-10 51-49 0 0,-10 76 147 0 0,-1 0 0 0 0,0 0 1 0 0,-1 0-1 0 0,-1 0 0 0 0,0-1 0 0 0,-3-15 0 0 0,-6-27 42 0 0,5 25-61 0 0,-1 1-1 0 0,-13-42 1 0 0,-5 4 87 0 0,-27-79 4 0 0,35 111-39 0 0,-36-65 0 0 0,-42-70 431 0 0,17 36-201 0 0,-11-18-296 0 0,-79-105 13 0 0,48 92 0 0 0,-1-1 0 0 0,40 50-1 0 0,-8-14 16 0 0,-29-43 113 0 0,29 48-126 0 0,-41-46-2 0 0,41 60 0 0 0,-13-3 1 0 0,47 58-14 0 0,4 8-5 0 0,-3 1 0 0 0,-68-49-1 0 0,68 58 14 0 0,-97-72 5 0 0,70 56-62 0 0,-2 4 0 0 0,-92-44 0 0 0,116 70 62 0 0,-88-28 0 0 0,96 38-124 0 0,-69-22 10 0 0,-154-30 0 0 0,184 55 54 0 0,-1 4 0 0 0,0 3 0 0 0,0 5 1 0 0,-99 9-1 0 0,-24 21-28 0 0,199-26 88 0 0,-83 18-108 0 0,1 4-1 0 0,-152 61 1 0 0,172-54-23 0 0,-134 80 0 0 0,-58 63 12 0 0,205-132 86 0 0,-242 169-281 0 0,-11 27-432 0 0,241-172-62 0 0,-99 113 0 0 0,90-88-528 0 0,14-18 253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49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1357 417 11024 0 0,'-16'0'121'0'0,"-2"0"172"0"0,0 0 1 0 0,-21-4-1 0 0,-34-6-84 0 0,35 6-50 0 0,-40-11 0 0 0,-65-28 1082 0 0,67 19-706 0 0,-12-9 130 0 0,49 17-512 0 0,-178-75 325 0 0,5-4-222 0 0,164 73-239 0 0,28 12-18 0 0,-1 1 1 0 0,-28-9 0 0 0,34 14 18 0 0,-44-10-550 0 0,51 12 262 0 0,0 1 0 0 0,0 0 1 0 0,-1 1-1 0 0,1 0 0 0 0,-9 0 1 0 0,16 1 193 0 0,-1-1 0 0 0,1 0 0 0 0,0 1 0 0 0,0-1 0 0 0,0 1 0 0 0,0-1 0 0 0,-1 1 0 0 0,1-1 0 0 0,0 1 0 0 0,0 0 0 0 0,0-1 0 0 0,-1 2 0 0 0,-3 2-887 0 0,-6 1-3378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0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1371 101 9792 0 0,'-61'-11'1038'0'0,"55"10"-1035"0"0,0 0 0 0 0,0-1 0 0 0,0 1-1 0 0,0-2 1 0 0,-9-4 0 0 0,-12-4 10 0 0,-38-12 100 0 0,14 6-11 0 0,35 11-60 0 0,-32-8 1 0 0,41 13-34 0 0,0 0 1 0 0,0 0-1 0 0,0 1 1 0 0,0 0-1 0 0,-1 0 1 0 0,1 1-1 0 0,-13 2 1 0 0,0 3 150 0 0,0 0 1 0 0,1 0 0 0 0,0 2 0 0 0,-36 20 0 0 0,6 0 134 0 0,31-19-203 0 0,1 0-1 0 0,0 1 1 0 0,1 1-1 0 0,0 1 1 0 0,1 1-1 0 0,-19 19 1 0 0,-128 158 548 0 0,141-162-581 0 0,-24 46 1 0 0,11-18-43 0 0,-63 112-29 0 0,62-101-56 0 0,-20 41-52 0 0,29-49 50 0 0,-45 92-155 0 0,33-79-239 0 0,17-31-352 0 0,-26 39 0 0 0,44-75 645 0 0,0-1 1 0 0,1 1-1 0 0,-1-1 0 0 0,-1 7 1 0 0,-2 15-714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0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6448 0 0,'1'2'498'0'0,"5"20"-318"0"0,3 10 875 0 0,29 60 2666 0 0,12 50-3021 0 0,-15-42-85 0 0,73 158 306 0 0,-19-51-763 0 0,-50-107-49 0 0,91 167 0 0 0,23 6-55 0 0,-105-187-103 0 0,26 42-103 0 0,-53-97-30 0 0,47 57-1 0 0,46 24-2034 0 0,-25-37 894 0 0,-8-20-11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2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3947 7832 0 0,'0'0'602'0'0,"2"0"-330"0"0,1 0-177 0 0,0-1-1 0 0,0 1 1 0 0,0-1-1 0 0,-1 0 1 0 0,1 0-1 0 0,0 0 0 0 0,-1 0 1 0 0,1-1-1 0 0,-1 1 1 0 0,5-4-1 0 0,18-9 561 0 0,-1 3-248 0 0,0 0 0 0 0,-1-2 0 0 0,41-30 1 0 0,-26 17-63 0 0,121-85 803 0 0,100-63 34 0 0,135-85 40 0 0,-11-17-645 0 0,-217 155-329 0 0,68-52 130 0 0,89-63 76 0 0,375-293 277 0 0,-692 524-727 0 0,168-125 101 0 0,17-13-5 0 0,-151 111-90 0 0,377-283 139 0 0,398-264-136 0 0,-637 451-13 0 0,48-36 0 0 0,14-20-286 0 0,-36 29-1638 0 0,-183 138 705 0 0,33-33-1 0 0,-22 17-34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3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1526 12240 0 0,'0'0'273'0'0,"3"-2"40"0"0,41-31 380 0 0,-29 21-665 0 0,29-18 1 0 0,7-2 158 0 0,61-49 0 0 0,-8 4 319 0 0,349-188 817 0 0,-376 223-1285 0 0,339-180-218 0 0,-351 187 285 0 0,300-159 3 0 0,12 23-350 0 0,-6 17 242 0 0,-110 64 0 0 0,-203 72 0 0 0,147-35 26 0 0,-167 47 47 0 0,-1 1-1 0 0,1 2 1 0 0,59 3 0 0 0,-93 0-78 0 0,1 0 1 0 0,0 1 0 0 0,-1 0-1 0 0,1-1 1 0 0,-1 2 0 0 0,1-1-1 0 0,-1 0 1 0 0,1 1 0 0 0,-1 0-1 0 0,0 0 1 0 0,0 0-1 0 0,0 1 1 0 0,0-1 0 0 0,0 1-1 0 0,-1 0 1 0 0,1 0 0 0 0,-1 0-1 0 0,0 1 1 0 0,1-1 0 0 0,-2 1-1 0 0,1-1 1 0 0,0 1-1 0 0,-1 0 1 0 0,0 0 0 0 0,1 1-1 0 0,-2-1 1 0 0,1 0 0 0 0,0 1-1 0 0,-1-1 1 0 0,0 1 0 0 0,0-1-1 0 0,0 7 1 0 0,0 5 25 0 0,-1 1 0 0 0,-1-1 0 0 0,0 0 0 0 0,-5 16 0 0 0,-17 66 34 0 0,-5-7 46 0 0,-77 171-1 0 0,-69 75-229 0 0,29-59 68 0 0,127-240 27 0 0,-109 236-682 0 0,102-213 190 0 0,3 2 0 0 0,-21 99 0 0 0,37-126-728 0 0,1 0 0 0 0,0 73 0 0 0,10-49-136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3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52 165 11600 0 0,'-26'-52'1242'0'0,"22"42"-1189"0"0,0-1-1 0 0,0 1 1 0 0,1-1-1 0 0,-2-13 1 0 0,5 23-34 0 0,-2-21 678 0 0,0 0 130 0 0,1 21 386 0 0,10 11-1516 0 0,-6-5 288 0 0,0 0-1 0 0,-1-1 1 0 0,0 1-1 0 0,0 0 1 0 0,-1 0-1 0 0,1 1 0 0 0,-1-1 1 0 0,0 0-1 0 0,0 6 1 0 0,3 11-18 0 0,5 35 28 0 0,2 87 0 0 0,-7-84 5 0 0,8 191-91 0 0,-8-198 61 0 0,11 280-60 0 0,-19-204 65 0 0,-18 413-107 0 0,16-439 152 0 0,-12 158 85 0 0,6-3-93 0 0,8-132-99 0 0,2-77 22 0 0,2 1 0 0 0,2 0-1 0 0,2-1 1 0 0,12 52 0 0 0,-15-92-55 0 0,0-6 62 0 0,-1-1-1 0 0,0 0 1 0 0,0 0-1 0 0,1 0 1 0 0,-1 0-1 0 0,1 0 1 0 0,0 0-1 0 0,-1 0 1 0 0,1-1-1 0 0,0 1 1 0 0,2 3-1 0 0,-2-5-621 0 0,14-13-5718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4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15 363 11056 0 0,'-1'-3'852'0'0,"-5"-10"-540"0"0,5 11-303 0 0,0 1 1 0 0,0-1 0 0 0,0 0 0 0 0,0 0-1 0 0,1 0 1 0 0,-1 0 0 0 0,1 0-1 0 0,-1 0 1 0 0,1 0 0 0 0,0 0 0 0 0,-1 0-1 0 0,1 0 1 0 0,1-3 0 0 0,1-5 284 0 0,0 0 1 0 0,1 1 0 0 0,1-1-1 0 0,0 1 1 0 0,0 0 0 0 0,0 0 0 0 0,1 1-1 0 0,1-1 1 0 0,0 1 0 0 0,8-9-1 0 0,6-6-111 0 0,1 2-1 0 0,26-22 1 0 0,-29 30-104 0 0,0 0 1 0 0,1 1-1 0 0,0 1 1 0 0,1 0-1 0 0,0 2 1 0 0,1 0-1 0 0,0 2 1 0 0,36-9-1 0 0,-21 8-23 0 0,1 2 1 0 0,1 2-1 0 0,-1 1 0 0 0,49 3 0 0 0,-31 4-20 0 0,-1 2 0 0 0,-1 3 0 0 0,86 24 0 0 0,-74-12-35 0 0,-1 3 0 0 0,89 47-1 0 0,-131-59 61 0 0,1 1 0 0 0,-2 0 0 0 0,0 2 0 0 0,-1 0 0 0 0,0 2 0 0 0,-1 0 0 0 0,17 21 0 0 0,-20-18-18 0 0,-1 1 0 0 0,-1 1-1 0 0,14 27 1 0 0,-21-34-40 0 0,-1 0 1 0 0,-1 0 0 0 0,0 0 0 0 0,-1 1 0 0 0,-1 0 0 0 0,2 20 0 0 0,-2 10-78 0 0,-1 1-1 0 0,-3-1 1 0 0,-2 0 0 0 0,-2 0 0 0 0,-19 80-1 0 0,-17 26-51 0 0,-104 244-1 0 0,127-355 102 0 0,-94 204-147 0 0,-18-15-6 0 0,95-184 106 0 0,34-45 4 0 0,3-1-38 0 0,16-9-39 0 0,-4 3 109 0 0,-2-1 0 0 0,14-8 0 0 0,36-26 0 0 0,79-40 0 0 0,-50 39 72 0 0,109-37 1 0 0,-159 66 23 0 0,0 1 1 0 0,59-9-1 0 0,-41 14-9 0 0,-1 3 1 0 0,65 3-1 0 0,-83 3-26 0 0,-1 2 0 0 0,1 2 0 0 0,-2 2 0 0 0,39 12 0 0 0,-61-15-20 0 0,-1 1 0 0 0,0 0 0 0 0,-1 1 0 0 0,1 1 0 0 0,-1 0 0 0 0,-1 1 0 0 0,0 1 0 0 0,0 0 1 0 0,-1 0-1 0 0,0 2 0 0 0,0-1 0 0 0,-2 1 0 0 0,15 20 0 0 0,-18-20-4 0 0,0 0-1 0 0,0 1 1 0 0,-1-1 0 0 0,-1 1 0 0 0,0 1-1 0 0,0-1 1 0 0,-2 1 0 0 0,1-1-1 0 0,-2 1 1 0 0,0 0 0 0 0,-1 0 0 0 0,0 0-1 0 0,-1 0 1 0 0,0 0 0 0 0,-5 24-1 0 0,-3-2 48 0 0,-1 0 0 0 0,-2-1 0 0 0,-1 0-1 0 0,-23 45 1 0 0,-84 123 121 0 0,67-130-92 0 0,-96 101-1 0 0,100-122-47 0 0,-200 214 184 0 0,175-197-90 0 0,-130 97-1 0 0,135-117-375 0 0,-2-4-1 0 0,-129 62 0 0 0,189-102 227 0 0,-89 33-1154 0 0,89-35 796 0 0,0 0-1 0 0,0-1 0 0 0,0 0 0 0 0,-1-1 0 0 0,1 0 1 0 0,-1 0-1 0 0,1-1 0 0 0,-11-2 0 0 0,-7-6-980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5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831 326 4288 0 0,'-20'-6'173'0'0,"17"5"-153"0"0,0 1 0 0 0,1-1 1 0 0,-1 0-1 0 0,0 0 0 0 0,0 0 0 0 0,1 0 1 0 0,-1 0-1 0 0,1-1 0 0 0,-1 1 0 0 0,1-1 1 0 0,-5-3-1 0 0,-6-9-1 0 0,0 1-1 0 0,-1 0 1 0 0,0 1 0 0 0,-1 1 0 0 0,-1 0 0 0 0,1 1-1 0 0,-2 1 1 0 0,1 1 0 0 0,-23-9 0 0 0,11 7 22 0 0,0 1-1 0 0,-1 2 1 0 0,0 0 0 0 0,0 2-1 0 0,-33-1 1 0 0,42 5 203 0 0,-1 0 0 0 0,0 2 1 0 0,1 1-1 0 0,-1 0 0 0 0,1 1 0 0 0,0 2 1 0 0,0 0-1 0 0,0 1 0 0 0,-20 9 0 0 0,29-10-39 0 0,0 1-1 0 0,0 0 1 0 0,0 0 0 0 0,1 2-1 0 0,0-1 1 0 0,0 1-1 0 0,1 0 1 0 0,0 1-1 0 0,0 0 1 0 0,1 1-1 0 0,0 0 1 0 0,1 0-1 0 0,0 0 1 0 0,1 1 0 0 0,0 0-1 0 0,-5 13 1 0 0,7-10-32 0 0,0 0 0 0 0,0 1 0 0 0,1-1 0 0 0,1 1 0 0 0,0 0 0 0 0,1-1 0 0 0,1 1 1 0 0,0 0-1 0 0,1 0 0 0 0,1 0 0 0 0,0-1 0 0 0,1 1 0 0 0,8 24 0 0 0,-3-17-2 0 0,1 0 0 0 0,1-1 0 0 0,0 0 0 0 0,2 0 0 0 0,0-1 0 0 0,2-1 1 0 0,29 34-1 0 0,-21-31-81 0 0,0-2 1 0 0,1 0 0 0 0,1-2-1 0 0,0 0 1 0 0,47 23 0 0 0,-31-21 25 0 0,0-2 0 0 0,2-2 0 0 0,54 14 0 0 0,-79-27-142 0 0,1 0 1 0 0,0 0 0 0 0,-1-2-1 0 0,1 0 1 0 0,0-1 0 0 0,0-1-1 0 0,0-1 1 0 0,-1 0 0 0 0,1-2-1 0 0,-1 1 1 0 0,0-2 0 0 0,0-1-1 0 0,0 0 1 0 0,0-1 0 0 0,-1 0-1 0 0,16-12 1 0 0,-24 14 7 0 0,57-38-133 0 0,-56 36 123 0 0,-1-1 1 0 0,1 1 0 0 0,-1-1 0 0 0,12-17 0 0 0,-10 10 16 0 0,-1 0 0 0 0,0 0 1 0 0,-1-1-1 0 0,-1 0 0 0 0,0 0 1 0 0,-1-1-1 0 0,-1 0 0 0 0,-1 0 1 0 0,0 0-1 0 0,-1-1 0 0 0,-1 1 1 0 0,-1-1-1 0 0,0 0 0 0 0,-1 1 1 0 0,-1-1-1 0 0,-1 0 0 0 0,-4-20 1 0 0,-3 2 33 0 0,-2 0 0 0 0,-25-56 0 0 0,-45-63 88 0 0,74 142-63 0 0,-5-8 87 0 0,0 0 1 0 0,-2 1-1 0 0,0 0 0 0 0,-1 1 0 0 0,-19-18 1 0 0,32 35-82 0 0,1 0 0 0 0,-1 1 1 0 0,0-1-1 0 0,0 1 0 0 0,0 0 1 0 0,0-1-1 0 0,0 1 0 0 0,-1 0 1 0 0,1 0-1 0 0,0 0 0 0 0,0 0 1 0 0,-5 0-1 0 0,2 2-33 0 0,-4 3-21 0 0,8-3 0 0 0,1 1 0 0 0,-1-1 0 0 0,1 0 0 0 0,0 1 0 0 0,-1-1 0 0 0,1 0 0 0 0,0 1 0 0 0,0-1 0 0 0,0 0 0 0 0,0 1 0 0 0,0-1 0 0 0,0 0 0 0 0,0 1 0 0 0,1 2 0 0 0,6 22 0 0 0,-3-11 0 0 0,2 3 5 0 0,1 0 0 0 0,12 25 0 0 0,0-1 98 0 0,105 225 453 0 0,-65-146-254 0 0,24 44-86 0 0,-17-24-520 0 0,-21-43 7 0 0,-9-21 7 0 0,29 55-636 0 0,-59-122 733 0 0,0 0 0 0 0,0 0 0 0 0,1-1 0 0 0,0 1 0 0 0,9 8 0 0 0,-7-9-3 0 0,19 16-801 0 0,-26-23 910 0 0,0-1 0 0 0,0 0 1 0 0,1 0-1 0 0,-1 0 0 0 0,0 0 1 0 0,0 0-1 0 0,1 0 0 0 0,-1 0 0 0 0,0-1 1 0 0,1 1-1 0 0,-1-1 0 0 0,4 0 1 0 0,-5 0-14 0 0,1 0 1 0 0,-1-1 0 0 0,1 1-1 0 0,0-1 1 0 0,-1 0 0 0 0,1 1-1 0 0,-1-1 1 0 0,0 0 0 0 0,1 0-1 0 0,-1 0 1 0 0,0 0 0 0 0,1 0 0 0 0,-1 0-1 0 0,0-1 1 0 0,0 1 0 0 0,0 0-1 0 0,0-1 1 0 0,0 1 0 0 0,1-3-1 0 0,16-31-1235 0 0,-17 32 1225 0 0,2-8-118 0 0,0-1-1 0 0,0 0 1 0 0,-1 1 0 0 0,-1-1 0 0 0,1 0 0 0 0,-2-15-1 0 0,1 2 48 0 0,-1-18-139 0 0,-6-51 0 0 0,3 55 315 0 0,-15-85 78 0 0,5 47 34 0 0,-5-38 245 0 0,-15-133 893 0 0,28 186-615 0 0,0 9 599 0 0,2-1 1 0 0,5-61 0 0 0,-1 82-388 0 0,2-12 11 0 0,-2 41-729 0 0,0 0 0 0 0,0 0 0 0 0,0 0 0 0 0,0 0 0 0 0,1 0 0 0 0,-1 1 0 0 0,1-1 0 0 0,0 1 0 0 0,4-6 1119 0 0,-4 11-1042 0 0,2 0-168 0 0,0 1 0 0 0,-1-1 0 0 0,0 1 0 0 0,1 0 0 0 0,-1 1-1 0 0,0-1 1 0 0,-1 0 0 0 0,1 1 0 0 0,0 0 0 0 0,-1-1 0 0 0,0 1 0 0 0,0 0-1 0 0,0 0 1 0 0,0 0 0 0 0,1 9 0 0 0,3 8 58 0 0,5 42 1 0 0,-9-49-75 0 0,5 32 38 0 0,1 76 0 0 0,1 163 77 0 0,-3-200-132 0 0,-1-4 0 0 0,-4-73-31 0 0,0 0 0 0 0,0-1 0 0 0,0 1 0 0 0,1 0 0 0 0,0 0 0 0 0,0-1 0 0 0,1 0 0 0 0,0 1 0 0 0,5 8 0 0 0,-7-15 18 0 0,-1-1-1 0 0,1 0 1 0 0,-1 0 0 0 0,1 1-1 0 0,0-1 1 0 0,-1 0 0 0 0,1 0 0 0 0,-1 0-1 0 0,1 0 1 0 0,-1 0 0 0 0,1 0 0 0 0,0 0-1 0 0,-1 0 1 0 0,1 0 0 0 0,-1 0-1 0 0,1 0 1 0 0,0 0 0 0 0,1 0-26 0 0,1-1 10 0 0,0 1-1 0 0,0 0 0 0 0,0-1 0 0 0,0 1 0 0 0,0-1 1 0 0,0 0-1 0 0,-1 0 0 0 0,1 0 0 0 0,0-1 0 0 0,0 1 1 0 0,-1-1-1 0 0,1 1 0 0 0,-1-1 0 0 0,0 0 0 0 0,3-2 1 0 0,3-4-30 0 0,0-1 0 0 0,11-15 1 0 0,-13 16 64 0 0,2-5-20 0 0,0 0 1 0 0,0-1-1 0 0,10-28 1 0 0,0 1 13 0 0,32-73 0 0 0,-41 89 0 0 0,0-1 0 0 0,7-43 0 0 0,-12 42 0 0 0,-2 12 0 0 0,0 1 0 0 0,1-1 0 0 0,1 1 0 0 0,6-17 0 0 0,-3 17 0 0 0,0 1 0 0 0,15-20 0 0 0,-1 2 38 0 0,-10 12 45 0 0,-9 14-32 0 0,1 0 0 0 0,-1 0 1 0 0,1 0-1 0 0,1 1 0 0 0,-1-1 1 0 0,1 1-1 0 0,4-5 0 0 0,-1 4 60 0 0,0-1 0 0 0,0 1 0 0 0,0 0 0 0 0,1 0-1 0 0,0 0 1 0 0,0 1 0 0 0,16-5 0 0 0,-21 8-78 0 0,1 0 0 0 0,0 0 0 0 0,0 0 0 0 0,-1 1 0 0 0,1-1 0 0 0,0 1 1 0 0,0 0-1 0 0,0 0 0 0 0,-1 1 0 0 0,1-1 0 0 0,0 1 0 0 0,0 0 0 0 0,-1 0 0 0 0,1 0 0 0 0,0 0 0 0 0,-1 1 0 0 0,1-1 0 0 0,-1 1 1 0 0,0 0-1 0 0,0 0 0 0 0,5 4 0 0 0,3 3 56 0 0,-1 1 0 0 0,-1 1 0 0 0,1 0 0 0 0,-2 0 0 0 0,1 1 0 0 0,-1 0-1 0 0,7 16 1 0 0,36 95 86 0 0,-32-72-107 0 0,163 392-494 0 0,-167-404-29 0 0,-5-12-479 0 0,25 48 0 0 0,-25-57 550 0 0,-5-8-322 0 0,0-1-1 0 0,12 15 0 0 0,-15-22 513 0 0,0 1 1 0 0,0-1-1 0 0,0 0 1 0 0,0 0-1 0 0,1 0 1 0 0,-1-1-1 0 0,1 1 1 0 0,0 0-1 0 0,-1-1 1 0 0,1 0-1 0 0,0 0 1 0 0,0 1 0 0 0,0-2-1 0 0,3 2 1 0 0,20 0-1375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5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485 297 3224 0 0,'3'-5'36'0'0,"0"0"0"0"0,0-1 0 0 0,0 2 0 0 0,1-1 0 0 0,0 0 0 0 0,0 1 0 0 0,7-7 0 0 0,-10 10 10 0 0,1 0 1 0 0,-1 0-1 0 0,0 0 1 0 0,0-1-1 0 0,0 1 1 0 0,0 0-1 0 0,0 0 1 0 0,0-1-1 0 0,-1 1 1 0 0,1 0-1 0 0,1-4 1 0 0,-2 4 124 0 0,1-1 1 0 0,0 1 0 0 0,0-1 0 0 0,-1 1-1 0 0,1-1 1 0 0,0 1 0 0 0,0-1 0 0 0,1 1-1 0 0,-1 0 1 0 0,0-1 0 0 0,0 1 0 0 0,2-1-1 0 0,1-1 100 0 0,-1 1 58 0 0,0 0 0 0 0,0 0 0 0 0,0-1 0 0 0,-1 1 0 0 0,1-1 0 0 0,-1 1 0 0 0,1-1 0 0 0,-1 0 0 0 0,0 0 0 0 0,3-5 0 0 0,-4 5-149 0 0,1 0 1 0 0,-1 0-1 0 0,1 1 1 0 0,0-1-1 0 0,0 1 1 0 0,0-1 0 0 0,0 1-1 0 0,0 0 1 0 0,4-3-1 0 0,7-8 691 0 0,-1-11 823 0 0,-10 22-1580 0 0,0-1 0 0 0,0 0-1 0 0,-1 0 1 0 0,1 1 0 0 0,-1-1-1 0 0,0 0 1 0 0,0 0 0 0 0,0 0-1 0 0,0-1 1 0 0,0-2 0 0 0,0 5-93 0 0,-1 0 0 0 0,0 0 0 0 0,1 0 0 0 0,-1 1 0 0 0,0-1 0 0 0,0 0 0 0 0,0 0 0 0 0,0 0 0 0 0,0 0 0 0 0,1 0 0 0 0,-2 0 0 0 0,1 0 0 0 0,0 0 1 0 0,0 0-1 0 0,0 1 0 0 0,0-1 0 0 0,0 0 0 0 0,-1 0 0 0 0,1 0 0 0 0,0 0 0 0 0,-1 0 0 0 0,1 1 0 0 0,-1-1 0 0 0,1 0 0 0 0,-1 0 0 0 0,1 1 0 0 0,-1-1 0 0 0,0 0 0 0 0,1 1 0 0 0,-2-2 0 0 0,-7-7 185 0 0,7 6-164 0 0,-1 1 0 0 0,1 0 0 0 0,-1 0 0 0 0,1 0-1 0 0,-1 0 1 0 0,0 0 0 0 0,0 0 0 0 0,0 1 0 0 0,0-1-1 0 0,0 1 1 0 0,-4-1 0 0 0,-38-8 231 0 0,25 7-184 0 0,4 0-53 0 0,-1 1 0 0 0,0 1 0 0 0,0 1 0 0 0,0 0 0 0 0,1 1 0 0 0,-1 1 0 0 0,-23 6 0 0 0,16-3-33 0 0,0 2 0 0 0,1 1 0 0 0,-27 12 0 0 0,-65 39 257 0 0,111-57-242 0 0,0 1 0 0 0,0 0 1 0 0,1-1-1 0 0,-1 2 0 0 0,1-1 0 0 0,0 0 0 0 0,0 1 0 0 0,0-1 0 0 0,-3 7 0 0 0,1-4 17 0 0,1-1 0 0 0,-1 1-1 0 0,-7 7 1 0 0,11-12-31 0 0,-7 5 31 0 0,1 1-1 0 0,0 0 1 0 0,-5 8 0 0 0,9-11-18 0 0,0 0 0 0 0,1 0 0 0 0,0 1-1 0 0,0-1 1 0 0,0 1 0 0 0,0-1 0 0 0,1 1 0 0 0,-2 8 0 0 0,1 0 19 0 0,-10 79 139 0 0,11-82-159 0 0,1 1-1 0 0,0 0 1 0 0,1 0 0 0 0,1-1 0 0 0,-1 1 0 0 0,6 17-1 0 0,43 114 97 0 0,-39-119-127 0 0,1 0 0 0 0,1 0 0 0 0,1-1 0 0 0,1-1-1 0 0,21 23 1 0 0,-8-9 14 0 0,34 43-66 0 0,124 118 0 0 0,-163-176 37 0 0,2 0 0 0 0,0-2 1 0 0,29 16-1 0 0,86 37-289 0 0,-117-61 111 0 0,1-2-1 0 0,0 0 0 0 0,1-1 0 0 0,0-2 0 0 0,42 4 0 0 0,18-5-4847 0 0,-34-4-186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6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369 1317 14080 0 0,'-2'1'322'0'0,"-5"2"-188"0"0,0 0 1 0 0,1 1-1 0 0,-1-1 0 0 0,1 1 0 0 0,-1 1 1 0 0,1-1-1 0 0,1 1 0 0 0,-1 0 0 0 0,-9 11 1 0 0,12-12-83 0 0,1 0 0 0 0,-1 0 1 0 0,1 0-1 0 0,-1 0 1 0 0,1 0-1 0 0,1 1 0 0 0,-1-1 1 0 0,0 1-1 0 0,1-1 1 0 0,0 1-1 0 0,0-1 0 0 0,0 1 1 0 0,1 0-1 0 0,0-1 1 0 0,0 1-1 0 0,1 9 0 0 0,0-7 22 0 0,0 0 0 0 0,0 0-1 0 0,1 0 1 0 0,1 0 0 0 0,-1 0-1 0 0,1 0 1 0 0,0 0 0 0 0,0-1-1 0 0,1 0 1 0 0,0 0-1 0 0,0 0 1 0 0,0 0 0 0 0,1 0-1 0 0,0-1 1 0 0,0 0 0 0 0,1 0-1 0 0,-1 0 1 0 0,1-1 0 0 0,0 0-1 0 0,0 0 1 0 0,13 6-1 0 0,-6-4-27 0 0,0 0 0 0 0,1-2 0 0 0,-1 0 0 0 0,1 0 0 0 0,0-1 0 0 0,0-1 1 0 0,14 1-1 0 0,103-2 238 0 0,-116-2-239 0 0,9-1 25 0 0,1-1 1 0 0,-1 0-1 0 0,0-2 1 0 0,0-1 0 0 0,28-11-1 0 0,111-56 169 0 0,-123 52-209 0 0,-1-2-1 0 0,-1-1 1 0 0,-1-3-1 0 0,34-30 1 0 0,121-134 22 0 0,-152 146-66 0 0,-2-2-1 0 0,-2-1 0 0 0,-3-2 1 0 0,53-104-1 0 0,-73 126-13 0 0,-2-1 1 0 0,-1 1-1 0 0,-2-2 0 0 0,0 1 0 0 0,-2-1 1 0 0,2-33-1 0 0,-6 41 5 0 0,-2 0 0 0 0,0 0 0 0 0,-2-1 1 0 0,0 1-1 0 0,-2 0 0 0 0,0 0 0 0 0,-1 1 0 0 0,-17-42 0 0 0,12 40-6 0 0,-2 0 0 0 0,0 1-1 0 0,-2 0 1 0 0,0 1 0 0 0,-2 0 0 0 0,0 1-1 0 0,-1 1 1 0 0,-1 1 0 0 0,-1 0-1 0 0,-32-23 1 0 0,33 28-1 0 0,-1 1-1 0 0,-1 1 1 0 0,0 0-1 0 0,0 2 1 0 0,-1 0-1 0 0,-1 2 1 0 0,1 0-1 0 0,-1 1 1 0 0,0 1-1 0 0,0 1 0 0 0,-1 1 1 0 0,-27 0-1 0 0,16 4 18 0 0,-1 1-1 0 0,1 2 0 0 0,0 2 0 0 0,0 1 0 0 0,0 1 0 0 0,-35 14 1 0 0,27-5 7 0 0,1 2 1 0 0,0 1 0 0 0,1 3-1 0 0,-43 31 1 0 0,29-11-23 0 0,1 1 0 0 0,2 3 0 0 0,3 2 0 0 0,1 2 0 0 0,3 2 0 0 0,-44 70-1 0 0,64-88 6 0 0,-56 91-44 0 0,64-97 19 0 0,1 0 0 0 0,-17 47 0 0 0,-31 140-759 0 0,57-188 134 0 0,2 1 1 0 0,-3 55-1 0 0,9 53-2412 0 0,-2-127 2950 0 0,5 64-1625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4:17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1072 3224 0 0,'0'0'143'0'0,"-2"1"-3"0"0,-10 4 10655 0 0,14-8-10785 0 0,-1 0 0 0 0,1 1 0 0 0,0-1 0 0 0,0 1 0 0 0,1-1-1 0 0,-1 1 1 0 0,0 0 0 0 0,1-1 0 0 0,-1 1 0 0 0,1 1 0 0 0,0-1 0 0 0,0 0-1 0 0,4-1 1 0 0,8-4 29 0 0,22-7 0 0 0,-29 12-37 0 0,49-7-2 0 0,-47 6 0 0 0,1 0 0 0 0,-1 1 0 0 0,1 1 0 0 0,12-1 0 0 0,90-5 610 0 0,-55 2-260 0 0,96-2 729 0 0,-61 4-151 0 0,139-23 0 0 0,53-13-527 0 0,-155 24-330 0 0,52-2-76 0 0,-33 3 104 0 0,103-6 142 0 0,-107 10-128 0 0,39-2-12 0 0,64-5 56 0 0,83-11 202 0 0,110-13-269 0 0,63-15 183 0 0,48-17 203 0 0,326-37-140 0 0,-411 49-336 0 0,416-57 0 0 0,-74 21 0 0 0,-402 58 0 0 0,145-8 0 0 0,-174 16 0 0 0,937-52 11 0 0,-1195 79-5 0 0,766-12-255 0 0,-522 21-1677 0 0,-225-13-1679 0 0,-116 5 1505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7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1 274 11600 0 0,'0'0'1164'0'0,"1"-3"-1039"0"0,0 1-88 0 0,0-1 0 0 0,1 1 0 0 0,-1-1 0 0 0,1 1 0 0 0,0-1 0 0 0,0 1 0 0 0,0 0 0 0 0,0 0 0 0 0,0 0 0 0 0,0 0 0 0 0,1 0 0 0 0,-1 1 0 0 0,4-3 0 0 0,40-19 330 0 0,-1 5-110 0 0,1 1 0 0 0,91-18-1 0 0,99-3 181 0 0,-221 36-402 0 0,386-23 480 0 0,-210 18-377 0 0,103-1 39 0 0,-72 3-50 0 0,-5 1 134 0 0,277-9 551 0 0,-288 6-538 0 0,109-4 75 0 0,-85 5-168 0 0,-56 2-65 0 0,-118 2-101 0 0,424-10 113 0 0,-217 11-124 0 0,453 11 93 0 0,-143 53-2127 0 0,-466-43 1149 0 0,156 20-4624 0 0,-210-36 1695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7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1 224 14600 0 0,'0'0'1457'0'0,"2"1"-1329"0"0,18 3-134 0 0,-1-1 0 0 0,1-1 0 0 0,0-1-1 0 0,0-1 1 0 0,21-2 0 0 0,101-16-148 0 0,307-64 307 0 0,-14 2-100 0 0,-400 74-53 0 0,247-34 0 0 0,-226 36 0 0 0,-1 1 0 0 0,1 3 0 0 0,59 8 0 0 0,-94-5-2 0 0,0 0 1 0 0,0 1 0 0 0,0 1-1 0 0,-1 2 1 0 0,21 8 0 0 0,-35-12 2 0 0,0 0 1 0 0,0 0-1 0 0,0 1 1 0 0,-1 0-1 0 0,0 0 1 0 0,0 0-1 0 0,0 1 1 0 0,7 8-1 0 0,-9-9 5 0 0,0 0 0 0 0,-1 0 0 0 0,1 0 0 0 0,-1 1-1 0 0,0-1 1 0 0,-1 1 0 0 0,1-1 0 0 0,-1 1 0 0 0,0-1 0 0 0,0 1 0 0 0,0 0 0 0 0,0 0 0 0 0,-1 6 0 0 0,-1 7 38 0 0,-1-1 0 0 0,-1 0 0 0 0,-1 0 0 0 0,-7 20 0 0 0,7-20-16 0 0,-18 49 59 0 0,-38 80 1 0 0,45-113-72 0 0,-131 250 72 0 0,-22-10-103 0 0,111-182 22 0 0,-45 88-114 0 0,21-34-81 0 0,-65 127-754 0 0,126-231 717 0 0,10-22-160 0 0,1 0 1 0 0,1 1 0 0 0,-7 29-1 0 0,7-2-3600 0 0,5-22-261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8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1130 463 3680 0 0,'6'-9'499'0'0,"0"0"0"0"0,-1 0 0 0 0,4-11 0 0 0,2-4 1532 0 0,-6 15-1556 0 0,-1-1 0 0 0,1 0 0 0 0,-2 0-1 0 0,5-16 1 0 0,3-29 510 0 0,-8 29-667 0 0,-1 16-199 0 0,-1 1 0 0 0,0-1 0 0 0,-1 1 0 0 0,0-1 0 0 0,0 0 0 0 0,-1 1 0 0 0,-2-12 0 0 0,1 14-62 0 0,1 1-10 0 0,0 0 0 0 0,0-1 1 0 0,-1 1-1 0 0,0 0 0 0 0,0 1 0 0 0,-1-1 1 0 0,0 0-1 0 0,0 1 0 0 0,0-1 1 0 0,-1 1-1 0 0,1 0 0 0 0,-9-8 1 0 0,4 5-43 0 0,-1 1 1 0 0,0 1-1 0 0,-1 0 1 0 0,1 0-1 0 0,-1 1 1 0 0,0 0-1 0 0,0 0 1 0 0,-1 1-1 0 0,0 1 1 0 0,1 0 0 0 0,-1 0-1 0 0,-15-1 1 0 0,3 2-3 0 0,0 1 0 0 0,-1 1 0 0 0,1 1 0 0 0,-46 7 1 0 0,44-2-4 0 0,-1 1 0 0 0,-29 12 0 0 0,9-2 0 0 0,10-4 122 0 0,1 2-1 0 0,0 2 1 0 0,2 0 0 0 0,0 3 0 0 0,1 0 0 0 0,1 3 0 0 0,1 0 0 0 0,-29 30 0 0 0,18-11 120 0 0,2 1 0 0 0,2 2-1 0 0,2 1 1 0 0,-48 84 0 0 0,62-93-131 0 0,1 1 0 0 0,3 0 1 0 0,1 1-1 0 0,1 1 0 0 0,-14 68 0 0 0,22-72-138 0 0,0 0-21 0 0,0 0 0 0 0,-1 59 0 0 0,12 40 38 0 0,-3-102 11 0 0,1-1 1 0 0,1 0 0 0 0,2 0 0 0 0,2 0-1 0 0,11 34 1 0 0,-4-26-40 0 0,2 0-1 0 0,2-1 0 0 0,31 51 1 0 0,-37-71-33 0 0,1 0 1 0 0,1-1-1 0 0,1-1 1 0 0,0 0 0 0 0,1-1-1 0 0,24 18 1 0 0,-15-15-322 0 0,1-2 0 0 0,0-1 0 0 0,2-1 0 0 0,32 13 1 0 0,-40-20-255 0 0,0-1 1 0 0,1-1 0 0 0,39 5-1 0 0,2-1-680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8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97 919 12240 0 0,'-25'24'623'0'0,"-12"13"57"0"0,34-33-671 0 0,0 1 0 0 0,0-1-1 0 0,0 0 1 0 0,0 1 0 0 0,0-1 0 0 0,1 1-1 0 0,-3 7 1 0 0,-5 10 619 0 0,11-18-261 0 0,3 0-295 0 0,0-1 1 0 0,0 1 0 0 0,1-1 0 0 0,-1 0 0 0 0,0 0 0 0 0,1 0 0 0 0,0 0 0 0 0,0-1 0 0 0,0 0 0 0 0,0 0 0 0 0,0 0 0 0 0,0-1-1 0 0,10 2 1 0 0,7 0 43 0 0,0-2-1 0 0,25 0 1 0 0,-35-1-67 0 0,17-1 68 0 0,-1-1 1 0 0,51-11-1 0 0,54-22 154 0 0,-95 24-237 0 0,0-3 0 0 0,0-1 0 0 0,-2-2 0 0 0,0-1 0 0 0,-1-2 0 0 0,-1-1 0 0 0,53-44 0 0 0,-83 62-34 0 0,21-18 0 0 0,-1-1 0 0 0,-1-1 0 0 0,32-41 0 0 0,-13 4-33 0 0,39-77 0 0 0,-66 107-56 0 0,-1-1 1 0 0,-2 0 0 0 0,0-1 0 0 0,12-61 0 0 0,-23 82 75 0 0,1 1 0 0 0,-2-1 0 0 0,1 0 0 0 0,-2 1 1 0 0,1-1-1 0 0,-2 0 0 0 0,1 1 0 0 0,-1-1 1 0 0,-1 1-1 0 0,0 0 0 0 0,0 0 0 0 0,-1 0 1 0 0,0 0-1 0 0,-1 0 0 0 0,0 1 0 0 0,-1 0 0 0 0,0 0 1 0 0,0 0-1 0 0,-1 1 0 0 0,0 0 0 0 0,0 0 1 0 0,-1 1-1 0 0,0 0 0 0 0,0 0 0 0 0,-18-10 1 0 0,9 8 16 0 0,0 0 1 0 0,0 2 0 0 0,-1 0 0 0 0,0 1 0 0 0,-1 0 0 0 0,1 2 0 0 0,-1 0 0 0 0,0 1 0 0 0,0 1 0 0 0,-24 0 0 0 0,16 3-6 0 0,1 2 1 0 0,0 0 0 0 0,0 1-1 0 0,0 2 1 0 0,0 1 0 0 0,-46 18 0 0 0,33-8-90 0 0,0 2 1 0 0,-48 32 0 0 0,63-35 62 0 0,1 1 1 0 0,0 2-1 0 0,2 0 0 0 0,-28 31 0 0 0,20-16-15 0 0,2 1-1 0 0,1 1 0 0 0,1 1 1 0 0,3 1-1 0 0,-33 73 0 0 0,44-83-47 0 0,-8 36 0 0 0,16-50-35 0 0,0 0-1 0 0,1 0 0 0 0,1 0 1 0 0,0 27-1 0 0,1-28-157 0 0,1 0 1 0 0,1 0-1 0 0,0 0 0 0 0,0 0 0 0 0,1 0 1 0 0,1-1-1 0 0,0 1 0 0 0,1-1 0 0 0,0 0 0 0 0,7 11 1 0 0,7 9-1242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9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267 283 6912 0 0,'0'0'314'0'0,"-2"2"-6"0"0,-16 14-186 0 0,9-5 555 0 0,8-7-176 0 0,0 0 38 0 0,0 0-66 0 0,0-3-264 0 0,0 1 0 0 0,1-1-1 0 0,-1 0 1 0 0,0 1 0 0 0,1-1 0 0 0,-1 0-1 0 0,1 1 1 0 0,0-1 0 0 0,-1 1-1 0 0,1-1 1 0 0,0 1 0 0 0,0-1 0 0 0,0 0-1 0 0,0 1 1 0 0,0-1 0 0 0,0 1 0 0 0,1-1-1 0 0,-1 1 1 0 0,0-1 0 0 0,1 1 0 0 0,-1-1-1 0 0,1 0 1 0 0,-1 1 0 0 0,1-1 0 0 0,0 0-1 0 0,0 1 1 0 0,-1-1 0 0 0,2 1 0 0 0,5 10 29 0 0,-5-9-196 0 0,0 0 1 0 0,0 1-1 0 0,0-1 0 0 0,1 0 1 0 0,-1 0-1 0 0,1 0 0 0 0,5 4 1 0 0,9 5-41 0 0,0-1 1 0 0,1-1-1 0 0,0 0 1 0 0,1-1-1 0 0,0-2 0 0 0,1 0 1 0 0,-1 0-1 0 0,1-2 1 0 0,0 0-1 0 0,27 1 0 0 0,-36-5-2 0 0,1-1 0 0 0,-1-1 0 0 0,1 0 0 0 0,-1-1 0 0 0,16-4 0 0 0,-10 2 0 0 0,5-2 2 0 0,0-1-1 0 0,0-1 0 0 0,-1-1 1 0 0,0 0-1 0 0,0-2 1 0 0,-1-1-1 0 0,35-26 0 0 0,-42 27-13 0 0,0-2 0 0 0,0 1 1 0 0,-1-2-1 0 0,-1 0 0 0 0,0 0 0 0 0,-1-1 0 0 0,-1 0 0 0 0,10-21 0 0 0,-16 30 1 0 0,-1 0 0 0 0,1 0-1 0 0,-1-1 1 0 0,-1 1 0 0 0,1 0-1 0 0,-1-1 1 0 0,0 0 0 0 0,-1 1-1 0 0,1-1 1 0 0,-2-10-1 0 0,1 12 7 0 0,-1 0 0 0 0,0 0 0 0 0,0 0 0 0 0,-1 1 0 0 0,1-1 1 0 0,-1 0-1 0 0,0 1 0 0 0,-1 0 0 0 0,1-1 0 0 0,-1 1 0 0 0,1 0 0 0 0,-1 0 0 0 0,0 0 0 0 0,-7-6 0 0 0,9 10 5 0 0,-5-7 0 0 0,-1 1 0 0 0,0-1 0 0 0,0 2 0 0 0,-1-1 0 0 0,0 1 0 0 0,0 0 0 0 0,0 1 0 0 0,-12-5 0 0 0,-5 1-59 0 0,0 2 0 0 0,-1 0 0 0 0,-50-3 1 0 0,56 8-39 0 0,1 2 0 0 0,-1 0 0 0 0,1 1 0 0 0,0 1 0 0 0,-38 10 1 0 0,14 0-86 0 0,11-4 111 0 0,1 1 1 0 0,-57 27-1 0 0,49-16-46 0 0,1 2-1 0 0,-46 37 1 0 0,61-42 35 0 0,2 2 1 0 0,0 0 0 0 0,2 1 0 0 0,-29 39 0 0 0,45-56 5 0 0,0 0 0 0 0,1 0 1 0 0,-1 0-1 0 0,1 0 1 0 0,0 1-1 0 0,1-1 1 0 0,-1 1-1 0 0,1-1 1 0 0,-1 1-1 0 0,1 0 0 0 0,1-1 1 0 0,-1 1-1 0 0,1 0 1 0 0,0 0-1 0 0,0 0 1 0 0,0-1-1 0 0,1 1 1 0 0,-1 0-1 0 0,1 0 0 0 0,0-1 1 0 0,1 1-1 0 0,-1 0 1 0 0,1-1-1 0 0,0 0 1 0 0,0 1-1 0 0,0-1 1 0 0,1 0-1 0 0,-1 0 1 0 0,1 0-1 0 0,0 0 0 0 0,0-1 1 0 0,6 6-1 0 0,48 32-2600 0 0,-23-19 1302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59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679 356 920 0 0,'3'-2'10'0'0,"-1"0"1"0"0,1 0-1 0 0,-1 1 1 0 0,1-1-1 0 0,0 0 1 0 0,0 1-1 0 0,4-2 0 0 0,-5 2-10 0 0,0 1 0 0 0,1-1 0 0 0,-2 0 0 0 0,1 0-1 0 0,0 0 1 0 0,0 0 0 0 0,0-1 0 0 0,0 1-1 0 0,-1 0 1 0 0,1-1 0 0 0,0 1 0 0 0,-1-1 0 0 0,1 0-1 0 0,-1 1 1 0 0,1-3 0 0 0,-1 3 69 0 0,0 0-1 0 0,0 0 1 0 0,-1 0 0 0 0,1 0 0 0 0,0 0-1 0 0,0 0 1 0 0,0 0 0 0 0,0 1 0 0 0,0-1-1 0 0,0 0 1 0 0,0 1 0 0 0,2-2 0 0 0,7-6 3365 0 0,-8-2 4195 0 0,-4 10-6937 0 0,0 0-556 0 0,1 0 1 0 0,-1 1 0 0 0,0-1-1 0 0,1 1 1 0 0,-1 0-1 0 0,0 0 1 0 0,1-1-1 0 0,-1 1 1 0 0,1 0 0 0 0,0 0-1 0 0,-1 1 1 0 0,1-1-1 0 0,0 0 1 0 0,0 0-1 0 0,-1 1 1 0 0,0 2-1 0 0,-22 31-21 0 0,15-20 61 0 0,1-2-110 0 0,1 0 0 0 0,0 1 0 0 0,-9 27 0 0 0,3-5-55 0 0,-30 69-13 0 0,-62 143-50 0 0,42-108 40 0 0,-26 51 14 0 0,45-102-2 0 0,14-24 0 0 0,-4-1 0 0 0,-46 66 0 0 0,65-109 5 0 0,3-3-27 0 0,0-1 0 0 0,-2 0 0 0 0,0-1 1 0 0,-1 0-1 0 0,-25 20 0 0 0,38-35 16 0 0,0 0 0 0 0,1 0 0 0 0,-1 0 0 0 0,0 0 0 0 0,0-1 0 0 0,1 1 0 0 0,-1 0 0 0 0,0-1 0 0 0,-3 1 0 0 0,4-1 3 0 0,1 0 0 0 0,-1 0 0 0 0,1 0 0 0 0,-1 0 0 0 0,0 0 0 0 0,1 0 0 0 0,-1 0 0 0 0,1 0 0 0 0,-1 0 0 0 0,1 0 0 0 0,-1-1 0 0 0,0 1 0 0 0,1 0 0 0 0,-1-1 0 0 0,1 1 0 0 0,-1 0 0 0 0,1-1 0 0 0,0 1 0 0 0,-1 0 0 0 0,1-1 0 0 0,-1 1 0 0 0,1-1 0 0 0,0 1 0 0 0,-1-1 0 0 0,1 1 0 0 0,0-1 0 0 0,-1 1 0 0 0,1-1 0 0 0,0 1 0 0 0,0-1 0 0 0,-1 1 0 0 0,1-1 0 0 0,0 1 0 0 0,0-1 0 0 0,0 1 0 0 0,0-1 0 0 0,0-1 0 0 0,-1-24-86 0 0,0 0 0 0 0,2 0 0 0 0,1 0 0 0 0,10-46 1 0 0,-9 54 81 0 0,2-10-14 0 0,5-37 0 0 0,3 1-1 0 0,24-70 1 0 0,-21 90 76 0 0,27-79-162 0 0,66-129 0 0 0,-9 69-210 0 0,-73 137 221 0 0,64-79 0 0 0,-78 111 96 0 0,20-27 0 0 0,2 3 0 0 0,78-68 0 0 0,45-4 192 0 0,-138 99-149 0 0,1 0 0 0 0,0 1 1 0 0,1 1-1 0 0,0 2 1 0 0,0 0-1 0 0,28-5 1 0 0,-37 10 48 0 0,0 0 1 0 0,0 1-1 0 0,0 0 1 0 0,1 1-1 0 0,-1 0 1 0 0,17 4-1 0 0,-23-3-44 0 0,-1 0 0 0 0,-1 1 0 0 0,1 0 0 0 0,0 0 0 0 0,0 1 0 0 0,-1 0 0 0 0,1 0 0 0 0,-1 0 0 0 0,0 0 0 0 0,0 1 0 0 0,0 0 0 0 0,-1 0 0 0 0,1 0 0 0 0,-1 1 0 0 0,6 7 0 0 0,-7-8 9 0 0,0 0-1 0 0,0 1 0 0 0,-1-1 0 0 0,1 1 0 0 0,-1 0 0 0 0,0 0 0 0 0,-1 0 1 0 0,1 0-1 0 0,-1 0 0 0 0,1 9 0 0 0,-1-1 32 0 0,-1 0-1 0 0,-1 0 1 0 0,-3 16-1 0 0,2-16-38 0 0,-1 1 0 0 0,0-1 0 0 0,-1 0 0 0 0,-1 0-1 0 0,0 0 1 0 0,-13 23 0 0 0,-10 17 45 0 0,11-21-32 0 0,-39 56 0 0 0,19-41-62 0 0,-27 35 0 0 0,53-67 10 0 0,0-1-1 0 0,-1 0 0 0 0,0-1 0 0 0,-1 0 0 0 0,-1-1 0 0 0,-20 13 0 0 0,-17 17-7 0 0,35-28-37 0 0,-1-1-1 0 0,-28 18 0 0 0,26-20-199 0 0,-1-1 1 0 0,-22 7-1 0 0,38-15 52 0 0,1-1-1 0 0,-1-1 1 0 0,1 1-1 0 0,-1 0 1 0 0,1-1-1 0 0,-1 0 1 0 0,0 0 0 0 0,1 0-1 0 0,-1 0 1 0 0,1-1-1 0 0,-1 1 1 0 0,1-1-1 0 0,-1 0 1 0 0,1 0-1 0 0,-1 0 1 0 0,1 0-1 0 0,0-1 1 0 0,-1 1 0 0 0,1-1-1 0 0,0 0 1 0 0,0 0-1 0 0,0 0 1 0 0,1 0-1 0 0,-1-1 1 0 0,0 1-1 0 0,-2-4 1 0 0,-5-12-4606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0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40 14280 0 0,'0'0'2455'0'0,"5"-8"-3382"0"0,7-1 463 0 0,3 3-16 0 0,0-3-3552 0 0,-6 1-704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3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186 345 1840 0 0,'0'0'83'0'0,"-2"0"-6"0"0,-22 1-231 0 0,16 0 829 0 0,-1-1-1 0 0,0 1 0 0 0,0-2 1 0 0,0 1-1 0 0,0-1 0 0 0,-12-3 0 0 0,-7-2 536 0 0,-21 2 991 0 0,48 4-1738 0 0,-6 0 4213 0 0,75-2-3691 0 0,-52 1-844 0 0,0-1 1 0 0,-1 0-1 0 0,28-9 0 0 0,0 1 64 0 0,80-13 247 0 0,223-53-200 0 0,-51-10-820 0 0,-59 24-1144 0 0,-151 42 710 0 0,-73 17 816 0 0,10-3-525 0 0,30-3 0 0 0,-38 7-691 0 0,0 0 0 0 0,20-6-1 0 0,-9 1-2267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3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1 265 2760 0 0,'0'0'423'0'0,"2"-1"511"0"0,62-27 3217 0 0,53-3-3138 0 0,-29 9-270 0 0,155-42 1223 0 0,-178 48-1677 0 0,28-8 16 0 0,192-44 695 0 0,-250 63-831 0 0,0 2 0 0 0,52 1 1 0 0,-72 2-184 0 0,-12 0 84 0 0,-5 1-2 0 0,-49 56 348 0 0,-11-7-146 0 0,-8 6-236 0 0,-42 46-34 0 0,86-76-2 0 0,-27 26-305 0 0,-84 107 0 0 0,134-154 294 0 0,-26 35-780 0 0,-43 78-1 0 0,68-108 500 0 0,0 0 0 0 0,1 0 1 0 0,0 0-1 0 0,-2 12 0 0 0,3-8-263 0 0,-8 18-1097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4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329 242 1840 0 0,'0'0'11134'0'0,"1"2"-10247"0"0,6 9-879 0 0,-1 0 0 0 0,-1 0 0 0 0,1 0 0 0 0,-2 1 0 0 0,0 0 0 0 0,0 0 0 0 0,3 21 0 0 0,-6-28 3 0 0,12 47 7 0 0,10 50 28 0 0,-11-5-46 0 0,0 122 0 0 0,-35 247 0 0 0,21-438 0 0 0,-48 324-3 0 0,37-301-18 0 0,-1 0 0 0 0,-3-1 0 0 0,-2-1 0 0 0,-49 90 0 0 0,55-118 77 0 0,0 0 0 0 0,-1-1 1 0 0,-31 34-1 0 0,42-51-31 0 0,0-1 0 0 0,0 1 0 0 0,0-1 0 0 0,0 1 0 0 0,0-1 0 0 0,-1 0 0 0 0,1 0 0 0 0,-1-1 0 0 0,-5 3 0 0 0,8-4-2 0 0,-1 1-1 0 0,0-1 1 0 0,1 1-1 0 0,-1-1 1 0 0,1 0-1 0 0,-1 0 1 0 0,0 0 0 0 0,1 0-1 0 0,-1 0 1 0 0,0 0-1 0 0,1 0 1 0 0,-1-1 0 0 0,0 1-1 0 0,1 0 1 0 0,-1-1-1 0 0,1 1 1 0 0,-1-1-1 0 0,0 0 1 0 0,1 0 0 0 0,0 0-1 0 0,-1 1 1 0 0,1-1-1 0 0,0 0 1 0 0,-3-3 0 0 0,0-1 58 0 0,0 0 1 0 0,0 0 0 0 0,1 0 0 0 0,0-1 0 0 0,0 1 0 0 0,0-1 0 0 0,1 0 0 0 0,0 0 0 0 0,-2-8 0 0 0,-1-8 8 0 0,-2-29 0 0 0,4 27-101 0 0,-6-45 11 0 0,2-75 0 0 0,15-181-47 0 0,31 0-338 0 0,-29 273 307 0 0,51-221-71 0 0,-40 210 126 0 0,2 0 0 0 0,37-69 0 0 0,-38 91 17 0 0,2 1 1 0 0,1 1 0 0 0,60-68-1 0 0,-38 56-65 0 0,89-75-1 0 0,-113 108 69 0 0,1 1 1 0 0,0 1-1 0 0,1 1 0 0 0,1 1 0 0 0,0 1 0 0 0,45-15 1 0 0,-52 23 35 0 0,0 1 1 0 0,0 1 0 0 0,0 1-1 0 0,1 0 1 0 0,-1 2 0 0 0,0 0-1 0 0,22 3 1 0 0,-28-1 20 0 0,1 1 1 0 0,0 0-1 0 0,-1 0 1 0 0,0 2-1 0 0,0-1 1 0 0,0 2-1 0 0,-1 0 1 0 0,24 15 0 0 0,-30-17-35 0 0,1 2 1 0 0,-1-1 0 0 0,0 1 0 0 0,0 0 0 0 0,0 1-1 0 0,-1-1 1 0 0,0 1 0 0 0,-1 0 0 0 0,1 0 0 0 0,-1 0-1 0 0,-1 1 1 0 0,1 0 0 0 0,-1-1 0 0 0,-1 1 0 0 0,1 0-1 0 0,1 13 1 0 0,-2-8 1 0 0,-1 0 1 0 0,-1 0-1 0 0,0 0 0 0 0,0 0 0 0 0,-1 0 1 0 0,-1 0-1 0 0,0 0 0 0 0,-1 0 0 0 0,-9 23 1 0 0,-15 33 64 0 0,-47 83 1 0 0,-104 188-2354 0 0,147-278-2165 0 0,19-33 185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4:18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15432 0 0,'0'0'1399'0'0,"1"2"-1153"0"0,35 35 690 0 0,46 62 0 0 0,241 385 557 0 0,-275-401-978 0 0,61 143 0 0 0,10 99 60 0 0,2 123-575 0 0,-65-224 0 0 0,-14-34 0 0 0,-9-39 0 0 0,6 29 0 0 0,-28-133-676 0 0,34 86 0 0 0,-6-41-2665 0 0,-30-72 1819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4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312 66 3224 0 0,'-68'42'288'0'0,"15"-10"258"0"0,35-22 1695 0 0,1 1 1 0 0,0 0-1 0 0,1 1 0 0 0,-30 28 1 0 0,35-27-1897 0 0,0 0 1 0 0,1 1-1 0 0,1 0 0 0 0,0 0 0 0 0,-11 28 1 0 0,18-39-314 0 0,1 0 0 0 0,0 0 0 0 0,0-1 0 0 0,1 1 0 0 0,-1 0 0 0 0,1 1 0 0 0,-1-1-1 0 0,1 0 1 0 0,0 0 0 0 0,0 0 0 0 0,0 0 0 0 0,1 0 0 0 0,-1 0 0 0 0,1 0 0 0 0,1 5 0 0 0,0-5-53 0 0,-1 1 0 0 0,1 0 0 0 0,0 0 1 0 0,1-1-1 0 0,-1 0 0 0 0,1 1 0 0 0,-1-1 0 0 0,1 0 0 0 0,0 0 0 0 0,5 3 0 0 0,0 0-12 0 0,0-1 0 0 0,0 0 0 0 0,0 0 0 0 0,1-1 0 0 0,0 0 0 0 0,0-1 0 0 0,0 0 0 0 0,0 0 0 0 0,12 2-1 0 0,-1-3 27 0 0,0-1-1 0 0,0 0 1 0 0,-1-1-1 0 0,1-1 1 0 0,0-1-1 0 0,23-6 0 0 0,-15 1 4 0 0,1-1-1 0 0,-2-1 0 0 0,43-20 0 0 0,-53 20 0 0 0,1-1-1 0 0,-2 0 1 0 0,0-2-1 0 0,0 0 1 0 0,-1 0-1 0 0,0-2 1 0 0,-1 1-1 0 0,-1-2 1 0 0,0 0-1 0 0,-1-1 1 0 0,0 0-1 0 0,9-19 0 0 0,-18 29 6 0 0,0-1 0 0 0,0 0 0 0 0,-1 0 0 0 0,0 0 0 0 0,-1 0 0 0 0,1 0 0 0 0,-1 0 0 0 0,0 0 0 0 0,-1 0 0 0 0,0 0 0 0 0,0-1 0 0 0,-1 1 0 0 0,0 0 0 0 0,0 0 0 0 0,0 0 0 0 0,-1 0 0 0 0,-4-10 0 0 0,2 9 39 0 0,0 1-1 0 0,-1 0 0 0 0,0 1 0 0 0,0-1 0 0 0,-10-8 1 0 0,12 12 12 0 0,-1-1 0 0 0,0 1 0 0 0,0 0 0 0 0,0 1 0 0 0,0-1 1 0 0,0 1-1 0 0,0 0 0 0 0,-1 0 0 0 0,0 0 0 0 0,-8-2 0 0 0,5 3-67 0 0,-1-1 0 0 0,1 1 0 0 0,-1 1-1 0 0,0 0 1 0 0,1 0 0 0 0,-1 1 0 0 0,-10 2 0 0 0,15-2 7 0 0,0 0 0 0 0,-1 0 0 0 0,1 1 1 0 0,0 0-1 0 0,0-1 0 0 0,0 2 1 0 0,1-1-1 0 0,-1 0 0 0 0,0 1 1 0 0,1 0-1 0 0,0 0 0 0 0,-1 0 1 0 0,1 0-1 0 0,1 0 0 0 0,-1 0 1 0 0,-3 5-1 0 0,-3 7-12 0 0,1-1 1 0 0,0 1-1 0 0,-7 23 1 0 0,11-28 1 0 0,2-1 0 0 0,-1 1 0 0 0,1-1 0 0 0,1 1 0 0 0,0 0-1 0 0,0 0 1 0 0,1 12 0 0 0,0-11-106 0 0,1 1 0 0 0,1-1-1 0 0,0 1 1 0 0,0-1-1 0 0,1 0 1 0 0,9 20-1 0 0,-10-27-85 0 0,0 0 0 0 0,0 0-1 0 0,1 0 1 0 0,0-1 0 0 0,-1 1-1 0 0,1-1 1 0 0,1 0 0 0 0,-1 0-1 0 0,0 0 1 0 0,1 0 0 0 0,-1-1-1 0 0,1 1 1 0 0,0-1 0 0 0,0 0 0 0 0,0 0-1 0 0,0 0 1 0 0,0-1 0 0 0,1 1-1 0 0,-1-1 1 0 0,9 1 0 0 0,16-1-3001 0 0,1-4-652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4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668 439 2304 0 0,'15'-36'121'0'0,"13"-27"-42"0"0,-10 23 1295 0 0,19-61 0 0 0,-4 8 643 0 0,-2 10 2308 0 0,-25 60 564 0 0,-8 24-4574 0 0,1 0-281 0 0,-1 0 1 0 0,1 1-1 0 0,-1-1 0 0 0,1 1 0 0 0,0-1 0 0 0,0 1 1 0 0,-1 0-1 0 0,1-1 0 0 0,0 1 0 0 0,0 0 0 0 0,1 0 1 0 0,-1 0-1 0 0,0-1 0 0 0,1 1 0 0 0,-1 3 0 0 0,-6 11 91 0 0,-97 242 246 0 0,57-131-181 0 0,-12 36 1 0 0,-188 371-174 0 0,57-136-97 0 0,84-166 70 0 0,92-196-309 0 0,2 1 0 0 0,-13 62-1 0 0,23-90 123 0 0,1 0-1 0 0,-1 1 1 0 0,2-1-1 0 0,-1 0 0 0 0,1 1 1 0 0,2 16-1 0 0,-1-23 12 0 0,-1-1 0 0 0,1 1 0 0 0,0 0 0 0 0,-1-1 0 0 0,1 1 0 0 0,0-1 0 0 0,0 1 0 0 0,1-1 0 0 0,-1 0 0 0 0,0 0 0 0 0,1 1 0 0 0,-1-1 0 0 0,1 0 1 0 0,0 0-1 0 0,0 0 0 0 0,0-1 0 0 0,0 1 0 0 0,0 0 0 0 0,0-1 0 0 0,0 1 0 0 0,1-1 0 0 0,-1 0 0 0 0,0 0 0 0 0,1 0 0 0 0,-1 0 0 0 0,1 0 0 0 0,3 1 0 0 0,9-1-1647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5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356 0 12032 0 0,'0'0'1090'0'0,"-5"4"-876"0"0,-9 2-161 0 0,10-5 131 0 0,-1 1 1 0 0,1 0-1 0 0,0 0 1 0 0,0 1-1 0 0,-7 4 1 0 0,0 3-20 0 0,1 0 0 0 0,1 0 1 0 0,0 1-1 0 0,0 1 1 0 0,1-1-1 0 0,1 1 0 0 0,-8 16 1 0 0,-34 95-98 0 0,13-29-51 0 0,-10 29-203 0 0,0-10-635 0 0,10-4-1956 0 0,22-73 1753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5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 41 14512 0 0,'0'0'1456'0'0,"2"-1"-1334"0"0,23-8-128 0 0,-11 4 298 0 0,1 0 1 0 0,-1 1 0 0 0,24-5-1 0 0,-18 7-66 0 0,-1 0-102 0 0,0 0 0 0 0,0 1 0 0 0,0 0 0 0 0,0 2 0 0 0,23 3-1 0 0,-22-1-215 0 0,-16-2 83 0 0,1-1-1 0 0,-1 1 0 0 0,0 0 1 0 0,0 0-1 0 0,1 1 1 0 0,-1-1-1 0 0,0 1 1 0 0,0-1-1 0 0,-1 1 1 0 0,1 1-1 0 0,0-1 0 0 0,-1 0 1 0 0,1 1-1 0 0,-1 0 1 0 0,6 5-1 0 0,-8-6-9 0 0,1-1-1 0 0,-1 1 0 0 0,0-1 1 0 0,1 1-1 0 0,-1 0 0 0 0,0 0 1 0 0,0 0-1 0 0,0-1 1 0 0,0 1-1 0 0,0 0 0 0 0,-1 0 1 0 0,1 0-1 0 0,0 1 1 0 0,-1-1-1 0 0,0 0 0 0 0,1 0 1 0 0,-1 0-1 0 0,0 0 0 0 0,0 0 1 0 0,0 1-1 0 0,0-1 1 0 0,-1 0-1 0 0,1 0 0 0 0,-1 2 1 0 0,-2 6-89 0 0,-1-2 0 0 0,1 1 1 0 0,-1 0-1 0 0,-7 10 0 0 0,6-10 22 0 0,-17 29-206 0 0,-1 0 0 0 0,-43 52-1 0 0,44-64 143 0 0,4-3-140 0 0,-40 37 0 0 0,-42 33 0 0 0,-45 36 277 0 0,79-73-9 0 0,2 3 0 0 0,-76 88 1 0 0,43-37 503 0 0,96-109-419 0 0,-1 1 6 0 0,1-1 1 0 0,-1 1-1 0 0,1 0 1 0 0,-1 0-1 0 0,1-1 1 0 0,0 1-1 0 0,0 0 1 0 0,0 0-1 0 0,-1 3 1 0 0,4-4 26 0 0,11 2 18 0 0,0 0 0 0 0,0-1 0 0 0,0-1 0 0 0,0 0 1 0 0,0 0-1 0 0,21-3 0 0 0,1 1 105 0 0,138-5 602 0 0,-1-1-523 0 0,-152 7-298 0 0,205-5-286 0 0,-102 1-563 0 0,-33-5-3357 0 0,-68 8-702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5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0 106 14080 0 0,'0'0'1276'0'0,"2"1"-1050"0"0,2 2-194 0 0,0-1-1 0 0,0 1 0 0 0,0-1 1 0 0,0-1-1 0 0,0 1 1 0 0,1 0-1 0 0,-1-1 1 0 0,6 1-1 0 0,44 7 190 0 0,-24-5-229 0 0,20 3-218 0 0,1-2 0 0 0,0-3 0 0 0,0-2 0 0 0,98-12 0 0 0,200-56-3534 0 0,-317 60 3209 0 0,124-33-3029 0 0,-87 18 723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6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635 0 3224 0 0,'-2'1'424'0'0,"-90"42"5233"0"0,12-5-4186 0 0,4 7 144 0 0,13-8-365 0 0,14-10-241 0 0,0 2 1 0 0,-80 63-1 0 0,119-81-873 0 0,0 0 1 0 0,0 0-1 0 0,1 1 0 0 0,0 0 1 0 0,2 1-1 0 0,-1 0 0 0 0,1 0 1 0 0,1 1-1 0 0,0-1 0 0 0,-4 18 1 0 0,9-27-135 0 0,0 0 0 0 0,1 1 0 0 0,-1-1 0 0 0,1 0 0 0 0,0 0 0 0 0,0 0 0 0 0,0 0 0 0 0,1 0 0 0 0,0 0 0 0 0,-1 0 0 0 0,1 0 0 0 0,1 0 0 0 0,-1 0 0 0 0,0 0 0 0 0,1 0 0 0 0,0 0 0 0 0,0-1 0 0 0,0 1 0 0 0,1-1 0 0 0,3 6 0 0 0,2 0-3 0 0,0 0 1 0 0,0-1-1 0 0,1 0 1 0 0,0 0-1 0 0,19 12 0 0 0,-16-13-19 0 0,0-1 0 0 0,0 0 0 0 0,1-1 0 0 0,0 0 0 0 0,0-1 0 0 0,0-1-1 0 0,0 0 1 0 0,1 0 0 0 0,-1-1 0 0 0,21 0 0 0 0,-22-2-25 0 0,0-1 0 0 0,0 0 0 0 0,0 0 0 0 0,0-1 1 0 0,0-1-1 0 0,0 0 0 0 0,-1-1 0 0 0,1 0 0 0 0,-1 0 0 0 0,0-2 0 0 0,20-11 0 0 0,2-5-104 0 0,-1-2 0 0 0,39-38-1 0 0,-49 41 78 0 0,6-6-85 0 0,-2-1 0 0 0,41-55 0 0 0,-46 53 45 0 0,-11 16 96 0 0,0 0 0 0 0,0-1 0 0 0,-2-1 0 0 0,0 1 0 0 0,9-25 0 0 0,-13 28 16 0 0,0 1 0 0 0,10-16 0 0 0,-8 14 0 0 0,-5 12 0 0 0,-1-1 0 0 0,1 1 0 0 0,-1-1 0 0 0,1 1 0 0 0,-1-1 0 0 0,0 1 0 0 0,0-1 0 0 0,1 0 0 0 0,-1 1 0 0 0,0-1 0 0 0,0 1 0 0 0,-1-1 0 0 0,1 0 0 0 0,-1-1 0 0 0,1 0 0 0 0,0 2 8 0 0,0 0 1 0 0,0 0 0 0 0,0 1-1 0 0,-1-1 1 0 0,1 0 0 0 0,0 0 0 0 0,0 0-1 0 0,-1 0 1 0 0,1 1 0 0 0,-1-1 0 0 0,1 0-1 0 0,0 0 1 0 0,-1 0 0 0 0,1 1 0 0 0,-2-2-1 0 0,2 2 0 0 0,-1 0-1 0 0,1 0 0 0 0,0-1 1 0 0,-1 1-1 0 0,1 0 0 0 0,0 0 1 0 0,-1 0-1 0 0,1 0 0 0 0,0 0 1 0 0,-1 0-1 0 0,1 0 0 0 0,0 0 1 0 0,-1 0-1 0 0,1 0 0 0 0,0 0 1 0 0,-1 0-1 0 0,1 0 0 0 0,0 0 1 0 0,-1 0-1 0 0,1 1 0 0 0,0-1 1 0 0,0 0-1 0 0,-1 0 0 0 0,1 0 1 0 0,-1 1-1 0 0,0 0 27 0 0,0 0-1 0 0,-1 0 1 0 0,1 0 0 0 0,0 0-1 0 0,0 1 1 0 0,0-1-1 0 0,0 0 1 0 0,-2 3 0 0 0,0 5-14 0 0,1 0 1 0 0,-1 0-1 0 0,2 0 0 0 0,-1 0 1 0 0,1 0-1 0 0,0 13 1 0 0,7 55-15 0 0,-3-47-5 0 0,5 41-75 0 0,4 0 0 0 0,2 0-1 0 0,38 107 1 0 0,-31-113-10 0 0,13 33-996 0 0,-24-76-46 0 0,10 39 0 0 0,-14-30-32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6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18 18719 0 0,'0'0'416'0'0,"-11"0"80"0"0,-10 0 16 0 0,12-4 8 0 0,-3-5-416 0 0,9 9-104 0 0,-9-4-312 0 0,27 8-912 0 0,6-4 104 0 0,5 0-152 0 0,-1 0-23 0 0,7 0-9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7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99 187 12440 0 0,'-12'4'615'0'0,"-40"14"-47"0"0,45-17 255 0 0,1 0 0 0 0,0 0-1 0 0,-10 0 1 0 0,25-2-803 0 0,0 0 0 0 0,0-1 0 0 0,0 0 0 0 0,10-4 0 0 0,15-3 59 0 0,151-21 314 0 0,-134 23-256 0 0,282-23 184 0 0,-193 20-322 0 0,302-28 1 0 0,-160 15 0 0 0,155-16-1096 0 0,-274 26-1603 0 0,-85 12-2545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7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0 399 16583 0 0,'0'0'1730'0'0,"5"0"-1638"0"0,128-8-93 0 0,-80 3-41 0 0,62-10 27 0 0,132-36-1 0 0,-235 49 26 0 0,352-94-24 0 0,-166 41-75 0 0,-8 0-49 0 0,102-25-411 0 0,-253 71 437 0 0,-10 2-22 0 0,1 1 0 0 0,-1 2 0 0 0,39-2 0 0 0,2 6-250 0 0,-69 0 377 0 0,-1 1-1 0 0,1-1 0 0 0,0 0 0 0 0,-1 1 0 0 0,1-1 0 0 0,-1 0 0 0 0,1 1 1 0 0,0-1-1 0 0,-1 1 0 0 0,1-1 0 0 0,-1 1 0 0 0,1-1 0 0 0,-1 1 0 0 0,0 0 1 0 0,1-1-1 0 0,-1 1 0 0 0,0 0 0 0 0,1-1 0 0 0,-1 1 0 0 0,0 0 0 0 0,1 0 1 0 0,-1 1-11 0 0,1 0 17 0 0,0 0 0 0 0,-1 0 0 0 0,1 1-1 0 0,-1-1 1 0 0,0 0 0 0 0,0 1 0 0 0,0-1 0 0 0,0 1 0 0 0,0-1 0 0 0,0 0 0 0 0,-1 1 0 0 0,1-1 0 0 0,-1 0 0 0 0,1 0-1 0 0,-1 1 1 0 0,0-1 0 0 0,-2 3 0 0 0,-3 9 6 0 0,-14 18-1 0 0,15-23 0 0 0,-306 428 345 0 0,77-127-349 0 0,10 11-81 0 0,192-267-216 0 0,3 1-1 0 0,2 2 1 0 0,3 0 0 0 0,-21 75 0 0 0,43-122 150 0 0,-25 97-1676 0 0,20-55 809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9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203 352 3224 0 0,'1'-2'240'0'0,"12"-19"-94"0"0,-10 17 89 0 0,0 0-1 0 0,-1 0 1 0 0,1-1-1 0 0,-1 1 1 0 0,3-10-1 0 0,9-27 1382 0 0,-10 30-1366 0 0,0 1 0 0 0,-1 0-1 0 0,3-18 1 0 0,6-17 406 0 0,-10 36-421 0 0,1 0 1 0 0,-1 0 0 0 0,0 0 0 0 0,1-19-1 0 0,-3 21 2 0 0,1-1-1 0 0,0 0 1 0 0,3-8-1 0 0,-2 9 47 0 0,-1 0 0 0 0,0-1 0 0 0,0-7 0 0 0,-1 6 2641 0 0,1 11-2856 0 0,3 10-39 0 0,0-1 1 0 0,-1 1-1 0 0,0-1 1 0 0,-1 1 0 0 0,0 0-1 0 0,0 16 1 0 0,-2-5-35 0 0,-1 0 0 0 0,-5 34 0 0 0,3-44 10 0 0,0 0 1 0 0,-9 20 0 0 0,1 0 67 0 0,-50 129 131 0 0,40-108-225 0 0,-34 68 350 0 0,14-34 178 0 0,5-10-192 0 0,31-65-251 0 0,-1 0 1 0 0,0-1 0 0 0,-1 0-1 0 0,0-1 1 0 0,-13 16-1 0 0,14-17-52 0 0,-1 1 500 0 0,2-9-1823 0 0,5-3 1196 0 0,-1 1 0 0 0,1 0 0 0 0,0-1 0 0 0,0 1 0 0 0,0 0 0 0 0,-1-1 0 0 0,1 1 0 0 0,0-1 0 0 0,0 1-1 0 0,0 0 1 0 0,0-1 0 0 0,0 1 0 0 0,0-1 0 0 0,0 1 0 0 0,0 0 0 0 0,0-1 0 0 0,0 1 0 0 0,0-1 0 0 0,0 1 0 0 0,0-1 0 0 0,9-28-915 0 0,-6 14 397 0 0,2 1 1 0 0,8-19-1 0 0,-8 21 197 0 0,-1 1 1 0 0,4-15-1 0 0,0-2-185 0 0,13-50-1157 0 0,-17 63 980 0 0,0 0 0 0 0,3-22 0 0 0,-1 1-1078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4:18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16064 0 0,'12'25'587'0'0,"-1"1"1"0"0,8 32-1 0 0,2 2-40 0 0,117 256 2721 0 0,39 113-2416 0 0,-126-276-824 0 0,47 165 18 0 0,25 216-1238 0 0,-92-393 904 0 0,-5 17-1816 0 0,-15-52-3278 0 0,-9-89 3783 0 0,3 30-3603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09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413 0 1840 0 0,'10'0'8249'0'0,"-9"2"-7658"0"0,1 1-518 0 0,-1-1 0 0 0,0 0 0 0 0,0 0 1 0 0,0 1-1 0 0,0-1 0 0 0,0 1 0 0 0,-1-1 0 0 0,1 1 1 0 0,-1-1-1 0 0,1 1 0 0 0,-1-1 0 0 0,0 1 0 0 0,0 0 1 0 0,0-1-1 0 0,-1 4 0 0 0,1 21 89 0 0,2-11-109 0 0,-1-1-1 0 0,-1 0 1 0 0,-3 29 0 0 0,-1-2-29 0 0,3-24-4 0 0,-5 24 0 0 0,-44 169 244 0 0,-77 192 1134 0 0,107-339-1207 0 0,-7 17 65 0 0,-13 36 242 0 0,0-2-65 0 0,30-84-337 0 0,-12 51 0 0 0,18-47-89 0 0,3-27 38 0 0,1-1 1 0 0,-1 0-1 0 0,-1 1 1 0 0,1-1-1 0 0,-5 12 1 0 0,5-16-36 0 0,0 0 0 0 0,0 0 0 0 0,1 0 0 0 0,-1 1 1 0 0,1 5-1 0 0,0-7-99 0 0,-5 20-2838 0 0,-10 36 1984 0 0,-1-30 1145 0 0,14-26-167 0 0,1 0 0 0 0,-1 1 1 0 0,0-1-1 0 0,0 0 1 0 0,1 0-1 0 0,-4 2 1 0 0,3-2 244 0 0,2-4-273 0 0,0 0-1 0 0,0 0 1 0 0,0 0 0 0 0,-1 0 0 0 0,1 0 0 0 0,-1 0 0 0 0,1 0 0 0 0,-1 0 0 0 0,-1-2 0 0 0,-1-6 4 0 0,-1-19-128 0 0,2 1 0 0 0,3-49 1 0 0,12-57-478 0 0,-7 87 456 0 0,25-184-1462 0 0,1 6-228 0 0,-18 144 874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0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 25 3224 0 0,'5'-3'49'0'0,"1"0"-1"0"0,-1 0 1 0 0,1 0 0 0 0,-1 1-1 0 0,1-1 1 0 0,0 1 0 0 0,0 1 0 0 0,0-1-1 0 0,0 1 1 0 0,0 0 0 0 0,0 1-1 0 0,1-1 1 0 0,-1 1 0 0 0,0 1-1 0 0,0-1 1 0 0,0 1 0 0 0,0 0 0 0 0,12 3-1 0 0,-7 0 245 0 0,0 0-1 0 0,-1 1 0 0 0,1 0 0 0 0,-1 0 1 0 0,0 1-1 0 0,0 0 0 0 0,0 1 1 0 0,-1 0-1 0 0,13 14 0 0 0,4 6 594 0 0,36 51 1 0 0,-11-14 18 0 0,-7-7 193 0 0,48 80-1 0 0,-74-108-804 0 0,-4-6 33 0 0,18 36 0 0 0,-28-50-272 0 0,-1 0 0 0 0,0 1-1 0 0,0-1 1 0 0,-1 0 0 0 0,0 1-1 0 0,0 0 1 0 0,-1 15 0 0 0,-1-10-7 0 0,0-1 1 0 0,-5 28 0 0 0,4-36-39 0 0,-1 0 1 0 0,0 0 0 0 0,0-1-1 0 0,0 1 1 0 0,-1-1 0 0 0,0 1 0 0 0,0-1-1 0 0,0 0 1 0 0,-7 9 0 0 0,-18 17 57 0 0,-1-1 0 0 0,-1-1 0 0 0,-1-2 0 0 0,-36 24 1 0 0,30-25-78 0 0,-13 8 111 0 0,-104 55 0 0 0,-40 1-37 0 0,179-83-102 0 0,-12 7-147 0 0,0-1 0 0 0,-54 15-1 0 0,69-26-124 0 0,9-2-52 0 0,19-9-4651 0 0,4-5 1604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0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349 84 11376 0 0,'-30'15'326'0'0,"11"-5"117"0"0,-31 20 0 0 0,23-11-415 0 0,-56 46 300 0 0,60-45 191 0 0,2 1 1 0 0,-37 47-1 0 0,57-67-484 0 0,-5 7 54 0 0,1 0 1 0 0,0-1-1 0 0,0 2 0 0 0,-7 16 0 0 0,12-24-65 0 0,-1 1 0 0 0,1-1 0 0 0,-1 1 0 0 0,1-1 0 0 0,0 1 0 0 0,-1 0 0 0 0,1-1 0 0 0,0 1 0 0 0,0-1 0 0 0,0 1 0 0 0,0 0 0 0 0,0-1 0 0 0,0 1 0 0 0,1-1 0 0 0,-1 1 0 0 0,0-1 0 0 0,1 1 0 0 0,0-1 0 0 0,-1 1 0 0 0,1-1 0 0 0,0 1 0 0 0,-1-1 0 0 0,1 1 0 0 0,0-1 0 0 0,0 0 0 0 0,0 0 0 0 0,0 0 0 0 0,1 1-1 0 0,-1-1 1 0 0,0 0 0 0 0,0 0 0 0 0,1 0 0 0 0,-1-1 0 0 0,0 1 0 0 0,1 0 0 0 0,-1 0 0 0 0,4 0 0 0 0,3 2 25 0 0,0-1 1 0 0,0 0-1 0 0,1 0 0 0 0,-1-1 0 0 0,0 0 0 0 0,1 0 0 0 0,-1-1 0 0 0,17-1 1 0 0,-2-3 109 0 0,0 0 1 0 0,24-9-1 0 0,-30 7-58 0 0,0-1 0 0 0,0-1 0 0 0,23-14-1 0 0,-4 1 41 0 0,2-1-71 0 0,-1-2-1 0 0,55-47 0 0 0,-78 59-99 0 0,-2-1 0 0 0,0 0 0 0 0,0-1 0 0 0,-1 0 0 0 0,-1-1 0 0 0,0 0 0 0 0,-1-1 0 0 0,8-21 0 0 0,-15 34 0 0 0,-1 0 0 0 0,0 1 0 0 0,0-1 1 0 0,-1 0-1 0 0,1 0 0 0 0,0 0 0 0 0,-1 0 0 0 0,0 0 1 0 0,0 0-1 0 0,0 0 0 0 0,0 0 0 0 0,0 0 0 0 0,0 0 1 0 0,-1 0-1 0 0,0 0 0 0 0,1 0 0 0 0,-1 0 0 0 0,-2-3 1 0 0,2 3 7 0 0,-1 0 1 0 0,0 1 0 0 0,0-1-1 0 0,0 1 1 0 0,-1-1-1 0 0,1 1 1 0 0,0 0 0 0 0,-1 0-1 0 0,1 0 1 0 0,-1 0 0 0 0,0 0-1 0 0,0 1 1 0 0,0-1 0 0 0,0 1-1 0 0,0 0 1 0 0,-4-2 0 0 0,-1 1 68 0 0,1 1 0 0 0,-1 0 0 0 0,1 0 0 0 0,-1 1 1 0 0,1-1-1 0 0,-1 2 0 0 0,1-1 0 0 0,-1 1 0 0 0,1 0 1 0 0,-12 4-1 0 0,9-2 113 0 0,-1 0 0 0 0,1 1 0 0 0,0 0 0 0 0,0 1 0 0 0,0 0 0 0 0,-13 10 0 0 0,19-11-147 0 0,0 0-1 0 0,1 0 0 0 0,-1 1 0 0 0,1-1 0 0 0,-3 6 0 0 0,-5 4-5 0 0,8-9-2 0 0,-1 0-1 0 0,1 0 1 0 0,0 0-1 0 0,1 0 1 0 0,-1 1-1 0 0,1-1 0 0 0,0 1 1 0 0,0-1-1 0 0,1 1 1 0 0,0 0-1 0 0,0 0 0 0 0,-1 10 1 0 0,2-4-23 0 0,1-1 0 0 0,0 1 0 0 0,0-1 1 0 0,1 0-1 0 0,6 20 0 0 0,-4-20-12 0 0,0-1 0 0 0,1 1-1 0 0,0-1 1 0 0,0 0 0 0 0,1-1-1 0 0,1 0 1 0 0,0 1 0 0 0,11 10 0 0 0,-3-5-150 0 0,0-1 1 0 0,1-1-1 0 0,31 20 0 0 0,-37-27 41 0 0,-1-1 0 0 0,2 1 0 0 0,-1-2-1 0 0,1 0 1 0 0,-1 0 0 0 0,1-1-1 0 0,0 0 1 0 0,1-1 0 0 0,-1 0-1 0 0,0-1 1 0 0,0-1 0 0 0,1 1-1 0 0,18-3 1 0 0,-15 0-98 0 0,0-1-1 0 0,-1-1 1 0 0,1 0 0 0 0,-1 0-1 0 0,0-2 1 0 0,0 0 0 0 0,0 0-1 0 0,-1-1 1 0 0,23-17 0 0 0,41-40-1538 0 0,-37 25 818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1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683 1 12784 0 0,'-7'5'1157'0'0,"3"-1"-1096"0"0,-1 0-1 0 0,1 0 1 0 0,0 1-1 0 0,0-1 1 0 0,1 1 0 0 0,-1 0-1 0 0,1 0 1 0 0,-3 6-1 0 0,-7 10 518 0 0,1-3-258 0 0,2 0 1 0 0,0 0 0 0 0,-11 30 0 0 0,-15 62-36 0 0,2-5-178 0 0,13-52-61 0 0,-27 81-32 0 0,-30 121-18 0 0,8-26 68 0 0,-3 52 44 0 0,9-29 2 0 0,29-117-98 0 0,-23 74-31 0 0,45-163-450 0 0,-14 79 1 0 0,16-81-4336 0 0,7-25-77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1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582 0 4144 0 0,'0'0'319'0'0,"-2"1"-210"0"0,-16 10 1019 0 0,-29 22 9481 0 0,32-22-10476 0 0,12-7-53 0 0,0-1 0 0 0,0 1 0 0 0,1 0 0 0 0,-1 0 0 0 0,1 0 1 0 0,-1 0-1 0 0,-1 6 0 0 0,-5 7 14 0 0,-72 150 84 0 0,70-143-216 0 0,-60 136-329 0 0,-121 195 0 0 0,157-298-132 0 0,-27 62-1 0 0,59-113 180 0 0,1 0 1 0 0,-1 1 0 0 0,1-1 0 0 0,0 1-1 0 0,1 0 1 0 0,0 0 0 0 0,0 0 0 0 0,0 7-1 0 0,12-12-7006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1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276 78 6912 0 0,'88'-28'1053'0'0,"-57"17"358"0"0,1 1 0 0 0,0 2 0 0 0,0 1 0 0 0,38-3 0 0 0,-44 8-944 0 0,0 1 1 0 0,0 1 0 0 0,0 1 0 0 0,0 2-1 0 0,47 10 1 0 0,-67-11-432 0 0,0 0-1 0 0,0 0 1 0 0,0 1-1 0 0,0 0 1 0 0,-1 0-1 0 0,1 0 0 0 0,-1 1 1 0 0,0-1-1 0 0,0 1 1 0 0,6 6-1 0 0,-8-7-28 0 0,-1 0 0 0 0,1 0 1 0 0,-1 1-1 0 0,0-1 0 0 0,0 0 0 0 0,0 1 0 0 0,-1-1 0 0 0,1 1 0 0 0,-1 0 0 0 0,0 0 0 0 0,0-1 0 0 0,0 1 0 0 0,0 0 0 0 0,-1 0 0 0 0,0 0 0 0 0,0 0 0 0 0,0 5 0 0 0,-2 9-53 0 0,-1-1 0 0 0,-1 0 0 0 0,0 1 0 0 0,-2-2 0 0 0,0 1 0 0 0,0-1 0 0 0,-2 0 0 0 0,-9 16 0 0 0,-13 16-422 0 0,-41 50 0 0 0,40-59 348 0 0,-2-1 1 0 0,-2-1-1 0 0,-2-2 0 0 0,-1-2 1 0 0,-1-1-1 0 0,-59 35 1 0 0,85-59 95 0 0,-26 17-82 0 0,-47 22 1 0 0,-117 58-968 0 0,168-90 1073 0 0,26-8 12 0 0,8-6 52 0 0,3 0 12 0 0,67 7 308 0 0,-61-8-322 0 0,0 0 0 0 0,0 0 0 0 0,1-1 1 0 0,-1 1-1 0 0,0-2 0 0 0,9-2 1 0 0,24-3 277 0 0,0 4-13 0 0,7 0-98 0 0,85-18 0 0 0,-82 11 158 0 0,59-5 1 0 0,7 0-323 0 0,-51 6-290 0 0,-1 1-944 0 0,-24-3-3176 0 0,-16 2-837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2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697 0 6912 0 0,'0'0'1674'0'0,"-3"2"-623"0"0,-14 9 611 0 0,-3 2-568 0 0,-22 10-1 0 0,-22 8-811 0 0,2 2-1 0 0,-61 44 0 0 0,69-36-315 0 0,2 1 0 0 0,-56 60 0 0 0,85-78 449 0 0,0 1 0 0 0,2 1 1 0 0,1 1-1 0 0,-25 44 1 0 0,41-65-307 0 0,2 0-1 0 0,-1 0 1 0 0,1 1 0 0 0,0 0 0 0 0,0-1 0 0 0,0 1-1 0 0,1 0 1 0 0,0 0 0 0 0,1 0 0 0 0,0 0 0 0 0,0 0-1 0 0,0 0 1 0 0,2 9 0 0 0,-1-11-87 0 0,0-1 1 0 0,0 1-1 0 0,1-1 1 0 0,0 0 0 0 0,0 1-1 0 0,0-1 1 0 0,0 0-1 0 0,1 0 1 0 0,-1 0-1 0 0,1-1 1 0 0,0 1-1 0 0,0-1 1 0 0,0 1-1 0 0,1-1 1 0 0,-1 0-1 0 0,1 0 1 0 0,0 0-1 0 0,0-1 1 0 0,0 1-1 0 0,5 1 1 0 0,0 0-39 0 0,-1-2 0 0 0,1 1-1 0 0,0-1 1 0 0,-1 0 0 0 0,1-1 0 0 0,0 0 0 0 0,0-1 0 0 0,0 1 0 0 0,0-2 0 0 0,0 1 0 0 0,-1-1 0 0 0,1-1-1 0 0,0 1 1 0 0,0-1 0 0 0,15-7 0 0 0,3-2-37 0 0,0-2-1 0 0,-1 0 0 0 0,38-28 1 0 0,-40 24-86 0 0,-2-2 0 0 0,0 0 1 0 0,-1-2-1 0 0,-2 0 0 0 0,0-1 1 0 0,17-26-1 0 0,-20 24-75 0 0,14-27-1 0 0,2-4 102 0 0,-27 48 89 0 0,-3 6 21 0 0,-1-1 1 0 0,0 1-1 0 0,0-1 1 0 0,0 1 0 0 0,0-1-1 0 0,0 0 1 0 0,0 1-1 0 0,0-1 1 0 0,0 0 0 0 0,-1 0-1 0 0,1 0 1 0 0,-1 1-1 0 0,1-1 1 0 0,-1-4 0 0 0,1 1 1131 0 0,-1 7-867 0 0,0 14-16 0 0,-1-4-195 0 0,1 1-1 0 0,1-1 1 0 0,0 0 0 0 0,0 0-1 0 0,1 0 1 0 0,5 15-1 0 0,151 394-810 0 0,-136-358 779 0 0,0 2-670 0 0,-5-22-3842 0 0,-6-20-829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2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1 12440 0 0,'-20'19'544'0'0,"-1"-16"128"0"0,-4 11-544 0 0,-1-5-128 0 0,-4 0 0 0 0,0 5-5504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3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0 3224 0 0,'-2'1'240'0'0,"-15"3"-213"0"0,-13 6 1141 0 0,2-1 3473 0 0,11-5-3359 0 0,15-4-24 0 0,1 2-972 0 0,1 0-269 0 0,-1-1-1 0 0,1 0 1 0 0,-1 1 0 0 0,1-1-1 0 0,0 1 1 0 0,-1-1-1 0 0,1 0 1 0 0,0 1 0 0 0,0-1-1 0 0,0 1 1 0 0,0-1-1 0 0,0 0 1 0 0,0 1 0 0 0,1-1-1 0 0,-1 1 1 0 0,0-1-1 0 0,2 2 1 0 0,-1 1-21 0 0,1-1 0 0 0,0 0 0 0 0,1 0 0 0 0,-1 0 1 0 0,3 3-1 0 0,11 16 154 0 0,-9-13-40 0 0,0 0-1 0 0,0 0 1 0 0,16 14 0 0 0,-1-1 133 0 0,46 44 476 0 0,-27-28-500 0 0,9 6-65 0 0,15 16 16 0 0,-49-42-125 0 0,88 96 222 0 0,-26-26-125 0 0,35 43-43 0 0,-23-16-37 0 0,122 163 69 0 0,114 171 75 0 0,112 107 386 0 0,-166-229-461 0 0,52 57-142 0 0,58 56 11 0 0,-350-401-3 0 0,190 219-48 0 0,-165-198-335 0 0,3-3 1 0 0,74 55 0 0 0,-97-88-1238 0 0,75 38 1 0 0,-98-55 1019 0 0,32 17-3595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4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312 0 12440 0 0,'-5'14'322'0'0,"0"-2"1"0"0,-1 1 0 0 0,-13 21-1 0 0,15-27-290 0 0,0-1 0 0 0,1 2 0 0 0,0-1 0 0 0,0 0 0 0 0,0 1 0 0 0,1-1 0 0 0,0 1 0 0 0,1-1-1 0 0,0 1 1 0 0,0 0 0 0 0,0 0 0 0 0,1 0 0 0 0,0 0 0 0 0,3 13 0 0 0,-1-5 28 0 0,2 0 1 0 0,0 0-1 0 0,1-1 0 0 0,0 0 1 0 0,2 0-1 0 0,8 16 1 0 0,14 20-61 0 0,61 79 0 0 0,49 39 0 0 0,-93-116 0 0 0,242 301 0 0 0,15 17 0 0 0,-100-136 0 0 0,-142-164 0 0 0,-3 2 0 0 0,-4 2 0 0 0,-3 3 0 0 0,66 137 0 0 0,-112-206 0 0 0,67 165 212 0 0,-66-154-177 0 0,-1 0-1 0 0,0 0 1 0 0,-1 1-1 0 0,-1-1 0 0 0,-1 1 1 0 0,-1 0-1 0 0,-2 21 1 0 0,0-37 6 0 0,1 0 0 0 0,-1 0 1 0 0,0 0-1 0 0,-1-1 1 0 0,1 1-1 0 0,-1 0 0 0 0,0-1 1 0 0,0 1-1 0 0,0-1 1 0 0,-1 1-1 0 0,-5 7 0 0 0,3-7-1 0 0,0 0 1 0 0,0 0-1 0 0,0 0 0 0 0,-1-1 0 0 0,0 0 0 0 0,0 0 0 0 0,-10 5 0 0 0,-2-1 3 0 0,-1-1 0 0 0,0 0 0 0 0,0-2 0 0 0,-40 7 0 0 0,-157 7-316 0 0,137-15 70 0 0,8 0-27 0 0,-67 6-240 0 0,63 1 184 0 0,0 3 0 0 0,-84 29 1 0 0,106-26-7 0 0,2 4 0 0 0,0 1 0 0 0,-81 50 1 0 0,-286 235-5 0 0,367-261 197 0 0,11-9-3712 0 0,28-30 41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4:19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8752 0 0,'294'192'6249'0'0,"-126"-76"-4880"0"0,-127-84-814 0 0,71 74-1 0 0,-23-9-167 0 0,216 242-84 0 0,-139-120 228 0 0,-20 14 132 0 0,47 123 248 0 0,-66-115-431 0 0,5 38-68 0 0,-99-200-398 0 0,48 120 53 0 0,98 280-281 0 0,-156-418-164 0 0,29 71-628 0 0,-39-104-328 0 0,2-1-1 0 0,27 42 1 0 0,-19-38-104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5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1963 920 0 0,'-4'9'13'0'0,"-1"0"1"0"0,0-1-1 0 0,-1 0 0 0 0,0 0 1 0 0,-8 9-1 0 0,-7 10 1180 0 0,17-21-296 0 0,-1 1-1 0 0,0-1 0 0 0,-6 6 0 0 0,-9 9 1273 0 0,13-13-1504 0 0,-1-1 0 0 0,0 1-1 0 0,-11 7 1 0 0,17-14-578 0 0,-8 6 913 0 0,-1 0 1 0 0,-12 11 1231 0 0,23-19-1888 0 0,-5-28 410 0 0,6-11-714 0 0,10-47 0 0 0,-2 16-40 0 0,63-387 0 0 0,-31 264 0 0 0,5-23 0 0 0,18-12 2 0 0,-36 136 49 0 0,44-97-36 0 0,-28 82-125 0 0,-23 55 130 0 0,3 2-1 0 0,33-54 1 0 0,-50 95-48 0 0,-1 1 0 0 0,2-1-1 0 0,8-8 1 0 0,-12 14 8 0 0,0 0-1 0 0,0 1 1 0 0,0-1-1 0 0,0 1 1 0 0,1 0-1 0 0,0 0 1 0 0,-1 0-1 0 0,11-3 1 0 0,-13 6 16 0 0,0 0 1 0 0,0 0 0 0 0,0 0 0 0 0,0 0-1 0 0,0 0 1 0 0,1 1 0 0 0,-1-1 0 0 0,0 0 0 0 0,0 1-1 0 0,0 0 1 0 0,0 0 0 0 0,-1-1 0 0 0,1 1 0 0 0,0 0-1 0 0,0 0 1 0 0,0 1 0 0 0,-1-1 0 0 0,1 0 0 0 0,1 2-1 0 0,2 1 3 0 0,-1 0 0 0 0,0 0 0 0 0,0 0 0 0 0,-1 1 0 0 0,1-1 0 0 0,3 6 0 0 0,1 9 1 0 0,0 0 0 0 0,-1 1 0 0 0,7 33 0 0 0,-4-14 10 0 0,18 73 88 0 0,-6 2 0 0 0,9 126 0 0 0,-28 16 461 0 0,-5-132-295 0 0,-4-48-65 0 0,0-3 94 0 0,12-33-65 0 0,-6-38-157 0 0,2-2-16 0 0,0 0-54 0 0,1-1 0 0 0,0 1 1 0 0,-1-1-1 0 0,1 0 0 0 0,0 0 1 0 0,-1 0-1 0 0,1 0 0 0 0,-1 0 1 0 0,0-1-1 0 0,1 1 0 0 0,-1-1 1 0 0,0 1-1 0 0,0-1 0 0 0,0 0 1 0 0,0 0-1 0 0,0 0 0 0 0,2-3 1 0 0,5-7 14 0 0,-1 1 0 0 0,8-15 0 0 0,-14 23-14 0 0,9-15 14 0 0,-1 0 0 0 0,-1 0 0 0 0,11-33 0 0 0,43-144 120 0 0,-7 14 60 0 0,11-40-176 0 0,-17 36-124 0 0,-35 135-142 0 0,33-76-1 0 0,-34 94 108 0 0,11-22-84 0 0,33-51-1 0 0,-54 100 210 0 0,0-3 2 0 0,1 1 1 0 0,0 0-1 0 0,1 0 0 0 0,-1 1 0 0 0,1 0 0 0 0,14-11 0 0 0,-10 12 12 0 0,-7 4 0 0 0,-1 1 0 0 0,0 0 0 0 0,0 0 0 0 0,1 0 0 0 0,-1 0 0 0 0,0 1 0 0 0,0-1 0 0 0,0 0 0 0 0,1 1 0 0 0,-1 0 0 0 0,0 0 0 0 0,0-1 0 0 0,0 1 0 0 0,0 0 0 0 0,0 0 0 0 0,0 1 0 0 0,-1-1 0 0 0,1 0 0 0 0,0 1 0 0 0,3 2 0 0 0,-1 1 0 0 0,0 0 0 0 0,0-1 0 0 0,0 1 0 0 0,-1 1 0 0 0,1-1 0 0 0,2 8 0 0 0,1 4 0 0 0,-1 0 0 0 0,-1 0 0 0 0,5 35 0 0 0,-3-14 0 0 0,37 273 78 0 0,-33-207-38 0 0,10 227-29 0 0,-10-101-12 0 0,5-17-519 0 0,-12-162 182 0 0,2 17-637 0 0,0 0-3727 0 0,-3-37 158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5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57 411 6448 0 0,'0'0'498'0'0,"-1"1"-327"0"0,-3 6-3 0 0,4-5 103 0 0,-1 0 0 0 0,1 0 0 0 0,0 0 0 0 0,-1 0 0 0 0,1 0 0 0 0,0 0 0 0 0,0 0 0 0 0,1 0 0 0 0,-1 0 0 0 0,0 0 0 0 0,1 0 0 0 0,-1 0 0 0 0,1 0 1 0 0,0 0-1 0 0,-1 0 0 0 0,1-1 0 0 0,1 3 0 0 0,2 1-132 0 0,0 1 1 0 0,0-2 0 0 0,0 1-1 0 0,0 0 1 0 0,1-1-1 0 0,0 0 1 0 0,0 0 0 0 0,0 0-1 0 0,0 0 1 0 0,1-1 0 0 0,-1 0-1 0 0,1 0 1 0 0,0-1-1 0 0,0 0 1 0 0,6 2 0 0 0,4 1 150 0 0,-1-2 0 0 0,1 0 0 0 0,0-1 0 0 0,29 0 0 0 0,-28-2-255 0 0,0-1 1 0 0,0 0-1 0 0,0-2 1 0 0,-1 0-1 0 0,1-1 1 0 0,-1 0-1 0 0,0-2 1 0 0,0 0-1 0 0,-1 0 1 0 0,0-1-1 0 0,0-1 0 0 0,0-1 1 0 0,-1 0-1 0 0,0-1 1 0 0,14-14 0 0 0,-15 11-88 0 0,0-2 0 0 0,-2 0 1 0 0,1 0-1 0 0,-2-1 1 0 0,0 0-1 0 0,-1-1 1 0 0,-1 0-1 0 0,8-21 1 0 0,-10 19-107 0 0,0 0 1 0 0,5-28 0 0 0,-10 39 71 0 0,0-1 1 0 0,-1 1 0 0 0,0 0 0 0 0,-1 0 0 0 0,0 0 0 0 0,0 0-1 0 0,0 0 1 0 0,-5-12 0 0 0,5 14-1 0 0,-1 1 0 0 0,0 0 1 0 0,-1 0-1 0 0,1 0 0 0 0,-1 0 0 0 0,0 1 0 0 0,0-1 1 0 0,0 1-1 0 0,0-1 0 0 0,-1 1 0 0 0,0 0 0 0 0,0 0 0 0 0,-6-4 1 0 0,4 4 2 0 0,-1 0 1 0 0,1 0-1 0 0,-1 1 1 0 0,0 0 0 0 0,0 0-1 0 0,0 1 1 0 0,0 0-1 0 0,0 0 1 0 0,0 1-1 0 0,0 0 1 0 0,-1 0 0 0 0,1 0-1 0 0,-1 1 1 0 0,1 0-1 0 0,-15 2 1 0 0,4 1 50 0 0,1 1 0 0 0,-1 0 0 0 0,1 1-1 0 0,0 1 1 0 0,0 1 0 0 0,1 0 0 0 0,0 1 0 0 0,-20 13 0 0 0,18-9 24 0 0,-1 2-34 0 0,0 0 0 0 0,0 1 0 0 0,-19 20 0 0 0,20-14 153 0 0,0 1 0 0 0,2 1 0 0 0,0 1 1 0 0,1 0-1 0 0,2 1 0 0 0,0 0 1 0 0,2 1-1 0 0,1 1 0 0 0,1 0 0 0 0,-10 50 1 0 0,13-46 155 0 0,1-1 1 0 0,0 56-1 0 0,6-68-232 0 0,0-1 1 0 0,1 1-1 0 0,1-1 1 0 0,0 0-1 0 0,1 0 1 0 0,10 23-1 0 0,-6-19-23 0 0,2 0 0 0 0,1 0 0 0 0,0-2 0 0 0,2 1-1 0 0,29 35 1 0 0,-31-43-233 0 0,1 0-1 0 0,1 0 1 0 0,0-1 0 0 0,0 0-1 0 0,1-2 1 0 0,1 1 0 0 0,0-2-1 0 0,27 13 1 0 0,-2-7-4172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6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206 1 14280 0 0,'-26'61'1315'0'0,"11"-29"-1260"0"0,1 0 1 0 0,2 2-1 0 0,1-1 0 0 0,-7 43 1 0 0,-17 259 80 0 0,30-223-72 0 0,2-47-96 0 0,3-44-94 0 0,0-1 1 0 0,-2 1 0 0 0,-1-1-1 0 0,-5 24 1 0 0,-7-12-994 0 0,6-37 1049 0 0,7 2 73 0 0,0 1 0 0 0,0-1 0 0 0,0 0 0 0 0,1-1 0 0 0,-1 1 0 0 0,1 0 0 0 0,0 0 0 0 0,0-1 0 0 0,0 1 0 0 0,0 0 0 0 0,0-1 0 0 0,1 1 0 0 0,0-7 0 0 0,-4-16 28 0 0,1 11 16 0 0,0-1 0 0 0,2 0 0 0 0,0 1 0 0 0,2-28 0 0 0,0 7 21 0 0,0 5-23 0 0,2-1 1 0 0,1 1 0 0 0,2 0-1 0 0,1 0 1 0 0,1 1 0 0 0,20-50 0 0 0,-21 66 38 0 0,0 0 0 0 0,0 1 1 0 0,1-1-1 0 0,1 2 0 0 0,0-1 1 0 0,1 1-1 0 0,19-18 0 0 0,-24 26-37 0 0,0 1-1 0 0,-1-1 0 0 0,2 1 1 0 0,-1 0-1 0 0,0 0 1 0 0,1 0-1 0 0,-1 1 0 0 0,1 0 1 0 0,0 0-1 0 0,0 1 1 0 0,0-1-1 0 0,6 0 0 0 0,2 1 16 0 0,-1 0-1 0 0,0 1 1 0 0,0 1-1 0 0,21 2 1 0 0,-17 0-62 0 0,1 0 0 0 0,-1 2 1 0 0,1 0-1 0 0,23 10 0 0 0,-18-5-199 0 0,-1 1 0 0 0,34 22 0 0 0,6 4-2825 0 0,-46-28-1741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6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720 0 6912 0 0,'0'0'896'0'0,"-1"2"-35"0"0,-7 14 1155 0 0,7-12-1802 0 0,0-1 1 0 0,-1 1-1 0 0,0-1 0 0 0,1 0 0 0 0,-1 0 1 0 0,0 0-1 0 0,0 0 0 0 0,-1 0 1 0 0,1 0-1 0 0,-3 2 0 0 0,-45 26 83 0 0,-1-2-1 0 0,-72 31 1 0 0,-39 20-667 0 0,136-64 406 0 0,0 1 0 0 0,1 2-1 0 0,1 0 1 0 0,0 2 0 0 0,2 0-1 0 0,1 1 1 0 0,-31 42 0 0 0,51-64-42 0 0,-15 23-346 0 0,-23 41 0 0 0,34-56 329 0 0,1 1 0 0 0,1 0-1 0 0,0-1 1 0 0,0 2-1 0 0,1-1 1 0 0,0 0-1 0 0,1 0 1 0 0,-1 19 0 0 0,2-10 18 0 0,0 0 0 0 0,2 0-1 0 0,4 24 1 0 0,-3-32 54 0 0,0-1 0 0 0,0 0 0 0 0,0 0-1 0 0,1 0 1 0 0,1 0 0 0 0,-1-1 0 0 0,2 0 0 0 0,6 10-1 0 0,-6-11 13 0 0,0 0 0 0 0,1-1 0 0 0,-1 0 0 0 0,1 0 0 0 0,0-1 0 0 0,0 0 0 0 0,1 0 0 0 0,0-1 0 0 0,11 6 0 0 0,4-1-21 0 0,1-1-1 0 0,26 5 0 0 0,-37-11-104 0 0,1 0 1 0 0,0 0-1 0 0,1-1 0 0 0,-1-1 0 0 0,0 0 1 0 0,0-1-1 0 0,0 0 0 0 0,0-1 0 0 0,25-8 0 0 0,2-3-998 0 0,72-35 0 0 0,-112 48 1027 0 0,46-24-2818 0 0,-1-7-772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7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460 1168 3224 0 0,'-1'1'240'0'0,"-50"23"5109"0"0,42-21-4905 0 0,-10 5-126 0 0,1 0 0 0 0,0 1 0 0 0,1 1 0 0 0,0 1 0 0 0,-31 24 0 0 0,19-6 122 0 0,1 0 0 0 0,1 2 0 0 0,1 1 0 0 0,2 1 0 0 0,-20 37 0 0 0,29-41-199 0 0,2 2 0 0 0,1 0-1 0 0,-11 42 1 0 0,16-49-105 0 0,3-9-39 0 0,1 1 0 0 0,0-1 1 0 0,1 1-1 0 0,1-1 1 0 0,1 1-1 0 0,0-1 1 0 0,1 1-1 0 0,1 0 1 0 0,0-1-1 0 0,5 16 1 0 0,-5-25-89 0 0,0 0 1 0 0,0 0-1 0 0,1 0 1 0 0,0 0-1 0 0,0 0 1 0 0,1-1-1 0 0,-1 1 1 0 0,1-1-1 0 0,1 0 1 0 0,-1 0-1 0 0,1 0 1 0 0,-1-1-1 0 0,1 0 1 0 0,10 7 0 0 0,-11-9-21 0 0,0 0 0 0 0,0 1 0 0 0,0-1 1 0 0,1-1-1 0 0,-1 1 0 0 0,1 0 1 0 0,-1-1-1 0 0,1 0 0 0 0,-1 0 1 0 0,1-1-1 0 0,0 1 0 0 0,0-1 1 0 0,-1 0-1 0 0,1 0 0 0 0,0-1 1 0 0,-1 1-1 0 0,1-1 0 0 0,0 0 1 0 0,-1-1-1 0 0,9-2 0 0 0,-3-1-92 0 0,0 0 0 0 0,-1-1 0 0 0,0 0 0 0 0,0 0 0 0 0,0-1 0 0 0,-1 0 0 0 0,12-14 0 0 0,-8 8-12 0 0,-1-1-1 0 0,-1-1 1 0 0,0 0-1 0 0,8-17 1 0 0,3-16-465 0 0,-2 0 0 0 0,15-61 1 0 0,-34 108 558 0 0,31-124-1344 0 0,-16 61 551 0 0,8-52-906 0 0,-5 16-93 0 0,8-33-941 0 0,-25 130 2824 0 0,0 0 0 0 0,0-1 0 0 0,0 1 0 0 0,0-1 1 0 0,1 1-1 0 0,-1 0 0 0 0,1 0 0 0 0,3-4 0 0 0,0-2 3629 0 0,-4 13-2692 0 0,4 13 149 0 0,35 135 1938 0 0,-30-113-2906 0 0,1-1-1 0 0,22 51 1 0 0,-30-83-173 0 0,9 22-11 0 0,2-1 1 0 0,0 0-1 0 0,2-1 1 0 0,34 42-1 0 0,-45-62-119 0 0,1 0 0 0 0,0 0 1 0 0,0 0-1 0 0,0-1 0 0 0,1 0 0 0 0,0-1 0 0 0,0 1 0 0 0,0-1 0 0 0,0-1 0 0 0,1 1 1 0 0,-1-1-1 0 0,1-1 0 0 0,0 1 0 0 0,0-1 0 0 0,15 2 0 0 0,-13-4-95 0 0,-1 1 0 0 0,1-1 0 0 0,0-1 0 0 0,-1 1 0 0 0,1-2 1 0 0,0 1-1 0 0,-1-1 0 0 0,0-1 0 0 0,1 0 0 0 0,-1 0 0 0 0,0-1 0 0 0,0 0 0 0 0,8-6 0 0 0,34-18-591 0 0,24-16-197 0 0,109-96-1572 0 0,-122 92 2110 0 0,69-70 0 0 0,-120 108 500 0 0,-2 1 12 0 0,12-11 255 0 0,36-42 1 0 0,-39 39-82 0 0,-12 17-131 0 0,-1 0 0 0 0,0-1 0 0 0,0 1 0 0 0,-1-1 0 0 0,1 0 0 0 0,-2 0-1 0 0,1 0 1 0 0,-1-1 0 0 0,0 1 0 0 0,2-11 0 0 0,-3 13-23 0 0,-2 5-58 0 0,1-1 1 0 0,-1 0 0 0 0,1 0 0 0 0,-1 1 0 0 0,0-1-1 0 0,1 0 1 0 0,-1 0 0 0 0,0 0 0 0 0,0 0-1 0 0,0 1 1 0 0,1-1 0 0 0,-1 0 0 0 0,0 0 0 0 0,0 0-1 0 0,0 0 1 0 0,-1 0 0 0 0,1 1 0 0 0,0-1 0 0 0,0 0-1 0 0,0 0 1 0 0,-1 0 0 0 0,1 0 0 0 0,0 1-1 0 0,-1-1 1 0 0,1 0 0 0 0,-1-1 0 0 0,-1 1 24 0 0,0 0 0 0 0,1 0 0 0 0,-1 1 1 0 0,0-1-1 0 0,0 0 0 0 0,0 1 0 0 0,0-1 0 0 0,0 1 1 0 0,0 0-1 0 0,0 0 0 0 0,1-1 0 0 0,-1 1 0 0 0,0 1 1 0 0,0-1-1 0 0,0 0 0 0 0,0 0 0 0 0,0 1 0 0 0,0-1 1 0 0,0 1-1 0 0,0-1 0 0 0,1 1 0 0 0,-1 0 0 0 0,0 0 1 0 0,-2 1-1 0 0,-40 18 588 0 0,31-15-450 0 0,0 1 0 0 0,0 0 1 0 0,-20 14-1 0 0,3 5 513 0 0,1 2-1 0 0,-47 56 1 0 0,69-75-583 0 0,-11 16 509 0 0,-28 46 1 0 0,11-15-2 0 0,-15 20 465 0 0,3 2 1 0 0,-38 89 0 0 0,73-138-759 0 0,2 0-1 0 0,0 1 1 0 0,2 0 0 0 0,-8 59-1 0 0,16-80-280 0 0,0 0 0 0 0,0 1 0 0 0,0-1-1 0 0,1 1 1 0 0,1-1 0 0 0,0 0 0 0 0,0 0-1 0 0,0 0 1 0 0,4 9 0 0 0,-4-15-37 0 0,-1 0 0 0 0,0 0-1 0 0,1 0 1 0 0,-1 0 0 0 0,1 0-1 0 0,0-1 1 0 0,0 1 0 0 0,-1 0-1 0 0,1-1 1 0 0,0 0 0 0 0,0 1 0 0 0,1-1-1 0 0,-1 0 1 0 0,0 0 0 0 0,0 0-1 0 0,1 0 1 0 0,-1 0 0 0 0,0-1-1 0 0,1 1 1 0 0,3 0 0 0 0,2 0 29 0 0,0-1 0 0 0,0 0 0 0 0,0 0 0 0 0,0 0 0 0 0,9-3 0 0 0,-6 1-3 0 0,0 0 0 0 0,0-1 0 0 0,0-1-1 0 0,0 0 1 0 0,-1 0 0 0 0,0-1 0 0 0,0-1 0 0 0,17-11-1 0 0,-1-3 47 0 0,41-43 1 0 0,-66 62-75 0 0,18-21 6 0 0,0 0 0 0 0,-2 0 0 0 0,0-2 0 0 0,-1 0 0 0 0,-2-1 0 0 0,0 0 0 0 0,15-44 0 0 0,184-558-910 0 0,-175 438 247 0 0,2-6-282 0 0,16-42-552 0 0,-27 136 642 0 0,-17 64 95 0 0,8-41 1 0 0,-19 70 600 0 0,1-5-173 0 0,0 0 1 0 0,1 1-1 0 0,1-1 1 0 0,0 1-1 0 0,6-12 1 0 0,-9 23 233 0 0,-1 0 0 0 0,1-1 0 0 0,0 1 0 0 0,-1-1 0 0 0,1 1 0 0 0,-1-1 0 0 0,1 1 0 0 0,-1-1 0 0 0,1 1 1 0 0,-1-1-1 0 0,0 1 0 0 0,0-1 0 0 0,0 0 0 0 0,0 1 0 0 0,0-2 0 0 0,-1-8-755 0 0,1 9 161 0 0,-2 4 32 0 0,-7 9 4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7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234 771 14336 0 0,'-1'4'102'0'0,"1"-1"0"0"0,0 0 0 0 0,0 1 1 0 0,0-1-1 0 0,0 1 0 0 0,0-1 1 0 0,1 0-1 0 0,-1 1 0 0 0,1-1 1 0 0,0 0-1 0 0,0 0 0 0 0,0 1 1 0 0,0-1-1 0 0,4 5 0 0 0,4 17-81 0 0,-8-21 22 0 0,1 0 0 0 0,-1-1 0 0 0,1 1 0 0 0,-1 0 0 0 0,1-1 1 0 0,0 1-1 0 0,0-1 0 0 0,0 1 0 0 0,5 4 0 0 0,19 16 908 0 0,-20-18-827 0 0,0-1 1 0 0,1 0 0 0 0,-1-1-1 0 0,1 1 1 0 0,0-2 0 0 0,0 1-1 0 0,0 0 1 0 0,0-1 0 0 0,9 2-1 0 0,-6-2-38 0 0,0 0 0 0 0,0 0 1 0 0,0-1-1 0 0,1-1 0 0 0,-1 0 0 0 0,1 0 0 0 0,0-1 0 0 0,-1 0 0 0 0,17-3 0 0 0,-10 0-4 0 0,0-1 0 0 0,0-1 0 0 0,-1 0 0 0 0,32-15 0 0 0,-14 1-44 0 0,-1-1 1 0 0,-1-2-1 0 0,37-31 0 0 0,-59 44-35 0 0,-1 0 0 0 0,0-1-1 0 0,-1 0 1 0 0,0-1 0 0 0,10-17-1 0 0,8-12 36 0 0,-14 24-62 0 0,-1-1 1 0 0,-1 0-1 0 0,0-1 1 0 0,-2-1 0 0 0,0 1-1 0 0,8-26 1 0 0,-8 17-19 0 0,4-13-138 0 0,10-57 1 0 0,-20 84 116 0 0,0-1-1 0 0,-1 1 1 0 0,-1-1 0 0 0,0 1-1 0 0,-1-1 1 0 0,-1 1 0 0 0,0 0-1 0 0,-6-20 1 0 0,6 23-5 0 0,-2-1 0 0 0,0 1 0 0 0,0-1 0 0 0,-1 1-1 0 0,0 1 1 0 0,0-1 0 0 0,-1 1 0 0 0,-1 0 0 0 0,-13-16 0 0 0,-8 0-371 0 0,-50-33 0 0 0,69 52 350 0 0,-2 0-1 0 0,1 1 1 0 0,-1 0-1 0 0,1 1 1 0 0,-16-4-1 0 0,3 2-137 0 0,-37-5 0 0 0,47 10 144 0 0,-1 0 0 0 0,1 1 0 0 0,-1 0 1 0 0,1 1-1 0 0,-1 1 0 0 0,1 0 1 0 0,0 1-1 0 0,0 0 0 0 0,-18 8 1 0 0,-4 4-382 0 0,-67 41 1 0 0,101-56 459 0 0,-10 6-89 0 0,0 1 0 0 0,0 0 0 0 0,1 1 0 0 0,0 0 0 0 0,0 0 1 0 0,-10 12-1 0 0,-8 21-222 0 0,19-25 144 0 0,-15 16 1 0 0,11-16 55 0 0,-17 19-410 0 0,-46 71-1 0 0,14 5-1200 0 0,27-53-2078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8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220 999 7832 0 0,'37'-29'893'0'0,"-17"14"-492"0"0,-16 12-216 0 0,1 0 0 0 0,0-1-1 0 0,6-6 1 0 0,-2 2 156 0 0,0 1 1 0 0,0 0-1 0 0,0 0 0 0 0,1 1 1 0 0,0 0-1 0 0,16-6 0 0 0,-18 10-229 0 0,-6 2-16 0 0,3-2-76 0 0,-5 1 6 0 0,0 1 0 0 0,0 0 0 0 0,0 0 1 0 0,0 0-1 0 0,0 0 0 0 0,0 0 0 0 0,0 0 0 0 0,0 0 0 0 0,0 0 0 0 0,0 0 0 0 0,0 0 0 0 0,0 0 1 0 0,1 0-1 0 0,-1 0 0 0 0,0 0 0 0 0,0 0 0 0 0,0-1 0 0 0,0 1 0 0 0,0 0 0 0 0,0 0 0 0 0,0 0 0 0 0,0 0 1 0 0,0 0-1 0 0,0 0 0 0 0,1 0 0 0 0,-1 0 0 0 0,0 0 0 0 0,0 0 0 0 0,0 0 0 0 0,0 0 0 0 0,0 0 0 0 0,0 0 1 0 0,0 1-1 0 0,0-1 0 0 0,0 0 0 0 0,1 0 0 0 0,-1 0 0 0 0,0 0 0 0 0,0 0 0 0 0,0 0 0 0 0,0 0 1 0 0,0 0-1 0 0,0 0 0 0 0,0 0 0 0 0,0 0 0 0 0,0 0 0 0 0,0 0 0 0 0,0 0 0 0 0,0 0 0 0 0,0 1 0 0 0,0-1 1 0 0,0 0-1 0 0,0 0 0 0 0,0 0 0 0 0,1 0 0 0 0,-1 0 0 0 0,0 0 0 0 0,0 0 0 0 0,-2 5-3 0 0,0-1 0 0 0,-1 1 0 0 0,1-1 0 0 0,-1 0 0 0 0,0 0 0 0 0,0 0 0 0 0,0 0 0 0 0,0-1 0 0 0,-1 1 0 0 0,1-1 0 0 0,-1 0 0 0 0,0 0 0 0 0,0 0 0 0 0,0-1 0 0 0,0 1 0 0 0,-1-1 0 0 0,1 0 0 0 0,0 0 1 0 0,-1 0-1 0 0,0-1 0 0 0,1 0 0 0 0,-8 1 0 0 0,-3 1-6 0 0,1 0 0 0 0,0 1 1 0 0,0 1-1 0 0,0 0 1 0 0,0 1-1 0 0,1 0 0 0 0,0 1 1 0 0,0 0-1 0 0,1 1 1 0 0,0 1-1 0 0,0 0 0 0 0,1 0 1 0 0,0 1-1 0 0,1 1 1 0 0,0 0-1 0 0,-12 18 1 0 0,8-9 47 0 0,2 0 1 0 0,1 1 0 0 0,0 0 0 0 0,1 1 0 0 0,2 1 0 0 0,-8 28 0 0 0,14-41 0 0 0,0 0 1 0 0,1 0-1 0 0,0 1 1 0 0,0-1-1 0 0,2 15 1 0 0,0 1 97 0 0,-1-18-87 0 0,0 1 0 0 0,1 0 1 0 0,0-1-1 0 0,1 1 0 0 0,0-1 1 0 0,0 0-1 0 0,0 1 0 0 0,1-1 0 0 0,1 0 1 0 0,-1-1-1 0 0,1 1 0 0 0,0 0 1 0 0,1-1-1 0 0,8 10 0 0 0,-10-14-48 0 0,0 0 0 0 0,1 0 0 0 0,-1-1 0 0 0,1 1 0 0 0,-1-1 0 0 0,1 0 0 0 0,0 0 0 0 0,0 0 0 0 0,0-1-1 0 0,0 1 1 0 0,0-1 0 0 0,0 0 0 0 0,0 0 0 0 0,5 0 0 0 0,4 1 93 0 0,0-2-1 0 0,1 1 1 0 0,15-3-1 0 0,-20 1-49 0 0,0-1-1 0 0,0 0 1 0 0,0 0-1 0 0,0-1 1 0 0,-1 0-1 0 0,16-8 0 0 0,-2-2 44 0 0,24-17 0 0 0,-33 19-102 0 0,1 0 0 0 0,-1-1 0 0 0,-1-1 1 0 0,0 0-1 0 0,-1-1 0 0 0,0 0 0 0 0,-1-1 0 0 0,-1 0 0 0 0,11-23 1 0 0,-3 1-5 0 0,-2-1 0 0 0,-2-1 1 0 0,9-42-1 0 0,31-225-756 0 0,-28-7-1284 0 0,-23 219 672 0 0,-12-106 1 0 0,-2 74-2736 0 0,6 52 89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9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336 484 10912 0 0,'0'0'497'0'0,"2"-1"-8"0"0,23-22 105 0 0,0-1 0 0 0,21-28 0 0 0,-43 48-433 0 0,8-12 124 0 0,-1 1-1 0 0,0-1 1 0 0,-1-1 0 0 0,-1 1-1 0 0,10-30 1 0 0,-15 35-223 0 0,0-1 1 0 0,3-20 0 0 0,-2 4-11 0 0,-2 20-51 0 0,-1 0-1 0 0,-1 0 1 0 0,1 0 0 0 0,-2 0 0 0 0,1 0 0 0 0,-1 0 0 0 0,0 0-1 0 0,0 0 1 0 0,-1 0 0 0 0,0 0 0 0 0,-1 0 0 0 0,-6-13 0 0 0,8 18-11 0 0,-1 0 1 0 0,0 0-1 0 0,-1 0 1 0 0,1 0-1 0 0,-1 0 1 0 0,1 0 0 0 0,-1 1-1 0 0,0-1 1 0 0,0 1-1 0 0,0 0 1 0 0,0-1 0 0 0,0 2-1 0 0,0-1 1 0 0,-1 0-1 0 0,1 1 1 0 0,-6-2 0 0 0,2 0-33 0 0,0 1 1 0 0,0 0 0 0 0,0 0 0 0 0,-1 1 0 0 0,1 0 0 0 0,-1 1-1 0 0,-10-1 1 0 0,-7 4-16 0 0,1 0 0 0 0,-1 1 0 0 0,1 2 0 0 0,-40 14-1 0 0,47-14 188 0 0,1 2 0 0 0,-1 0 0 0 0,1 1 0 0 0,1 1 0 0 0,-1 0 0 0 0,2 1 0 0 0,-14 13 0 0 0,15-12 8 0 0,6-6-35 0 0,1 0 1 0 0,-1 0-1 0 0,1 1 1 0 0,-7 11-1 0 0,7-9-42 0 0,3-6-39 0 0,1 1 0 0 0,0-1 1 0 0,-1 1-1 0 0,1 0 0 0 0,0-1 0 0 0,1 1 0 0 0,-1 0 1 0 0,1 0-1 0 0,0 0 0 0 0,0 0 0 0 0,0 0 1 0 0,0 0-1 0 0,0 0 0 0 0,1 1 0 0 0,0 6 0 0 0,1-4-20 0 0,1 1-1 0 0,0-1 1 0 0,0 0-1 0 0,1 0 1 0 0,0 1-1 0 0,0-2 0 0 0,0 1 1 0 0,7 10-1 0 0,3 0-55 0 0,25 26 1 0 0,-18-20-11 0 0,2 0-52 0 0,0-1 0 0 0,36 26 1 0 0,53 31-4679 0 0,-103-74 4027 0 0,32 22-4006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0 2304 0 0,'-1'2'535'0'0,"-5"6"1008"0"0,0 1 0 0 0,1 0 0 0 0,0 0 0 0 0,1 0 0 0 0,0 1 0 0 0,-4 12 1 0 0,4-6-764 0 0,1-1 0 0 0,0 1 0 0 0,0 23 1 0 0,3 8-1341 0 0,12 86 0 0 0,-8-100 1254 0 0,25 175-694 0 0,11 75 0 0 0,-8-66 0 0 0,-9-88 23 0 0,-4-27 127 0 0,-18-95-109 0 0,0 1 1 0 0,1-1-1 0 0,0 0 1 0 0,0 1-1 0 0,1-1 0 0 0,0 0 1 0 0,0 0-1 0 0,1-1 1 0 0,0 1-1 0 0,0-1 1 0 0,0 0-1 0 0,7 7 0 0 0,-11-13-39 0 0,0 0 0 0 0,0 0 0 0 0,0 0-1 0 0,0 0 1 0 0,0 0 0 0 0,0 0-1 0 0,0 0 1 0 0,0 0 0 0 0,0 0-1 0 0,0 0 1 0 0,0 0 0 0 0,0 0-1 0 0,1 1 1 0 0,-1-1 0 0 0,0 0-1 0 0,0 0 1 0 0,0 0 0 0 0,0 0-1 0 0,0 0 1 0 0,0 0 0 0 0,0 0-1 0 0,0 0 1 0 0,1 0 0 0 0,-1 0-1 0 0,0 0 1 0 0,0 0 0 0 0,0 0-1 0 0,0 0 1 0 0,0 0 0 0 0,0 0-1 0 0,0 0 1 0 0,0 0 0 0 0,1 0-1 0 0,-1 0 1 0 0,0-1 0 0 0,0 1-1 0 0,0 0 1 0 0,0 0 0 0 0,0 0-1 0 0,0 0 1 0 0,0 0 0 0 0,0 0-1 0 0,0 0 1 0 0,0 0 0 0 0,0 0-1 0 0,1 0 1 0 0,4-4 27 0 0,0 0 0 0 0,0 0 0 0 0,-1 0 0 0 0,1-1 0 0 0,-1 0 0 0 0,0 0 0 0 0,0 0-1 0 0,0 0 1 0 0,5-10 0 0 0,1-8 57 0 0,11-29-1 0 0,-6 14-16 0 0,-4 8-38 0 0,-1-1 0 0 0,8-47-1 0 0,5-69-120 0 0,-19 122 50 0 0,5-41-169 0 0,13-103-456 0 0,24-165-1602 0 0,-42 310 2031 0 0,25-133-2652 0 0,-22 115 1864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19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254 0 8752 0 0,'-2'1'673'0'0,"-56"29"1035"0"0,41-23-1003 0 0,1 0-1 0 0,-20 13 1 0 0,18-9-523 0 0,11-8-151 0 0,1 1-1 0 0,0 1 1 0 0,0-1-1 0 0,0 1 1 0 0,0 0-1 0 0,1 0 1 0 0,0 0 0 0 0,0 1-1 0 0,0 0 1 0 0,1 0-1 0 0,0 0 1 0 0,0 1-1 0 0,1-1 1 0 0,-6 13 0 0 0,3-1-31 0 0,3-10 0 0 0,0-1 0 0 0,1 1 0 0 0,0 0 0 0 0,-2 15 0 0 0,-1 124 434 0 0,5-121-299 0 0,2 0 1 0 0,2 0-1 0 0,9 42 1 0 0,-12-65-112 0 0,0 0 0 0 0,0 0 0 0 0,0 0 0 0 0,1 0 0 0 0,-1 0 0 0 0,1 0 0 0 0,0-1 0 0 0,0 1 0 0 0,0 0 0 0 0,0-1 0 0 0,0 0 0 0 0,0 1 1 0 0,3 1-1 0 0,-4-3-28 0 0,0-1 1 0 0,0 1-1 0 0,0-1 1 0 0,0 1-1 0 0,0-1 1 0 0,0 0-1 0 0,0 1 1 0 0,0-1 0 0 0,0 0-1 0 0,0 0 1 0 0,0 1-1 0 0,0-1 1 0 0,0 0-1 0 0,0 0 1 0 0,0 0-1 0 0,0 0 1 0 0,2-1-1 0 0,-2 1-8 0 0,1-1 0 0 0,-1 0-1 0 0,1 0 1 0 0,-1 1 0 0 0,0-1-1 0 0,1 0 1 0 0,-1 0-1 0 0,0 0 1 0 0,0 0 0 0 0,1 0-1 0 0,-1-1 1 0 0,0 1 0 0 0,0 0-1 0 0,1-3 1 0 0,7-11-119 0 0,0 0-1 0 0,-2-1 1 0 0,11-29 0 0 0,10-52-41 0 0,-24 74 76 0 0,3-24 0 0 0,4-20-232 0 0,11-74-219 0 0,-21 133 534 0 0,6-23 27 0 0,-7 29 488 0 0,15 16 270 0 0,16 19-35 0 0,18 38-122 0 0,-1 1-234 0 0,109 161-183 0 0,-4-5-332 0 0,-141-213 1 0 0,0-1 1 0 0,0 0 0 0 0,1-1-1 0 0,1-1 1 0 0,0 0 0 0 0,21 14-1 0 0,-33-25-101 0 0,1 1 0 0 0,0-1 0 0 0,-1 1 1 0 0,1-1-1 0 0,0 0 0 0 0,0 0 0 0 0,0 0 0 0 0,0-1 0 0 0,0 1 0 0 0,0-1 0 0 0,0 1 0 0 0,0-1 0 0 0,0 0 1 0 0,0 0-1 0 0,0 0 0 0 0,0-1 0 0 0,0 1 0 0 0,0-1 0 0 0,0 0 0 0 0,0 1 0 0 0,-1-1 0 0 0,6-2 0 0 0,13-11-4064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4:21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11536 16115 14688 0 0,'1'0'670'0'0,"33"-3"279"0"0,0-1-1 0 0,-1-1 1 0 0,52-17 0 0 0,-44 12-689 0 0,275-63 725 0 0,-76 10-862 0 0,-54 13-93 0 0,275-89-30 0 0,-265 75 0 0 0,-42 14 0 0 0,51-17 0 0 0,47-17 0 0 0,-143 46 0 0 0,331-139 86 0 0,-16-36 431 0 0,129-129 280 0 0,-325 164-531 0 0,-10-13 93 0 0,-49 41-24 0 0,131-144 292 0 0,-26-28-78 0 0,-210 244-434 0 0,87-110 114 0 0,-44 36-71 0 0,-7-4-1 0 0,114-237 0 0 0,-129 219-157 0 0,49-113 0 0 0,29-111 7 0 0,-24-9 80 0 0,83-452 51 0 0,-219 847-138 0 0,117-554 0 0 0,-114 534 0 0 0,42-253 0 0 0,-12-3 0 0 0,-2-486 0 0 0,-57 400 0 0 0,-28 4 0 0 0,-64-220 0 0 0,48 298 104 0 0,-149-400 0 0 0,40 268 242 0 0,-80-90 104 0 0,-37 18-422 0 0,0 67-28 0 0,90 141-108 0 0,-253-281-200 0 0,62 140 650 0 0,264 293-402 0 0,-285-271-366 0 0,-33 28 122 0 0,46 83 205 0 0,-19 25 42 0 0,-98-33 45 0 0,6 49 12 0 0,482 241 0 0 0,-548-239 0 0 0,-231-32 0 0 0,15 73 0 0 0,751 202 0 0 0,-312-69-42 0 0,-389-33-1 0 0,66 65-29 0 0,0 59 77 0 0,-459 140-65 0 0,434 7-32 0 0,13 55-77 0 0,-405 255 82 0 0,373-77-156 0 0,43 70-26 0 0,435-260 171 0 0,-356 376-1 0 0,304-233 86 0 0,18 14 15 0 0,-231 410 52 0 0,281-357-73 0 0,26 15-16 0 0,74-86 41 0 0,-106 444-1 0 0,60 121 176 0 0,126-443-213 0 0,28 5 0 0 0,25 10 127 0 0,21 0-246 0 0,50 153-523 0 0,54-7-301 0 0,112 170-897 0 0,84-29-5840 0 0,-196-499 2210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0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1 5984 0 0,'-1'2'464'0'0,"-16"21"921"0"0,2 1 0 0 0,1 0 1 0 0,0 1-1 0 0,2 1 0 0 0,-10 32 1 0 0,-15 59-753 0 0,6 3 1 0 0,5 0-1 0 0,-19 225 1 0 0,34-192-593 0 0,-3 59-87 0 0,8-5-657 0 0,5-72-3006 0 0,1-101-1128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0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116 114 8064 0 0,'0'0'726'0'0,"0"2"-595"0"0,-1 6-98 0 0,0 0 0 0 0,-1 0 0 0 0,-4 14 0 0 0,-1 7 690 0 0,4-5 24 0 0,1-1 1 0 0,1 0-1 0 0,1 1 0 0 0,5 35 1 0 0,22 91 827 0 0,-20-121-1161 0 0,2-1 0 0 0,1 0 0 0 0,1-1 0 0 0,28 51 0 0 0,-33-69-301 0 0,0 0-1 0 0,1 0 0 0 0,0 0 1 0 0,0 0-1 0 0,1-1 1 0 0,0-1-1 0 0,1 1 0 0 0,11 7 1 0 0,-13-10-87 0 0,0-1 1 0 0,0 0-1 0 0,1 0 1 0 0,-1-1-1 0 0,1 0 1 0 0,0 0-1 0 0,0-1 1 0 0,0 0-1 0 0,0 0 0 0 0,0-1 1 0 0,13 1-1 0 0,-16-2-26 0 0,0-1 0 0 0,0 0 0 0 0,0 0 0 0 0,-1 0 0 0 0,1 0 0 0 0,0-1 0 0 0,-1 1 0 0 0,1-1 0 0 0,-1-1 0 0 0,1 1 0 0 0,-1 0 0 0 0,0-1 0 0 0,0 0 0 0 0,7-6 0 0 0,-4 2 0 0 0,-1 0 0 0 0,0 0 0 0 0,0-1 0 0 0,0 0 0 0 0,-1 0 0 0 0,7-13 0 0 0,7-19-120 0 0,-2-1 0 0 0,14-52 0 0 0,-24 64-79 0 0,0-1 0 0 0,-2 0 0 0 0,-2 0 1 0 0,1-35-1 0 0,-4 36-185 0 0,-1 1 0 0 0,-1 0-1 0 0,-2-1 1 0 0,-11-45 0 0 0,12 64 206 0 0,-1-1 0 0 0,0 1 0 0 0,-1 0 1 0 0,0 1-1 0 0,0-1 0 0 0,-11-12 0 0 0,11 16 78 0 0,0 0 1 0 0,0 0-1 0 0,-1 1 1 0 0,0 0 0 0 0,0 0-1 0 0,-1 0 1 0 0,1 1-1 0 0,-1 0 1 0 0,0 0-1 0 0,-8-2 1 0 0,2 1 94 0 0,0 1 1 0 0,0 1 0 0 0,0 0-1 0 0,0 1 1 0 0,0 1-1 0 0,-1 0 1 0 0,1 0-1 0 0,-1 2 1 0 0,1-1-1 0 0,0 2 1 0 0,-1 0-1 0 0,1 0 1 0 0,0 1-1 0 0,0 1 1 0 0,0 0 0 0 0,1 1-1 0 0,0 1 1 0 0,-1-1-1 0 0,2 2 1 0 0,-1 0-1 0 0,1 0 1 0 0,-13 12-1 0 0,8-5 18 0 0,2-3 4 0 0,1 1 1 0 0,1 1-1 0 0,0 0 1 0 0,0 0-1 0 0,-12 20 1 0 0,15-18-142 0 0,1-1 1 0 0,0 2 0 0 0,1-1 0 0 0,-8 23 0 0 0,14-33 67 0 0,0 0 0 0 0,0 1 0 0 0,0-1 0 0 0,1 0 0 0 0,0 0-1 0 0,0 1 1 0 0,0-1 0 0 0,1 7 0 0 0,0-9 28 0 0,0 0-1 0 0,0 1 0 0 0,0-1 1 0 0,0 0-1 0 0,1 0 0 0 0,-1 1 1 0 0,1-1-1 0 0,0 0 0 0 0,0-1 1 0 0,0 1-1 0 0,0 0 1 0 0,0-1-1 0 0,6 5 0 0 0,6 2-1185 0 0,1-8-2530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1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38 4608 0 0,'7'-6'124'0'0,"-4"3"-85"0"0,-1 1 0 0 0,1 0 0 0 0,-1 1 0 0 0,1-1 0 0 0,0 0 0 0 0,0 1 0 0 0,0 0 0 0 0,4-2 0 0 0,29-12 7116 0 0,-36 19-6235 0 0,-2 106 1890 0 0,1-89-2551 0 0,-1 0 0 0 0,-5 22 0 0 0,-2 8-142 0 0,-5 55 4 0 0,-32 124-1 0 0,-11-60-120 0 0,31-110-21 0 0,25-57-2 0 0,0-1 0 0 0,0 0 0 0 0,0 0 0 0 0,0 1 0 0 0,-1-1 0 0 0,1 0 1 0 0,-3 2-1 0 0,-4 6-126 0 0,7-8-4 0 0,-2-29-692 0 0,2 14 766 0 0,1 0 1 0 0,0 0 0 0 0,1 0 0 0 0,1 0-1 0 0,0 0 1 0 0,1 1 0 0 0,0-1 0 0 0,7-15 0 0 0,-5 17 65 0 0,-1 1 3 0 0,1 0-1 0 0,0 1 0 0 0,0-1 1 0 0,1 1-1 0 0,11-14 1 0 0,-2 6 6 0 0,-7 7 43 0 0,-1 1 0 0 0,1 1 0 0 0,1 0 0 0 0,-1 0 0 0 0,1 0 0 0 0,17-9 0 0 0,-2 4 229 0 0,-14 7-117 0 0,0 1 0 0 0,0 0 0 0 0,0 1 0 0 0,1 0 0 0 0,18-4 0 0 0,6 3 155 0 0,0 2-1 0 0,1 1 0 0 0,-1 1 1 0 0,1 2-1 0 0,40 7 0 0 0,-51-7-302 0 0,10 3-59 0 0,9 1-711 0 0,-36-4 58 0 0,1-1 0 0 0,-1 2-1 0 0,0-1 1 0 0,11 4 0 0 0,-17-4-804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1.4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125 315 8664 0 0,'5'0'106'0'0,"21"0"396"0"0,0-1 0 0 0,50-7 0 0 0,-21-3 1432 0 0,17-5-642 0 0,-29 6-625 0 0,-31 8-613 0 0,-1 0 0 0 0,0-1 0 0 0,1-1 0 0 0,-1 0-1 0 0,-1 0 1 0 0,1-1 0 0 0,11-7 0 0 0,7-7 3 0 0,-18 13-56 0 0,0-1 0 0 0,-1 0 0 0 0,0 0 0 0 0,0-1 0 0 0,9-11 1 0 0,-16 14-2 0 0,0 0 0 0 0,0 0 0 0 0,0-1 0 0 0,2-6 0 0 0,0 1 0 0 0,-4 7-22 0 0,0 0 0 0 0,-1 0 0 0 0,1-1 0 0 0,-1 1 0 0 0,0 0 0 0 0,0 0 0 0 0,0 0 0 0 0,0 0 0 0 0,-1-1 0 0 0,1 1 0 0 0,-3-5 0 0 0,2 6 2 0 0,0 1 1 0 0,0-1 0 0 0,0 1 0 0 0,0 0 0 0 0,0-1-1 0 0,-1 1 1 0 0,1 0 0 0 0,-1 0 0 0 0,0 0 0 0 0,0 0-1 0 0,0 0 1 0 0,0 0 0 0 0,0 0 0 0 0,0 1 0 0 0,-5-3-1 0 0,1 0-45 0 0,-1 1-1 0 0,0 0 0 0 0,1 0 1 0 0,-1 1-1 0 0,-8-2 0 0 0,3 2-46 0 0,0 0 0 0 0,-1 1 1 0 0,0 1-1 0 0,1 0 0 0 0,-1 0 0 0 0,-12 3 0 0 0,-76 18 9 0 0,78-13 112 0 0,0 0 0 0 0,1 2 1 0 0,-38 22-1 0 0,9-4 88 0 0,30-16 268 0 0,1 2 0 0 0,1 0 0 0 0,0 1-1 0 0,-32 33 1 0 0,42-38-77 0 0,0 1 1 0 0,1 0-1 0 0,1 0 0 0 0,-12 23 1 0 0,18-30-281 0 0,-1 0 0 0 0,1 0 0 0 0,0 0 0 0 0,0 0 0 0 0,0 0 0 0 0,0 0 1 0 0,1 1-1 0 0,0-1 0 0 0,0 0 0 0 0,0 0 0 0 0,0 0 0 0 0,2 8 1 0 0,1 3-9 0 0,1-1 1 0 0,8 17-1 0 0,-11-28 1 0 0,2 4-1 0 0,1 0 0 0 0,-1-1 0 0 0,1 1 0 0 0,1-1 0 0 0,8 10 0 0 0,4 6 0 0 0,-10-13-21 0 0,-1-1 0 0 0,1 1 1 0 0,1-1-1 0 0,-1-1 1 0 0,2 0-1 0 0,11 9 1 0 0,4 5-46 0 0,-20-16 40 0 0,1 0 1 0 0,0-1-1 0 0,0 0 0 0 0,1 0 1 0 0,-1 0-1 0 0,8 3 0 0 0,-3-3-134 0 0,-1 0-1 0 0,0-1 0 0 0,1 0 1 0 0,0 0-1 0 0,-1-1 0 0 0,1 0 1 0 0,0-1-1 0 0,0 0 0 0 0,0-1 1 0 0,0 0-1 0 0,0 0 0 0 0,0-1 1 0 0,0-1-1 0 0,0 0 0 0 0,10-3 1 0 0,-6 1-295 0 0,0-2 1 0 0,0 0 0 0 0,-1 0 0 0 0,19-13 0 0 0,-6 2-1043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1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309 236 5984 0 0,'1'-1'464'0'0,"-1"0"-456"0"0,1 0 1 0 0,0 0-1 0 0,0 0 1 0 0,-1 1-1 0 0,1-1 1 0 0,0 0-1 0 0,0 1 1 0 0,-1-1 0 0 0,1 1-1 0 0,0-1 1 0 0,0 1-1 0 0,0-1 1 0 0,1 1-1 0 0,0-1 57 0 0,-1 1 1 0 0,0-1-1 0 0,1 0 0 0 0,-1 1 0 0 0,0-1 0 0 0,0 0 1 0 0,0 0-1 0 0,0 1 0 0 0,1-1 0 0 0,-1 0 0 0 0,-1 0 1 0 0,1 0-1 0 0,0-1 0 0 0,1 0 0 0 0,0-1 278 0 0,0 1 0 0 0,0 0-1 0 0,1-1 1 0 0,-1 1 0 0 0,1 0 0 0 0,4-3-1 0 0,12-11 1250 0 0,5-6-52 0 0,-18 17-1172 0 0,0-1 0 0 0,0 0 1 0 0,10-12-1 0 0,-14 14-275 0 0,1 1 0 0 0,0-1-1 0 0,0 1 1 0 0,1 0 0 0 0,-1 0 0 0 0,1 0 0 0 0,5-3-1 0 0,-3 2-63 0 0,-5 3-22 0 0,0 0 0 0 0,0 1 0 0 0,0-1 0 0 0,0 0 1 0 0,-1 1-1 0 0,1-1 0 0 0,0 0 0 0 0,0 0 0 0 0,-1 0 1 0 0,1 0-1 0 0,0 0 0 0 0,-1 0 0 0 0,1 0 0 0 0,-1 0 1 0 0,0 0-1 0 0,1 0 0 0 0,-1 0 0 0 0,0 0 0 0 0,1-3 1 0 0,-1 4-9 0 0,0-1 1 0 0,0 1 0 0 0,0-1 0 0 0,0 0-1 0 0,1 1 1 0 0,-1-1 0 0 0,0 1 0 0 0,0-1 0 0 0,0 1-1 0 0,1-1 1 0 0,-1 0 0 0 0,0 1 0 0 0,1-1 0 0 0,-1 1-1 0 0,0 0 1 0 0,1-1 0 0 0,0 0 0 0 0,0 1-3 0 0,-1 0-1 0 0,0-1 1 0 0,0 1 0 0 0,1 0 0 0 0,-1 0 0 0 0,0-1 0 0 0,0 1 0 0 0,1 0 0 0 0,-1-1-1 0 0,0 1 1 0 0,0 0 0 0 0,0-1 0 0 0,1 1 0 0 0,-1 0 0 0 0,0-1 0 0 0,0 1-1 0 0,0 0 1 0 0,0-1 0 0 0,0 1 0 0 0,0 0 0 0 0,0-1 0 0 0,0 1 0 0 0,0-1-1 0 0,0 1 1 0 0,0 0 0 0 0,0-1 0 0 0,0 1 0 0 0,0 0 0 0 0,0-1 0 0 0,0 1-1 0 0,0 0 1 0 0,0-1 0 0 0,-1 1 0 0 0,1 0 0 0 0,0-1 0 0 0,0 1 0 0 0,0 0-1 0 0,-1-1 1 0 0,1 1 0 0 0,-3-3-59 0 0,0 0 0 0 0,0 0 0 0 0,0 0 0 0 0,0 1 0 0 0,0 0 0 0 0,-1-1 0 0 0,1 1-1 0 0,-1 1 1 0 0,1-1 0 0 0,-1 0 0 0 0,0 1 0 0 0,-7-2 0 0 0,-2-1-273 0 0,0 1-1 0 0,-21-1 1 0 0,23 3 52 0 0,-1 1 0 0 0,1 0 0 0 0,0 1 0 0 0,-1 0 0 0 0,1 1 0 0 0,0 0 0 0 0,0 1 0 0 0,0 0 1 0 0,1 1-1 0 0,-18 8 0 0 0,11-3 125 0 0,1 1 1 0 0,0 1-1 0 0,0 0 1 0 0,1 1-1 0 0,-20 21 1 0 0,17-15 953 0 0,0 2 1 0 0,1 0 0 0 0,1 2 0 0 0,-25 41 0 0 0,40-59-638 0 0,-1 0 1 0 0,1 0-1 0 0,0 0 1 0 0,0 0-1 0 0,0 7 1 0 0,-5 13 643 0 0,5-22-741 0 0,0 0 1 0 0,0 0 0 0 0,1-1 0 0 0,-1 1 0 0 0,0 0 0 0 0,1 0-1 0 0,-1 0 1 0 0,1 0 0 0 0,0 0 0 0 0,0 0 0 0 0,0 0 0 0 0,0 0-1 0 0,0 0 1 0 0,0 0 0 0 0,0 0 0 0 0,0-1 0 0 0,1 1 0 0 0,-1 0-1 0 0,1 0 1 0 0,0 0 0 0 0,-1 0 0 0 0,3 3 0 0 0,0 0 1 0 0,-1 1 0 0 0,2 0 0 0 0,-1-1 1 0 0,0 1-1 0 0,1-1 0 0 0,0 0 0 0 0,1 0 0 0 0,-1-1 0 0 0,1 1 1 0 0,0-1-1 0 0,0 0 0 0 0,0 0 0 0 0,0-1 0 0 0,11 6 0 0 0,10 4 112 0 0,29 19 0 0 0,-37-22-190 0 0,-1 0 0 0 0,23 8 0 0 0,19 10 87 0 0,98 51 559 0 0,-84-46-352 0 0,-54-26-230 0 0,-1 1-1 0 0,0 1 1 0 0,0 0-1 0 0,-1 2 1 0 0,29 21-1 0 0,-2 3 158 0 0,-43-33-178 0 0,1 0 0 0 0,0 0 1 0 0,0 0-1 0 0,0 0 0 0 0,-1 0 0 0 0,1 0 0 0 0,-1 0 0 0 0,0 0 0 0 0,0 1 1 0 0,0-1-1 0 0,2 5 0 0 0,3 27 169 0 0,-5-30-208 0 0,-1 1 1 0 0,0-1-1 0 0,-1 0 0 0 0,1 0 0 0 0,-1 0 1 0 0,0 0-1 0 0,0 0 0 0 0,0 0 0 0 0,0 0 1 0 0,-1 0-1 0 0,1 0 0 0 0,-1 0 0 0 0,0-1 1 0 0,-1 1-1 0 0,1-1 0 0 0,0 1 0 0 0,-4 3 1 0 0,-7 11-260 0 0,9-12 194 0 0,0 0 1 0 0,-1-1-1 0 0,1 0 0 0 0,-1 0 1 0 0,-1 0-1 0 0,1 0 0 0 0,0-1 1 0 0,-1 0-1 0 0,0 0 0 0 0,-10 5 1 0 0,-18 11-173 0 0,14-8-22 0 0,0-1-1 0 0,-25 10 1 0 0,25-13-109 0 0,-1-1-1 0 0,0-2 1 0 0,0 1 0 0 0,0-2 0 0 0,-1-1-1 0 0,1-1 1 0 0,-35-1 0 0 0,26-3-1183 0 0,1-3 1 0 0,-45-11-1 0 0,39 3 115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2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74 167 6912 0 0,'-2'1'528'0'0,"-2"1"-395"0"0,-1 0 1 0 0,1 1 0 0 0,0 0-1 0 0,0 0 1 0 0,1 0-1 0 0,-7 6 1 0 0,-7 6 3055 0 0,11-8-2447 0 0,-9 7 5594 0 0,49-16-6046 0 0,0-2 0 0 0,-1-1-1 0 0,42-12 1 0 0,18-4-25 0 0,435-87-68 0 0,-434 91-227 0 0,113-7 0 0 0,31 2-110 0 0,-88 13-848 0 0,159 13 0 0 0,-57 7-4677 0 0,-191-13 3811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5:22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3224 0 0,'2'3'240'0'0,"3"2"706"0"0,0 0 0 0 0,0 0-1 0 0,0 0 1 0 0,1 0 0 0 0,0-1 0 0 0,0 0 0 0 0,0 0-1 0 0,0 0 1 0 0,1-1 0 0 0,-1 0 0 0 0,8 2 0 0 0,13 4 677 0 0,41 8 1 0 0,-40-12-1618 0 0,0-1 0 0 0,36 0 0 0 0,58-5 26 0 0,-82-1 10 0 0,353-41 41 0 0,-86 5-88 0 0,-137 30 5 0 0,-135 8 0 0 0,-1 2 0 0 0,63 12 0 0 0,-92-13 4 0 0,-1 0 0 0 0,1 0-1 0 0,0 0 1 0 0,-1 1 0 0 0,0 0-1 0 0,1 0 1 0 0,-1 0 0 0 0,0 0-1 0 0,0 1 1 0 0,0-1 0 0 0,0 1-1 0 0,-1 0 1 0 0,1 0 0 0 0,-1 0-1 0 0,0 1 1 0 0,0-1 0 0 0,0 1-1 0 0,0 0 1 0 0,0 0 0 0 0,-1 0-1 0 0,0 0 1 0 0,0 0 0 0 0,0 0-1 0 0,0 1 1 0 0,-1-1 0 0 0,1 1-1 0 0,-1-1 1 0 0,0 1 0 0 0,-1-1-1 0 0,1 1 1 0 0,-1 0-1 0 0,0 0 1 0 0,0-1 0 0 0,-1 7-1 0 0,0-2-3 0 0,-1 1 0 0 0,0-1 0 0 0,-6 19 0 0 0,2-11 0 0 0,-12 36-75 0 0,-34 69 0 0 0,-35 48-621 0 0,15-31 184 0 0,52-99 352 0 0,-44 90-121 0 0,-51 147 0 0 0,62-103 390 0 0,45-141-444 0 0,2 0 0 0 0,2 0 0 0 0,-1 49 0 0 0,5-72 24 0 0,0 0 1 0 0,1 0-1 0 0,1 0 1 0 0,-1 0 0 0 0,2-1-1 0 0,-1 1 1 0 0,1 0 0 0 0,5 9-1 0 0,-4-12-48 0 0,-1 0-1 0 0,1-1 0 0 0,10 11 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7:46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3458 110 13792 0 0,'-92'-8'770'0'0,"-124"5"1"0"0,154 6-777 0 0,-1 4 0 0 0,-116 27-1 0 0,105-14 83 0 0,1 4 0 0 0,-97 45 0 0 0,121-45-43 0 0,1 3 0 0 0,1 2-1 0 0,2 1 1 0 0,-49 43 0 0 0,-14 24 3 0 0,4 5-1 0 0,5 5 0 0 0,-159 219 1 0 0,-86 232-96 0 0,4 107 128 0 0,78-14-91 0 0,45 16-82 0 0,156-447 127 0 0,11 3 0 0 0,-31 309 0 0 0,43 57 189 0 0,63 0-60 0 0,11-311-151 0 0,12-2 0 0 0,12-2 0 0 0,150 418 0 0 0,20-176 221 0 0,46-23 137 0 0,-67-191-99 0 0,24-20-6 0 0,-135-175-90 0 0,5-6 0 0 0,226 173-1 0 0,-38-71 56 0 0,-208-153-123 0 0,145 66 0 0 0,-112-69 29 0 0,1-4 0 0 0,3-6 0 0 0,202 36 0 0 0,-177-53 14 0 0,0-7-1 0 0,206-6 0 0 0,-223-14-84 0 0,1-5 0 0 0,248-58 0 0 0,-261 37-25 0 0,113-49 0 0 0,103-67-108 0 0,-198 81 15 0 0,236-161-1 0 0,-201 104 100 0 0,268-257 0 0 0,-299 238 197 0 0,-6-5 0 0 0,220-329-1 0 0,-252 312 52 0 0,89-201 0 0 0,-90 145-54 0 0,96-325-1 0 0,-132 313 136 0 0,51-367 1 0 0,-77 249-166 0 0,-14-1 1 0 0,-16-1 0 0 0,-16 0-1 0 0,-59-386 1 0 0,31 505-245 0 0,-9 3 0 0 0,-147-430-1 0 0,29 254-7 0 0,-37 17-52 0 0,-151-130 89 0 0,250 394 18 0 0,-221-209-1 0 0,216 242 3 0 0,-4 5 0 0 0,-3 5-1 0 0,-210-115 1 0 0,205 136 34 0 0,-2 6 1 0 0,-3 4-1 0 0,-236-64 0 0 0,243 91-37 0 0,-172-15-1 0 0,-121 25 13 0 0,234 22 7 0 0,1 8-1 0 0,-259 53 1 0 0,218-17-62 0 0,-326 122 1 0 0,-129 135-24 0 0,451-186-64 0 0,6 9-1 0 0,6 10 0 0 0,-338 295 1 0 0,450-344-246 0 0,3 4 0 0 0,6 3 0 0 0,-138 201 0 0 0,147-175-1575 0 0,-94 202 1 0 0,87-133-4150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7:48.5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5000 11520 0 0,'0'0'7046'0'0,"2"-2"-6787"0"0,22-20-109 0 0,1 2 0 0 0,2 1-1 0 0,39-22 1 0 0,-12 7 9 0 0,106-58 63 0 0,-54 33-169 0 0,47-37 131 0 0,-50 31-51 0 0,349-244-199 0 0,-195 127 104 0 0,192-143 150 0 0,72-57 11 0 0,-7 5 42 0 0,-77 58-80 0 0,-147 111-44 0 0,134-96-91 0 0,-65 47 22 0 0,306-222-212 0 0,-563 405 69 0 0,279-210-255 0 0,194-160-914 0 0,-332 263-1788 0 0,346-195 0 0 0,-499 327 1614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7:49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1114 8808 0 0,'373'-76'1209'0'0,"-148"34"-449"0"0,780-172 2119 0 0,-488 101-2077 0 0,438-90 101 0 0,-844 181-776 0 0,567-106 596 0 0,4 25-124 0 0,624-41 1390 0 0,-473 85-638 0 0,-372 50-1204 0 0,-1 18-206 0 0,-164 7-1029 0 0,-166-8-505 0 0,-33-1-2796 0 0,-1 1-1291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48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1564 1731 9384 0 0,'0'-1'42'0'0,"0"-1"1"0"0,0 1-1 0 0,0 0 1 0 0,0-1-1 0 0,-1 1 1 0 0,1 0-1 0 0,0-1 1 0 0,-1 1 0 0 0,1 0-1 0 0,-1-1 1 0 0,0 1-1 0 0,1 0 1 0 0,-1 0-1 0 0,-1-2 1 0 0,-6-12 249 0 0,6 11-283 0 0,1 0-1 0 0,-1 0 0 0 0,0 0 0 0 0,0 0 0 0 0,-1 0 0 0 0,1 0 1 0 0,-5-4-1 0 0,6 4 18 0 0,-1 0 0 0 0,1 0 0 0 0,-1 1 0 0 0,1-1 0 0 0,1 0 0 0 0,-1 0 0 0 0,0 0 0 0 0,1-1 1 0 0,0 1-1 0 0,0-5 0 0 0,-1-9 35 0 0,-10-38-41 0 0,9 42 18 0 0,-1 0 0 0 0,-1 1 0 0 0,0-1 1 0 0,-6-13-1 0 0,-27-50 154 0 0,32 66-187 0 0,-3-2 16 0 0,0 1 1 0 0,-1 0 0 0 0,0 1-1 0 0,-20-19 1 0 0,9 9 7 0 0,12 12 28 0 0,-1 2-1 0 0,0-1 1 0 0,-1 1 0 0 0,1 1-1 0 0,-1 0 1 0 0,-1 0 0 0 0,-15-6-1 0 0,-79-23 480 0 0,90 31-437 0 0,-1 1 0 0 0,1 1 0 0 0,-24-1 0 0 0,-6 0 79 0 0,19 0 11 0 0,1 0 1 0 0,-1 2-1 0 0,1 1 1 0 0,-29 4 0 0 0,-15 4 208 0 0,46-7-300 0 0,-1 2 1 0 0,0 0-1 0 0,1 2 1 0 0,-1 1-1 0 0,-25 9 1 0 0,-78 38-8 0 0,103-43-13 0 0,0 1 0 0 0,1 2 0 0 0,1 0 0 0 0,0 1 0 0 0,0 1 0 0 0,2 1 0 0 0,0 1 0 0 0,-27 29 0 0 0,10-11 45 0 0,27-27-90 0 0,0 2-1 0 0,0-1 1 0 0,1 1 0 0 0,0 1-1 0 0,-10 15 1 0 0,-12 33-12 0 0,-11 18-37 0 0,30-60 7 0 0,1 1-1 0 0,2 1 1 0 0,0-1-1 0 0,0 2 1 0 0,2-1-1 0 0,-7 28 1 0 0,3-3 9 0 0,-18 98 0 0 0,29-128-1 0 0,-1 0 1 0 0,2 0 0 0 0,0-1 0 0 0,1 1 0 0 0,0 0 0 0 0,7 20-1 0 0,4 35 19 0 0,-12-62-12 0 0,0 6 13 0 0,1 0-1 0 0,0 0 0 0 0,1 0 0 0 0,0-1 0 0 0,1 1 0 0 0,0-1 0 0 0,7 13 1 0 0,3-3 12 0 0,0 0 1 0 0,2 0 0 0 0,24 24 0 0 0,61 54-15 0 0,-64-66-7 0 0,3-2 0 0 0,0-2 1 0 0,2-2-1 0 0,1-2 1 0 0,90 41-1 0 0,-65-40 22 0 0,1-3-1 0 0,2-3 0 0 0,106 17 1 0 0,14-12 72 0 0,-141-23-18 0 0,95-5 0 0 0,-51-9 141 0 0,113-27 0 0 0,88-45 381 0 0,-196 46-296 0 0,184-96 0 0 0,-231 104-263 0 0,-1-2 0 0 0,-1-2 0 0 0,-2-2 0 0 0,-2-2 0 0 0,-1-2 0 0 0,-1-2 0 0 0,-3-2 0 0 0,51-68 0 0 0,54-101 83 0 0,-115 161-83 0 0,-2-2-1 0 0,28-71 1 0 0,-32 59 4 0 0,23-102 0 0 0,-39 127-29 0 0,-2-2 0 0 0,-2 1 0 0 0,0-75 0 0 0,-8 52-4 0 0,-3 1-1 0 0,-3 0 0 0 0,-2 0 0 0 0,-3 1 1 0 0,-3 0-1 0 0,-2 2 0 0 0,-3 0 0 0 0,-56-106 1 0 0,57 127 71 0 0,-2 0 1 0 0,-2 2 0 0 0,-1 1 0 0 0,-47-50-1 0 0,39 53-127 0 0,-1 2-1 0 0,-2 1 1 0 0,-1 2-1 0 0,-1 2 1 0 0,-2 2-1 0 0,-56-26 0 0 0,23 18-151 0 0,-79-22-1 0 0,113 43 100 0 0,-2 1-1 0 0,1 2 1 0 0,-73-4 0 0 0,35 10-45 0 0,0 3 0 0 0,0 3 1 0 0,-101 19-1 0 0,81-1 74 0 0,1 4 0 0 0,2 4 0 0 0,-139 64 0 0 0,170-60 84 0 0,2 2 0 0 0,1 3-1 0 0,2 3 1 0 0,-68 62 0 0 0,89-67-102 0 0,1 2 0 0 0,-40 56 0 0 0,23-28 14 0 0,53-65 64 0 0,-24 28-22 0 0,2 1 0 0 0,0 1-1 0 0,-20 38 1 0 0,23-27-3 0 0,2 1 0 0 0,-17 58 0 0 0,-12 96 76 0 0,43-167-78 0 0,1 0-1 0 0,1 1 1 0 0,2 0-1 0 0,1-1 1 0 0,2 1 0 0 0,9 57-1 0 0,3-7-258 0 0,-9-41 15 0 0,3 0 0 0 0,23 75-1 0 0,33 18-657 0 0,-40-88 560 0 0,18 35-1197 0 0,3-6-3444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7:50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14280 0 0,'27'22'390'0'0,"2"-1"0"0"0,0-1 1 0 0,45 22-1 0 0,506 191 497 0 0,-241-104-728 0 0,-94-31 99 0 0,678 285 660 0 0,-329-85-592 0 0,-441-218-276 0 0,670 408 74 0 0,-400-199-235 0 0,-8 15-230 0 0,606 560-1524 0 0,-446-322 235 0 0,-167-145 68 0 0,-119-113 132 0 0,-126-127 598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51:10.0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12408 0 0,'167'31'544'0'0,"-67"-14"128"0"0,3437 829-2568 0 0,-3238-768 968 0 0,2 4-8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9:05.1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2679 442 10680 0 0,'-160'-40'970'0'0,"7"9"-760"0"0,-231-20 0 0 0,-161 37 224 0 0,435 18-110 0 0,-109 18 1 0 0,149-10-95 0 0,0 3 0 0 0,-110 38 1 0 0,146-40-276 0 0,0 2 1 0 0,1 2-1 0 0,1 0 0 0 0,0 3 1 0 0,2 0-1 0 0,0 2 1 0 0,1 1-1 0 0,2 2 1 0 0,-41 44-1 0 0,-81 118-435 0 0,117-140 352 0 0,2 1 0 0 0,-29 64 0 0 0,49-91 118 0 0,-26 57-56 0 0,-41 131 1 0 0,64-160 212 0 0,2 2 0 0 0,2 0 0 0 0,2 0 1 0 0,3 0-1 0 0,2 1 0 0 0,2-1 0 0 0,3 1 0 0 0,2-1 0 0 0,2 0 0 0 0,17 67 1 0 0,-11-77-31 0 0,1-1 0 0 0,1-1 0 0 0,3 0 0 0 0,39 65 0 0 0,-3-24-10 0 0,65 76-1 0 0,-65-94-14 0 0,3-2 0 0 0,114 92 1 0 0,151 80 389 0 0,234 103-369 0 0,-207-162-55 0 0,9-20-72 0 0,-269-116 12 0 0,362 124-179 0 0,14-39-130 0 0,-318-91 156 0 0,226 18 0 0 0,-251-42 108 0 0,0-6 0 0 0,160-18 0 0 0,39-37 31 0 0,-234 32 7 0 0,137-53-1 0 0,-100 23 310 0 0,132-76-1 0 0,-199 94-12 0 0,-1-2-1 0 0,-2-3 1 0 0,-2-1 0 0 0,64-65-1 0 0,-69 56 77 0 0,-3-2-1 0 0,-2-2 1 0 0,-2-2 0 0 0,-2-2-1 0 0,-3-1 1 0 0,-3-2 0 0 0,32-79-1 0 0,-43 83-201 0 0,-3-1 0 0 0,-2-1-1 0 0,-2 0 1 0 0,-3-1-1 0 0,-3 0 1 0 0,-2-1 0 0 0,-3 1-1 0 0,-8-106 1 0 0,-5 79-277 0 0,-4 1 0 0 0,-4 1 0 0 0,-3 0 0 0 0,-4 1 1 0 0,-4 2-1 0 0,-71-142 0 0 0,45 122-383 0 0,-4 3-1 0 0,-5 3 1 0 0,-3 2 0 0 0,-5 4-1 0 0,-3 2 1 0 0,-5 4 0 0 0,-2 4 0 0 0,-4 3-1 0 0,-136-91 1 0 0,90 83 415 0 0,-3 6-1 0 0,-4 6 1 0 0,-3 6 0 0 0,-2 6-1 0 0,-3 7 1 0 0,-2 6 0 0 0,-2 7 0 0 0,-229-31-1 0 0,208 51 915 0 0,-320 3 0 0 0,356 24-280 0 0,0 5 0 0 0,-255 58-1 0 0,246-28-145 0 0,-181 78 0 0 0,259-90-333 0 0,1 2 0 0 0,2 3 0 0 0,1 3-1 0 0,2 3 1 0 0,-105 91 0 0 0,122-91-134 0 0,2 2 0 0 0,1 2 0 0 0,3 2 0 0 0,2 1 0 0 0,1 2 0 0 0,3 1-1 0 0,-38 84 1 0 0,53-94-40 0 0,2 1-1 0 0,2 0 0 0 0,2 1 0 0 0,1 0 0 0 0,3 0 0 0 0,1 1 1 0 0,1 69-1 0 0,6-53-1093 0 0,4 1 0 0 0,2-1 0 0 0,2-1 1 0 0,36 117-1 0 0,9-24-3881 0 0,-54-152 5075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9:06.0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1139 58 10680 0 0,'0'0'970'0'0,"0"-9"-780"0"0,0 7-193 0 0,0 0 1 0 0,0 0 0 0 0,0 0-1 0 0,0 0 1 0 0,-1 0-1 0 0,1 0 1 0 0,-1 0 0 0 0,1 0-1 0 0,-1 0 1 0 0,1 0 0 0 0,-1 1-1 0 0,0-1 1 0 0,0 0-1 0 0,0 0 1 0 0,0 1 0 0 0,0-1-1 0 0,-1 1 1 0 0,1-1 0 0 0,-2-1-1 0 0,1 2-4 0 0,0 0-1 0 0,0-1 1 0 0,0 1-1 0 0,-1 0 1 0 0,1 0-1 0 0,0 0 1 0 0,0 1-1 0 0,-1-1 1 0 0,1 1 0 0 0,-1-1-1 0 0,1 1 1 0 0,-1 0-1 0 0,-2 0 1 0 0,-6 1-19 0 0,0 0 1 0 0,0 1 0 0 0,1 0-1 0 0,-1 1 1 0 0,-16 6 0 0 0,-5 5 165 0 0,2 1 0 0 0,0 1 1 0 0,-50 37-1 0 0,28-11 207 0 0,1 2-1 0 0,-86 100 1 0 0,66-66 21 0 0,-75 89 51 0 0,109-120-343 0 0,-52 84 0 0 0,-27 93 599 0 0,93-167-382 0 0,1 1 1 0 0,-14 66 0 0 0,17-48-126 0 0,5 2 0 0 0,-7 85 0 0 0,19-88-162 0 0,3 0 0 0 0,3 0 0 0 0,4 0 0 0 0,3-1 0 0 0,25 92 0 0 0,-13-88-31 0 0,3-1 0 0 0,4-1 0 0 0,3-1 0 0 0,71 117 1 0 0,-50-108 3 0 0,106 126 0 0 0,-107-151 59 0 0,3-2 1 0 0,98 78-1 0 0,-59-65-119 0 0,3-3 0 0 0,3-5 1 0 0,183 82-1 0 0,-193-106-17 0 0,1-5 0 0 0,2-3 0 0 0,1-5 0 0 0,178 25 0 0 0,-160-39 179 0 0,1-4 0 0 0,0-5 0 0 0,0-5 0 0 0,138-22 0 0 0,-68-9 170 0 0,328-104-1 0 0,-353 79 97 0 0,157-84 1 0 0,-232 98-5 0 0,-3-3 0 0 0,-1-4 0 0 0,-3-3 0 0 0,-2-4 0 0 0,71-72 0 0 0,-109 91-154 0 0,-1-1 0 0 0,-3-2 0 0 0,-1-1 0 0 0,38-69-1 0 0,-57 88-127 0 0,0-1-1 0 0,-2 0 0 0 0,-1 0 1 0 0,-1-1-1 0 0,-1 0 0 0 0,-1-1 1 0 0,4-40-1 0 0,-6 29-52 0 0,-2-1 1 0 0,-2 1-1 0 0,-1-1 1 0 0,-3 1-1 0 0,0-1 1 0 0,-3 1-1 0 0,-1 0 0 0 0,-2 0 1 0 0,-2 1-1 0 0,-1 0 1 0 0,-2 1-1 0 0,-27-50 0 0 0,14 40-72 0 0,-3 2 0 0 0,-1 1 1 0 0,-3 1-1 0 0,-1 2 0 0 0,-60-54 0 0 0,-225-159-269 0 0,192 166 312 0 0,-4 5-1 0 0,-3 6 1 0 0,-4 6-1 0 0,-279-101 0 0 0,264 123 180 0 0,-191-37 0 0 0,208 62 158 0 0,-2 7-1 0 0,0 6 1 0 0,-180 8-1 0 0,225 8-151 0 0,-1 5 0 0 0,2 4 1 0 0,0 4-1 0 0,1 4 0 0 0,-161 61 0 0 0,187-53-212 0 0,1 2-1 0 0,2 4 1 0 0,1 2 0 0 0,2 2 0 0 0,1 3-1 0 0,3 3 1 0 0,-93 97 0 0 0,85-71-652 0 0,3 3 0 0 0,4 3 0 0 0,3 2 1 0 0,3 2-1 0 0,-55 123 0 0 0,51-70-1775 0 0,13 3-3275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22:49:06.9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964 0 11520 0 0,'-38'17'341'0'0,"1"1"0"0"0,0 2 0 0 0,-36 27 0 0 0,-96 83 88 0 0,132-99-331 0 0,2 2 1 0 0,2 2-1 0 0,1 1 1 0 0,1 1-1 0 0,-30 50 1 0 0,9-7-134 0 0,3 2 1 0 0,-47 113 0 0 0,49-69-443 0 0,-36 151 1 0 0,67-212 203 0 0,3 0 1 0 0,2 0 0 0 0,4 1 0 0 0,0 68-1 0 0,10-61-84 0 0,2 0-1 0 0,17 75 0 0 0,-11-97 265 0 0,2-2 0 0 0,2 1-1 0 0,39 83 1 0 0,-29-80 207 0 0,3-2 0 0 0,2-1 1 0 0,73 92-1 0 0,-35-68 158 0 0,3-4 1 0 0,87 66-1 0 0,-70-68-147 0 0,3-5 0 0 0,3-3 0 0 0,103 47 0 0 0,-30-29 66 0 0,182 56 0 0 0,-170-78 123 0 0,3-8 0 0 0,2-8 0 0 0,316 28 0 0 0,-251-54 69 0 0,1-11-1 0 0,318-36 1 0 0,-351 5 65 0 0,-2-10 0 0 0,-1-8 0 0 0,371-135 0 0 0,-483 141-85 0 0,-2-5 1 0 0,177-109 0 0 0,-201 102-293 0 0,-1-3 1 0 0,-3-3-1 0 0,112-117 1 0 0,-145 132-151 0 0,-2-3 0 0 0,-2-1 0 0 0,51-89 0 0 0,-67 100 21 0 0,-2-1 0 0 0,-1-1 0 0 0,-2-1 0 0 0,-2 0-1 0 0,-1 0 1 0 0,6-46 0 0 0,-14 53 79 0 0,-1 0 0 0 0,-2-1 0 0 0,-1 1 0 0 0,-2-1 1 0 0,-1 1-1 0 0,-1 0 0 0 0,-2 0 0 0 0,-1 1 0 0 0,-24-59 0 0 0,8 35 83 0 0,-2 2-1 0 0,-3 0 1 0 0,-2 2 0 0 0,-54-67-1 0 0,8 24-41 0 0,-4 4 0 0 0,-4 3 0 0 0,-4 4-1 0 0,-3 4 1 0 0,-4 4 0 0 0,-206-122-1 0 0,108 95-57 0 0,-4 8 0 0 0,-3 9 0 0 0,-4 9 0 0 0,-3 9 0 0 0,-374-69 0 0 0,414 109 223 0 0,-278-8 0 0 0,311 35 1 0 0,0 6 0 0 0,-210 37 0 0 0,239-21-113 0 0,1 5 0 0 0,1 4 0 0 0,2 5-1 0 0,-171 85 1 0 0,221-91-168 0 0,0 2-1 0 0,2 2 0 0 0,2 3 1 0 0,1 2-1 0 0,2 1 0 0 0,-44 52 0 0 0,65-63-4 0 0,2 2 1 0 0,0 0-1 0 0,2 1 0 0 0,2 1 0 0 0,-20 47 0 0 0,20-33-106 0 0,1 0 1 0 0,3 1 0 0 0,-12 76-1 0 0,21-83 19 0 0,1 0 0 0 0,3 0 0 0 0,1 0-1 0 0,6 43 1 0 0,35 160-882 0 0,-29-189-681 0 0,2-1 0 0 0,42 103 0 0 0,8-22-3333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48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180 183 3912 0 0,'-41'-123'504'0'0,"30"101"380"0"0,9 19-584 0 0,0 1 1 0 0,0-1-1 0 0,1 0 0 0 0,0-1 0 0 0,-1 1 1 0 0,1 0-1 0 0,0 0 0 0 0,0 0 0 0 0,0-5 1530 0 0,-1 7-1090 0 0,2 0-676 0 0,-1 1 0 0 0,1 0 0 0 0,0 0 0 0 0,-1 0 0 0 0,1 0 0 0 0,0-1 1 0 0,-1 1-1 0 0,1 0 0 0 0,0 0 0 0 0,-1 0 0 0 0,1 0 0 0 0,0 0 0 0 0,-1 0 1 0 0,1 0-1 0 0,0 0 0 0 0,-1 0 0 0 0,1 0 0 0 0,0 0 0 0 0,-1 0 0 0 0,1 0 1 0 0,0 1-1 0 0,-1-1 0 0 0,1 0 0 0 0,0 0 0 0 0,-1 0 0 0 0,1 0 0 0 0,0 0 0 0 0,-1 1 1 0 0,1-1-1 0 0,0 0 0 0 0,0 0 0 0 0,-1 1 0 0 0,1-1 0 0 0,0 0 0 0 0,0 0 1 0 0,0 1-1 0 0,-1-1 0 0 0,1 0 0 0 0,0 1 0 0 0,0-1 0 0 0,0 0 0 0 0,0 1 1 0 0,0-1-1 0 0,-1 0 0 0 0,1 1 0 0 0,0-1 0 0 0,0 0 0 0 0,0 1 0 0 0,0 0 0 0 0,-1 26-175 0 0,1-11 360 0 0,-7 191 28 0 0,4-70 2 0 0,-2 158 129 0 0,2-202-300 0 0,-9 170 240 0 0,-20 195 86 0 0,11-104-348 0 0,14-212-83 0 0,0 33-54 0 0,7-161-1 0 0,11 282-1658 0 0,-10-284 1244 0 0,-1 23-1 0 0,0 3-3506 0 0,3-20 25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3T04:44:49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1329 10104 0 0,'-17'11'464'0'0,"14"-9"-10"0"0,1-1-294 0 0,-8 3 1667 0 0,13-6-1234 0 0,109-114 1047 0 0,-62 60-1122 0 0,241-310 493 0 0,-217 267-981 0 0,161-167 0 0 0,-144 181-643 0 0,5 5-1 0 0,197-128 0 0 0,-275 198 258 0 0,0 0 0 0 0,0 1-1 0 0,1 1 1 0 0,0 1 0 0 0,1 1-1 0 0,-1 0 1 0 0,1 2 0 0 0,27-3 0 0 0,-15 6-3964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453C1-7222-3674-BD26-9BB1BB57D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A31E82-6555-EDEE-5A26-FE3A73134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7D11F8-1031-49E0-2F95-C1580F40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16FA6-25CB-F781-1BAF-D43E270A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2B2C25-FC28-8F0E-4B32-30AF0C71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509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1B17F-6DE7-07C3-229D-7BEB82E8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BF7247-A7BF-9AD9-21F1-064DEF4BC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848924-D1ED-F596-5AF9-7B676FBD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D28AFF-37C8-94A8-E79D-1E537199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DFEEC2-C0BE-3959-B710-52E1747B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310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E8DAF6-6331-EED8-E8DF-057F7B350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7848E5-6098-46DB-AFAD-CE0F180DE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F2A6D4-2200-5E97-0B48-BFB5EC52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135379-4A52-1F56-0420-54B8E7F6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B296D-4E7F-39CE-E644-DDDA653C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690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9F63E-2AE7-B192-50C1-6A4C0811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02F820-85BC-0727-0733-E7563C769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3D004-FCD3-BC76-2D7B-924406B4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A198E-BA25-9809-3ED5-413F2393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7780E-C02C-A4AF-D35A-C7AF3EE9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929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2D1DEE-B4B3-E555-952A-A76E1738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541CE4-E3B4-E612-7BCD-B1E303BD8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F2F091-403C-7D26-9770-4AE15582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0CDD94-3F69-F5FD-85C9-972F711D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C1B93-7419-E187-3334-0E8E7EE7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23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4FB64-63E9-D494-13A3-32CB2E75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9911FA-AD17-9F8D-0D04-E6D2949BA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2CC19F-21E6-D3A2-8B53-38CB6818E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B37A85-70AC-4E7E-AD03-81C34E3F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711A5A-C211-AB8D-4252-7836A1F5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71C4C5-23CF-66F0-8EA1-C05AB1C3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909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D5953-6074-824D-BFCE-846042BE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B48D21-BDDE-A51C-1B2A-2CFE0F05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E68AE8-F47E-7ECA-DB06-85C6EDCB0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7CC24E-6850-776E-EC27-1A6C0BBD1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017C7D-27CF-5F6E-8107-0EBE897EA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4D70860-3E59-2A84-C5E9-A90FFCAF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6E3AE48-6099-3240-EF76-C8D70E0B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1B37F9C-137C-3A47-E705-C59AF5BD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401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20D06-7868-F550-0881-3786A4AA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86F374-DF55-ACB1-3FA0-DDB812FD0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5D45D9-B6F1-1C1D-22DC-2E2E3950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593AA3-33A4-9D8C-8EED-54EC29A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781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59CBC1-E281-F2CC-8F23-34E2B643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07C887-1A8A-58F8-B740-69483352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1E271D-308A-4674-FE87-38A2586B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863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1BF6C-FDD5-DF02-32C9-D5E6E5E2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8653EF-CA41-66B7-876A-F93037ED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C052B0-07C2-950B-8BFC-C3AC6B617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E43491-A58B-46B8-B99E-83F3065B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9DD406-B718-620A-D3A5-BA6D6F8C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8A169F-CFC1-DB56-42AD-C0B1F0FF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256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4D53D2-215B-9863-AEEA-2284A13D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6009DCF-329D-F3C6-AD1C-04C0E3DF2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815E28-BEA8-95E1-4457-807438FB8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9F77B5-35C5-69B7-EA2F-7CAAD5FF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A42851-FAB0-95DF-E5D5-25CD85E1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6BE844-C81E-3555-301C-C0A5CCC3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449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C3AC35-C6AF-ED05-9631-F2243F85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6108F5-9E18-70C8-EB83-759331F6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ACB448-F039-C61A-0F37-4A2B45682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5AAD0-77A4-40BB-A2DF-B3628DC9EE2D}" type="datetimeFigureOut">
              <a:rPr lang="es-EC" smtClean="0"/>
              <a:t>7/10/2022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0C5EB5-9042-0E84-1EF6-25F9010DC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1C7160-A613-A463-0F46-EE23DEE9F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9E58-59B1-4ED1-B9F9-BEC33D7D37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529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.xml"/><Relationship Id="rId117" Type="http://schemas.openxmlformats.org/officeDocument/2006/relationships/image" Target="../media/image72.png"/><Relationship Id="rId21" Type="http://schemas.openxmlformats.org/officeDocument/2006/relationships/image" Target="../media/image230.png"/><Relationship Id="rId42" Type="http://schemas.openxmlformats.org/officeDocument/2006/relationships/customXml" Target="../ink/ink27.xml"/><Relationship Id="rId47" Type="http://schemas.openxmlformats.org/officeDocument/2006/relationships/image" Target="../media/image36.png"/><Relationship Id="rId63" Type="http://schemas.openxmlformats.org/officeDocument/2006/relationships/image" Target="../media/image44.png"/><Relationship Id="rId68" Type="http://schemas.openxmlformats.org/officeDocument/2006/relationships/customXml" Target="../ink/ink40.xml"/><Relationship Id="rId84" Type="http://schemas.openxmlformats.org/officeDocument/2006/relationships/customXml" Target="../ink/ink48.xml"/><Relationship Id="rId89" Type="http://schemas.openxmlformats.org/officeDocument/2006/relationships/image" Target="../media/image57.png"/><Relationship Id="rId112" Type="http://schemas.openxmlformats.org/officeDocument/2006/relationships/customXml" Target="../ink/ink62.xml"/><Relationship Id="rId16" Type="http://schemas.openxmlformats.org/officeDocument/2006/relationships/customXml" Target="../ink/ink14.xml"/><Relationship Id="rId107" Type="http://schemas.openxmlformats.org/officeDocument/2006/relationships/image" Target="../media/image66.png"/><Relationship Id="rId11" Type="http://schemas.openxmlformats.org/officeDocument/2006/relationships/image" Target="../media/image180.png"/><Relationship Id="rId32" Type="http://schemas.openxmlformats.org/officeDocument/2006/relationships/customXml" Target="../ink/ink22.xml"/><Relationship Id="rId37" Type="http://schemas.openxmlformats.org/officeDocument/2006/relationships/image" Target="../media/image31.png"/><Relationship Id="rId53" Type="http://schemas.openxmlformats.org/officeDocument/2006/relationships/image" Target="../media/image39.png"/><Relationship Id="rId58" Type="http://schemas.openxmlformats.org/officeDocument/2006/relationships/customXml" Target="../ink/ink35.xml"/><Relationship Id="rId74" Type="http://schemas.openxmlformats.org/officeDocument/2006/relationships/customXml" Target="../ink/ink43.xml"/><Relationship Id="rId79" Type="http://schemas.openxmlformats.org/officeDocument/2006/relationships/image" Target="../media/image52.png"/><Relationship Id="rId102" Type="http://schemas.openxmlformats.org/officeDocument/2006/relationships/customXml" Target="../ink/ink57.xml"/><Relationship Id="rId123" Type="http://schemas.openxmlformats.org/officeDocument/2006/relationships/image" Target="../media/image75.png"/><Relationship Id="rId128" Type="http://schemas.openxmlformats.org/officeDocument/2006/relationships/customXml" Target="../ink/ink70.xml"/><Relationship Id="rId5" Type="http://schemas.openxmlformats.org/officeDocument/2006/relationships/image" Target="../media/image150.png"/><Relationship Id="rId90" Type="http://schemas.openxmlformats.org/officeDocument/2006/relationships/customXml" Target="../ink/ink51.xml"/><Relationship Id="rId95" Type="http://schemas.openxmlformats.org/officeDocument/2006/relationships/image" Target="../media/image60.png"/><Relationship Id="rId19" Type="http://schemas.openxmlformats.org/officeDocument/2006/relationships/image" Target="../media/image220.png"/><Relationship Id="rId14" Type="http://schemas.openxmlformats.org/officeDocument/2006/relationships/customXml" Target="../ink/ink13.xml"/><Relationship Id="rId22" Type="http://schemas.openxmlformats.org/officeDocument/2006/relationships/customXml" Target="../ink/ink17.xml"/><Relationship Id="rId27" Type="http://schemas.openxmlformats.org/officeDocument/2006/relationships/image" Target="../media/image260.png"/><Relationship Id="rId30" Type="http://schemas.openxmlformats.org/officeDocument/2006/relationships/customXml" Target="../ink/ink21.xml"/><Relationship Id="rId35" Type="http://schemas.openxmlformats.org/officeDocument/2006/relationships/image" Target="../media/image300.png"/><Relationship Id="rId43" Type="http://schemas.openxmlformats.org/officeDocument/2006/relationships/image" Target="../media/image34.png"/><Relationship Id="rId48" Type="http://schemas.openxmlformats.org/officeDocument/2006/relationships/customXml" Target="../ink/ink30.xml"/><Relationship Id="rId56" Type="http://schemas.openxmlformats.org/officeDocument/2006/relationships/customXml" Target="../ink/ink34.xml"/><Relationship Id="rId64" Type="http://schemas.openxmlformats.org/officeDocument/2006/relationships/customXml" Target="../ink/ink38.xml"/><Relationship Id="rId69" Type="http://schemas.openxmlformats.org/officeDocument/2006/relationships/image" Target="../media/image47.png"/><Relationship Id="rId77" Type="http://schemas.openxmlformats.org/officeDocument/2006/relationships/image" Target="../media/image51.png"/><Relationship Id="rId100" Type="http://schemas.openxmlformats.org/officeDocument/2006/relationships/customXml" Target="../ink/ink56.xml"/><Relationship Id="rId105" Type="http://schemas.openxmlformats.org/officeDocument/2006/relationships/image" Target="../media/image65.png"/><Relationship Id="rId113" Type="http://schemas.openxmlformats.org/officeDocument/2006/relationships/image" Target="../media/image69.png"/><Relationship Id="rId118" Type="http://schemas.openxmlformats.org/officeDocument/2006/relationships/customXml" Target="../ink/ink65.xml"/><Relationship Id="rId126" Type="http://schemas.openxmlformats.org/officeDocument/2006/relationships/customXml" Target="../ink/ink69.xml"/><Relationship Id="rId8" Type="http://schemas.openxmlformats.org/officeDocument/2006/relationships/customXml" Target="../ink/ink10.xml"/><Relationship Id="rId51" Type="http://schemas.openxmlformats.org/officeDocument/2006/relationships/image" Target="../media/image38.png"/><Relationship Id="rId72" Type="http://schemas.openxmlformats.org/officeDocument/2006/relationships/customXml" Target="../ink/ink42.xml"/><Relationship Id="rId80" Type="http://schemas.openxmlformats.org/officeDocument/2006/relationships/customXml" Target="../ink/ink46.xml"/><Relationship Id="rId85" Type="http://schemas.openxmlformats.org/officeDocument/2006/relationships/image" Target="../media/image55.png"/><Relationship Id="rId93" Type="http://schemas.openxmlformats.org/officeDocument/2006/relationships/image" Target="../media/image59.png"/><Relationship Id="rId98" Type="http://schemas.openxmlformats.org/officeDocument/2006/relationships/customXml" Target="../ink/ink55.xml"/><Relationship Id="rId121" Type="http://schemas.openxmlformats.org/officeDocument/2006/relationships/image" Target="../media/image74.png"/><Relationship Id="rId3" Type="http://schemas.openxmlformats.org/officeDocument/2006/relationships/image" Target="../media/image140.png"/><Relationship Id="rId12" Type="http://schemas.openxmlformats.org/officeDocument/2006/relationships/customXml" Target="../ink/ink12.xml"/><Relationship Id="rId17" Type="http://schemas.openxmlformats.org/officeDocument/2006/relationships/image" Target="../media/image210.png"/><Relationship Id="rId25" Type="http://schemas.openxmlformats.org/officeDocument/2006/relationships/image" Target="../media/image250.png"/><Relationship Id="rId33" Type="http://schemas.openxmlformats.org/officeDocument/2006/relationships/image" Target="../media/image290.png"/><Relationship Id="rId38" Type="http://schemas.openxmlformats.org/officeDocument/2006/relationships/customXml" Target="../ink/ink25.xml"/><Relationship Id="rId46" Type="http://schemas.openxmlformats.org/officeDocument/2006/relationships/customXml" Target="../ink/ink29.xml"/><Relationship Id="rId59" Type="http://schemas.openxmlformats.org/officeDocument/2006/relationships/image" Target="../media/image42.png"/><Relationship Id="rId67" Type="http://schemas.openxmlformats.org/officeDocument/2006/relationships/image" Target="../media/image46.png"/><Relationship Id="rId103" Type="http://schemas.openxmlformats.org/officeDocument/2006/relationships/image" Target="../media/image64.png"/><Relationship Id="rId108" Type="http://schemas.openxmlformats.org/officeDocument/2006/relationships/customXml" Target="../ink/ink60.xml"/><Relationship Id="rId116" Type="http://schemas.openxmlformats.org/officeDocument/2006/relationships/customXml" Target="../ink/ink64.xml"/><Relationship Id="rId124" Type="http://schemas.openxmlformats.org/officeDocument/2006/relationships/customXml" Target="../ink/ink68.xml"/><Relationship Id="rId129" Type="http://schemas.openxmlformats.org/officeDocument/2006/relationships/image" Target="../media/image78.png"/><Relationship Id="rId20" Type="http://schemas.openxmlformats.org/officeDocument/2006/relationships/customXml" Target="../ink/ink16.xml"/><Relationship Id="rId41" Type="http://schemas.openxmlformats.org/officeDocument/2006/relationships/image" Target="../media/image33.png"/><Relationship Id="rId54" Type="http://schemas.openxmlformats.org/officeDocument/2006/relationships/customXml" Target="../ink/ink33.xml"/><Relationship Id="rId62" Type="http://schemas.openxmlformats.org/officeDocument/2006/relationships/customXml" Target="../ink/ink37.xml"/><Relationship Id="rId70" Type="http://schemas.openxmlformats.org/officeDocument/2006/relationships/customXml" Target="../ink/ink41.xml"/><Relationship Id="rId75" Type="http://schemas.openxmlformats.org/officeDocument/2006/relationships/image" Target="../media/image50.png"/><Relationship Id="rId83" Type="http://schemas.openxmlformats.org/officeDocument/2006/relationships/image" Target="../media/image54.png"/><Relationship Id="rId88" Type="http://schemas.openxmlformats.org/officeDocument/2006/relationships/customXml" Target="../ink/ink50.xml"/><Relationship Id="rId91" Type="http://schemas.openxmlformats.org/officeDocument/2006/relationships/image" Target="../media/image58.png"/><Relationship Id="rId96" Type="http://schemas.openxmlformats.org/officeDocument/2006/relationships/customXml" Target="../ink/ink54.xml"/><Relationship Id="rId111" Type="http://schemas.openxmlformats.org/officeDocument/2006/relationships/image" Target="../media/image68.png"/><Relationship Id="rId13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15" Type="http://schemas.openxmlformats.org/officeDocument/2006/relationships/image" Target="../media/image200.png"/><Relationship Id="rId23" Type="http://schemas.openxmlformats.org/officeDocument/2006/relationships/image" Target="../media/image240.png"/><Relationship Id="rId28" Type="http://schemas.openxmlformats.org/officeDocument/2006/relationships/customXml" Target="../ink/ink20.xml"/><Relationship Id="rId36" Type="http://schemas.openxmlformats.org/officeDocument/2006/relationships/customXml" Target="../ink/ink24.xml"/><Relationship Id="rId49" Type="http://schemas.openxmlformats.org/officeDocument/2006/relationships/image" Target="../media/image37.png"/><Relationship Id="rId57" Type="http://schemas.openxmlformats.org/officeDocument/2006/relationships/image" Target="../media/image41.png"/><Relationship Id="rId106" Type="http://schemas.openxmlformats.org/officeDocument/2006/relationships/customXml" Target="../ink/ink59.xml"/><Relationship Id="rId114" Type="http://schemas.openxmlformats.org/officeDocument/2006/relationships/customXml" Target="../ink/ink63.xml"/><Relationship Id="rId119" Type="http://schemas.openxmlformats.org/officeDocument/2006/relationships/image" Target="../media/image73.png"/><Relationship Id="rId127" Type="http://schemas.openxmlformats.org/officeDocument/2006/relationships/image" Target="../media/image77.png"/><Relationship Id="rId10" Type="http://schemas.openxmlformats.org/officeDocument/2006/relationships/customXml" Target="../ink/ink11.xml"/><Relationship Id="rId31" Type="http://schemas.openxmlformats.org/officeDocument/2006/relationships/image" Target="../media/image280.png"/><Relationship Id="rId44" Type="http://schemas.openxmlformats.org/officeDocument/2006/relationships/customXml" Target="../ink/ink28.xml"/><Relationship Id="rId52" Type="http://schemas.openxmlformats.org/officeDocument/2006/relationships/customXml" Target="../ink/ink32.xml"/><Relationship Id="rId60" Type="http://schemas.openxmlformats.org/officeDocument/2006/relationships/customXml" Target="../ink/ink36.xml"/><Relationship Id="rId65" Type="http://schemas.openxmlformats.org/officeDocument/2006/relationships/image" Target="../media/image45.png"/><Relationship Id="rId73" Type="http://schemas.openxmlformats.org/officeDocument/2006/relationships/image" Target="../media/image49.png"/><Relationship Id="rId78" Type="http://schemas.openxmlformats.org/officeDocument/2006/relationships/customXml" Target="../ink/ink45.xml"/><Relationship Id="rId81" Type="http://schemas.openxmlformats.org/officeDocument/2006/relationships/image" Target="../media/image53.png"/><Relationship Id="rId86" Type="http://schemas.openxmlformats.org/officeDocument/2006/relationships/customXml" Target="../ink/ink49.xml"/><Relationship Id="rId94" Type="http://schemas.openxmlformats.org/officeDocument/2006/relationships/customXml" Target="../ink/ink53.xml"/><Relationship Id="rId99" Type="http://schemas.openxmlformats.org/officeDocument/2006/relationships/image" Target="../media/image62.png"/><Relationship Id="rId101" Type="http://schemas.openxmlformats.org/officeDocument/2006/relationships/image" Target="../media/image63.png"/><Relationship Id="rId122" Type="http://schemas.openxmlformats.org/officeDocument/2006/relationships/customXml" Target="../ink/ink67.xml"/><Relationship Id="rId130" Type="http://schemas.openxmlformats.org/officeDocument/2006/relationships/customXml" Target="../ink/ink71.xml"/><Relationship Id="rId4" Type="http://schemas.openxmlformats.org/officeDocument/2006/relationships/customXml" Target="../ink/ink8.xml"/><Relationship Id="rId9" Type="http://schemas.openxmlformats.org/officeDocument/2006/relationships/image" Target="../media/image170.png"/><Relationship Id="rId13" Type="http://schemas.openxmlformats.org/officeDocument/2006/relationships/image" Target="../media/image190.png"/><Relationship Id="rId18" Type="http://schemas.openxmlformats.org/officeDocument/2006/relationships/customXml" Target="../ink/ink15.xml"/><Relationship Id="rId39" Type="http://schemas.openxmlformats.org/officeDocument/2006/relationships/image" Target="../media/image32.png"/><Relationship Id="rId109" Type="http://schemas.openxmlformats.org/officeDocument/2006/relationships/image" Target="../media/image67.png"/><Relationship Id="rId34" Type="http://schemas.openxmlformats.org/officeDocument/2006/relationships/customXml" Target="../ink/ink23.xml"/><Relationship Id="rId50" Type="http://schemas.openxmlformats.org/officeDocument/2006/relationships/customXml" Target="../ink/ink31.xml"/><Relationship Id="rId55" Type="http://schemas.openxmlformats.org/officeDocument/2006/relationships/image" Target="../media/image40.png"/><Relationship Id="rId76" Type="http://schemas.openxmlformats.org/officeDocument/2006/relationships/customXml" Target="../ink/ink44.xml"/><Relationship Id="rId97" Type="http://schemas.openxmlformats.org/officeDocument/2006/relationships/image" Target="../media/image61.png"/><Relationship Id="rId104" Type="http://schemas.openxmlformats.org/officeDocument/2006/relationships/customXml" Target="../ink/ink58.xml"/><Relationship Id="rId120" Type="http://schemas.openxmlformats.org/officeDocument/2006/relationships/customXml" Target="../ink/ink66.xml"/><Relationship Id="rId125" Type="http://schemas.openxmlformats.org/officeDocument/2006/relationships/image" Target="../media/image76.png"/><Relationship Id="rId7" Type="http://schemas.openxmlformats.org/officeDocument/2006/relationships/image" Target="../media/image160.png"/><Relationship Id="rId71" Type="http://schemas.openxmlformats.org/officeDocument/2006/relationships/image" Target="../media/image48.png"/><Relationship Id="rId92" Type="http://schemas.openxmlformats.org/officeDocument/2006/relationships/customXml" Target="../ink/ink52.xml"/><Relationship Id="rId2" Type="http://schemas.openxmlformats.org/officeDocument/2006/relationships/customXml" Target="../ink/ink7.xml"/><Relationship Id="rId29" Type="http://schemas.openxmlformats.org/officeDocument/2006/relationships/image" Target="../media/image270.png"/><Relationship Id="rId24" Type="http://schemas.openxmlformats.org/officeDocument/2006/relationships/customXml" Target="../ink/ink18.xml"/><Relationship Id="rId40" Type="http://schemas.openxmlformats.org/officeDocument/2006/relationships/customXml" Target="../ink/ink26.xml"/><Relationship Id="rId45" Type="http://schemas.openxmlformats.org/officeDocument/2006/relationships/image" Target="../media/image35.png"/><Relationship Id="rId66" Type="http://schemas.openxmlformats.org/officeDocument/2006/relationships/customXml" Target="../ink/ink39.xml"/><Relationship Id="rId87" Type="http://schemas.openxmlformats.org/officeDocument/2006/relationships/image" Target="../media/image56.png"/><Relationship Id="rId110" Type="http://schemas.openxmlformats.org/officeDocument/2006/relationships/customXml" Target="../ink/ink61.xml"/><Relationship Id="rId115" Type="http://schemas.openxmlformats.org/officeDocument/2006/relationships/image" Target="../media/image71.png"/><Relationship Id="rId131" Type="http://schemas.openxmlformats.org/officeDocument/2006/relationships/image" Target="../media/image79.png"/><Relationship Id="rId61" Type="http://schemas.openxmlformats.org/officeDocument/2006/relationships/image" Target="../media/image43.png"/><Relationship Id="rId82" Type="http://schemas.openxmlformats.org/officeDocument/2006/relationships/customXml" Target="../ink/ink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40.png"/><Relationship Id="rId7" Type="http://schemas.openxmlformats.org/officeDocument/2006/relationships/image" Target="../media/image86.png"/><Relationship Id="rId2" Type="http://schemas.openxmlformats.org/officeDocument/2006/relationships/customXml" Target="../ink/ink7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4.xml"/><Relationship Id="rId5" Type="http://schemas.openxmlformats.org/officeDocument/2006/relationships/image" Target="../media/image850.png"/><Relationship Id="rId4" Type="http://schemas.openxmlformats.org/officeDocument/2006/relationships/customXml" Target="../ink/ink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3" Type="http://schemas.openxmlformats.org/officeDocument/2006/relationships/image" Target="../media/image410.png"/><Relationship Id="rId7" Type="http://schemas.openxmlformats.org/officeDocument/2006/relationships/image" Target="../media/image610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84.png"/><Relationship Id="rId5" Type="http://schemas.openxmlformats.org/officeDocument/2006/relationships/image" Target="../media/image51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710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87CB-B0E7-4008-AEAD-181AE5B2F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59049-B8AF-410D-BF59-CB0A71B4C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AEE48-7C03-4FB8-AF58-39D43A2AE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9" y="0"/>
            <a:ext cx="1207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ECD7B-549A-4833-AB42-65F4C34B7EFE}"/>
              </a:ext>
            </a:extLst>
          </p:cNvPr>
          <p:cNvSpPr txBox="1"/>
          <p:nvPr/>
        </p:nvSpPr>
        <p:spPr>
          <a:xfrm>
            <a:off x="2150769" y="2711003"/>
            <a:ext cx="8391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7200" dirty="0">
                <a:solidFill>
                  <a:schemeClr val="bg1"/>
                </a:solidFill>
              </a:rPr>
              <a:t>¿QUÉ ES INVERSIÓN?</a:t>
            </a:r>
            <a:endParaRPr lang="es-EC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06734-0BC3-4DB2-88A4-8E16F951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8" b="7557"/>
          <a:stretch/>
        </p:blipFill>
        <p:spPr>
          <a:xfrm>
            <a:off x="0" y="6363"/>
            <a:ext cx="12186458" cy="68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2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87CB-B0E7-4008-AEAD-181AE5B2F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59049-B8AF-410D-BF59-CB0A71B4C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0723B-83B2-4B82-9915-4AA67EFF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025EF-08F3-48E6-B5C7-1395FA76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9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6D73-8F2B-41CF-A92E-0D58C3D2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C2284-27D0-4CB7-B27E-6329EFAA8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3138B-3DB6-487C-9F30-B8BA2FE33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0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87CB-B0E7-4008-AEAD-181AE5B2F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59049-B8AF-410D-BF59-CB0A71B4C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B7314-78A6-48E4-90E4-D6C1E305A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1"/>
            <a:ext cx="12192000" cy="691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3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E32B7B-32DB-4F8C-9690-F926244E4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643"/>
            <a:ext cx="12192000" cy="687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87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ECD7B-549A-4833-AB42-65F4C34B7EFE}"/>
              </a:ext>
            </a:extLst>
          </p:cNvPr>
          <p:cNvSpPr txBox="1"/>
          <p:nvPr/>
        </p:nvSpPr>
        <p:spPr>
          <a:xfrm>
            <a:off x="2157209" y="2112135"/>
            <a:ext cx="8391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7200" dirty="0">
                <a:solidFill>
                  <a:schemeClr val="bg1"/>
                </a:solidFill>
              </a:rPr>
              <a:t>¿QUÉ BUSCAMOS EN UNA INVERSIÓN?</a:t>
            </a:r>
            <a:endParaRPr lang="es-EC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04496-7610-4EED-8B6E-9CAB26F6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7" b="7556"/>
          <a:stretch/>
        </p:blipFill>
        <p:spPr>
          <a:xfrm>
            <a:off x="0" y="-5747"/>
            <a:ext cx="12192000" cy="68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9F94AF-7197-4065-98B5-BA2A1859A42C}"/>
                  </a:ext>
                </a:extLst>
              </p14:cNvPr>
              <p14:cNvContentPartPr/>
              <p14:nvPr/>
            </p14:nvContentPartPr>
            <p14:xfrm>
              <a:off x="1534736" y="2278633"/>
              <a:ext cx="1137240" cy="1031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9F94AF-7197-4065-98B5-BA2A1859A4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5736" y="2269993"/>
                <a:ext cx="1154880" cy="10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2C3D5E-990E-42B9-B220-763185C8C645}"/>
                  </a:ext>
                </a:extLst>
              </p14:cNvPr>
              <p14:cNvContentPartPr/>
              <p14:nvPr/>
            </p14:nvContentPartPr>
            <p14:xfrm>
              <a:off x="1970696" y="3248833"/>
              <a:ext cx="64800" cy="932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2C3D5E-990E-42B9-B220-763185C8C6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2056" y="3239833"/>
                <a:ext cx="82440" cy="9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D71A6A-3A5A-40F9-9141-DE8BDA76660A}"/>
                  </a:ext>
                </a:extLst>
              </p14:cNvPr>
              <p14:cNvContentPartPr/>
              <p14:nvPr/>
            </p14:nvContentPartPr>
            <p14:xfrm>
              <a:off x="2124776" y="3360073"/>
              <a:ext cx="531360" cy="485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D71A6A-3A5A-40F9-9141-DE8BDA7666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5776" y="3351433"/>
                <a:ext cx="54900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C26480-D632-41CB-9AF0-2EC905367D12}"/>
                  </a:ext>
                </a:extLst>
              </p14:cNvPr>
              <p14:cNvContentPartPr/>
              <p14:nvPr/>
            </p14:nvContentPartPr>
            <p14:xfrm>
              <a:off x="1490096" y="3644113"/>
              <a:ext cx="488520" cy="150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C26480-D632-41CB-9AF0-2EC905367D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096" y="3635473"/>
                <a:ext cx="5061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D48A87-F7B1-45E0-B898-A08DE51D0E43}"/>
                  </a:ext>
                </a:extLst>
              </p14:cNvPr>
              <p14:cNvContentPartPr/>
              <p14:nvPr/>
            </p14:nvContentPartPr>
            <p14:xfrm>
              <a:off x="1637336" y="4046953"/>
              <a:ext cx="493920" cy="47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D48A87-F7B1-45E0-B898-A08DE51D0E4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8336" y="4038313"/>
                <a:ext cx="51156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BF38656-384D-42A5-85CF-17D7FA711764}"/>
                  </a:ext>
                </a:extLst>
              </p14:cNvPr>
              <p14:cNvContentPartPr/>
              <p14:nvPr/>
            </p14:nvContentPartPr>
            <p14:xfrm>
              <a:off x="2009576" y="4033993"/>
              <a:ext cx="415440" cy="745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BF38656-384D-42A5-85CF-17D7FA7117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00576" y="4025353"/>
                <a:ext cx="433080" cy="76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F27D232-8534-4242-881D-AAE12A67A549}"/>
                  </a:ext>
                </a:extLst>
              </p14:cNvPr>
              <p14:cNvContentPartPr/>
              <p14:nvPr/>
            </p14:nvContentPartPr>
            <p14:xfrm>
              <a:off x="3235376" y="2489233"/>
              <a:ext cx="1961640" cy="1420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F27D232-8534-4242-881D-AAE12A67A5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26736" y="2480593"/>
                <a:ext cx="1979280" cy="14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BBABFCA-0E92-40A5-9B39-350D26508469}"/>
                  </a:ext>
                </a:extLst>
              </p14:cNvPr>
              <p14:cNvContentPartPr/>
              <p14:nvPr/>
            </p14:nvContentPartPr>
            <p14:xfrm>
              <a:off x="4428416" y="2021593"/>
              <a:ext cx="1202040" cy="757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BBABFCA-0E92-40A5-9B39-350D265084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19416" y="2012953"/>
                <a:ext cx="1219680" cy="77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AB7CEB-1303-4817-8B23-37BD59FA55DB}"/>
                  </a:ext>
                </a:extLst>
              </p14:cNvPr>
              <p14:cNvContentPartPr/>
              <p14:nvPr/>
            </p14:nvContentPartPr>
            <p14:xfrm>
              <a:off x="6044816" y="1383313"/>
              <a:ext cx="31320" cy="987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AB7CEB-1303-4817-8B23-37BD59FA55D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36176" y="1374673"/>
                <a:ext cx="48960" cy="10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889531-0A2C-41BF-8374-4655F04CCAFE}"/>
                  </a:ext>
                </a:extLst>
              </p14:cNvPr>
              <p14:cNvContentPartPr/>
              <p14:nvPr/>
            </p14:nvContentPartPr>
            <p14:xfrm>
              <a:off x="5866976" y="1067233"/>
              <a:ext cx="874800" cy="1290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889531-0A2C-41BF-8374-4655F04CCA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7976" y="1058233"/>
                <a:ext cx="892440" cy="13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DDCA90F-83A1-4F8B-B173-46E3256ADF88}"/>
                  </a:ext>
                </a:extLst>
              </p14:cNvPr>
              <p14:cNvContentPartPr/>
              <p14:nvPr/>
            </p14:nvContentPartPr>
            <p14:xfrm>
              <a:off x="6541976" y="1788313"/>
              <a:ext cx="914400" cy="47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DDCA90F-83A1-4F8B-B173-46E3256AD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33336" y="1779313"/>
                <a:ext cx="93204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D2DB20-F10B-417C-A349-AD933CB7F9EF}"/>
                  </a:ext>
                </a:extLst>
              </p14:cNvPr>
              <p14:cNvContentPartPr/>
              <p14:nvPr/>
            </p14:nvContentPartPr>
            <p14:xfrm>
              <a:off x="7448456" y="1823233"/>
              <a:ext cx="370800" cy="460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D2DB20-F10B-417C-A349-AD933CB7F9E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39816" y="1814593"/>
                <a:ext cx="38844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44F78E8-C55F-409E-9D29-3683C24DA016}"/>
                  </a:ext>
                </a:extLst>
              </p14:cNvPr>
              <p14:cNvContentPartPr/>
              <p14:nvPr/>
            </p14:nvContentPartPr>
            <p14:xfrm>
              <a:off x="7820696" y="1529113"/>
              <a:ext cx="609120" cy="583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44F78E8-C55F-409E-9D29-3683C24DA01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811696" y="1520113"/>
                <a:ext cx="62676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C8732D4-B7CC-4DA8-A75B-517FF7A5E020}"/>
                  </a:ext>
                </a:extLst>
              </p14:cNvPr>
              <p14:cNvContentPartPr/>
              <p14:nvPr/>
            </p14:nvContentPartPr>
            <p14:xfrm>
              <a:off x="3235376" y="3925633"/>
              <a:ext cx="2092320" cy="98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C8732D4-B7CC-4DA8-A75B-517FF7A5E02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26736" y="3916993"/>
                <a:ext cx="210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6E858C3-C57B-419B-A2A5-9E2BA7115A2F}"/>
                  </a:ext>
                </a:extLst>
              </p14:cNvPr>
              <p14:cNvContentPartPr/>
              <p14:nvPr/>
            </p14:nvContentPartPr>
            <p14:xfrm>
              <a:off x="4938176" y="3612433"/>
              <a:ext cx="717120" cy="715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6E858C3-C57B-419B-A2A5-9E2BA7115A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29536" y="3603433"/>
                <a:ext cx="734760" cy="73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3380E6-05F5-4DD6-AC50-E9C76DFFDB33}"/>
                  </a:ext>
                </a:extLst>
              </p14:cNvPr>
              <p14:cNvContentPartPr/>
              <p14:nvPr/>
            </p14:nvContentPartPr>
            <p14:xfrm>
              <a:off x="5799656" y="3409393"/>
              <a:ext cx="435960" cy="690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3380E6-05F5-4DD6-AC50-E9C76DFFDB3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90656" y="3400753"/>
                <a:ext cx="4536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E8417B8-7E21-4BB1-A4D4-2C39FFA3FB98}"/>
                  </a:ext>
                </a:extLst>
              </p14:cNvPr>
              <p14:cNvContentPartPr/>
              <p14:nvPr/>
            </p14:nvContentPartPr>
            <p14:xfrm>
              <a:off x="6147776" y="3641233"/>
              <a:ext cx="405000" cy="393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E8417B8-7E21-4BB1-A4D4-2C39FFA3FB9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138776" y="3632233"/>
                <a:ext cx="4226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72BAAB8-7BC4-477D-8C1C-EA0AC8582C11}"/>
                  </a:ext>
                </a:extLst>
              </p14:cNvPr>
              <p14:cNvContentPartPr/>
              <p14:nvPr/>
            </p14:nvContentPartPr>
            <p14:xfrm>
              <a:off x="6596696" y="3654913"/>
              <a:ext cx="336240" cy="19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72BAAB8-7BC4-477D-8C1C-EA0AC8582C1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88056" y="3645913"/>
                <a:ext cx="3538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CD4091D-C999-442D-8ACE-978F7C445B31}"/>
                  </a:ext>
                </a:extLst>
              </p14:cNvPr>
              <p14:cNvContentPartPr/>
              <p14:nvPr/>
            </p14:nvContentPartPr>
            <p14:xfrm>
              <a:off x="6899816" y="3623953"/>
              <a:ext cx="440280" cy="596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CD4091D-C999-442D-8ACE-978F7C445B3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90816" y="3615313"/>
                <a:ext cx="45792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F70EC51-FB16-459C-96E7-4FF33F4347CA}"/>
                  </a:ext>
                </a:extLst>
              </p14:cNvPr>
              <p14:cNvContentPartPr/>
              <p14:nvPr/>
            </p14:nvContentPartPr>
            <p14:xfrm>
              <a:off x="7538096" y="3957673"/>
              <a:ext cx="20880" cy="14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F70EC51-FB16-459C-96E7-4FF33F4347C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29456" y="3948673"/>
                <a:ext cx="385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2B6E760-11F7-4A7B-B09E-069108399294}"/>
                  </a:ext>
                </a:extLst>
              </p14:cNvPr>
              <p14:cNvContentPartPr/>
              <p14:nvPr/>
            </p14:nvContentPartPr>
            <p14:xfrm>
              <a:off x="8691896" y="1835113"/>
              <a:ext cx="525600" cy="125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2B6E760-11F7-4A7B-B09E-0691083992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683256" y="1826113"/>
                <a:ext cx="54324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C5539DE-0EA0-408F-B4E1-7A4F03E79FB6}"/>
                  </a:ext>
                </a:extLst>
              </p14:cNvPr>
              <p14:cNvContentPartPr/>
              <p14:nvPr/>
            </p14:nvContentPartPr>
            <p14:xfrm>
              <a:off x="9032096" y="1709473"/>
              <a:ext cx="407880" cy="279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C5539DE-0EA0-408F-B4E1-7A4F03E79FB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023456" y="1700833"/>
                <a:ext cx="42552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446C399-C7B2-4609-BA28-64EDC945F071}"/>
                  </a:ext>
                </a:extLst>
              </p14:cNvPr>
              <p14:cNvContentPartPr/>
              <p14:nvPr/>
            </p14:nvContentPartPr>
            <p14:xfrm>
              <a:off x="9560216" y="1417153"/>
              <a:ext cx="424440" cy="777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446C399-C7B2-4609-BA28-64EDC945F07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551576" y="1408513"/>
                <a:ext cx="442080" cy="7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39E2736-5839-462D-8A3D-3B57FCE2B83E}"/>
                  </a:ext>
                </a:extLst>
              </p14:cNvPr>
              <p14:cNvContentPartPr/>
              <p14:nvPr/>
            </p14:nvContentPartPr>
            <p14:xfrm>
              <a:off x="9859736" y="1847353"/>
              <a:ext cx="239760" cy="170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39E2736-5839-462D-8A3D-3B57FCE2B83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850736" y="1838713"/>
                <a:ext cx="25740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468C108-66AA-4676-AE77-75A04E7EE418}"/>
                  </a:ext>
                </a:extLst>
              </p14:cNvPr>
              <p14:cNvContentPartPr/>
              <p14:nvPr/>
            </p14:nvContentPartPr>
            <p14:xfrm>
              <a:off x="10140536" y="1375393"/>
              <a:ext cx="301320" cy="744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468C108-66AA-4676-AE77-75A04E7EE41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131536" y="1366393"/>
                <a:ext cx="318960" cy="7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269E5CF-0AD4-4CA7-9E0C-C9EA1BD74CFA}"/>
                  </a:ext>
                </a:extLst>
              </p14:cNvPr>
              <p14:cNvContentPartPr/>
              <p14:nvPr/>
            </p14:nvContentPartPr>
            <p14:xfrm>
              <a:off x="10351856" y="1812793"/>
              <a:ext cx="128520" cy="262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269E5CF-0AD4-4CA7-9E0C-C9EA1BD74CF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342856" y="1803793"/>
                <a:ext cx="1461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001927-BF5E-476A-B017-35E68B74CF51}"/>
                  </a:ext>
                </a:extLst>
              </p14:cNvPr>
              <p14:cNvContentPartPr/>
              <p14:nvPr/>
            </p14:nvContentPartPr>
            <p14:xfrm>
              <a:off x="10435736" y="1856353"/>
              <a:ext cx="351000" cy="381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001927-BF5E-476A-B017-35E68B74CF5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427096" y="1847353"/>
                <a:ext cx="36864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65D2A69-21EA-451E-9C2C-6AE7F2357D8A}"/>
                  </a:ext>
                </a:extLst>
              </p14:cNvPr>
              <p14:cNvContentPartPr/>
              <p14:nvPr/>
            </p14:nvContentPartPr>
            <p14:xfrm>
              <a:off x="10461656" y="2056873"/>
              <a:ext cx="391680" cy="55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65D2A69-21EA-451E-9C2C-6AE7F2357D8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452656" y="2047873"/>
                <a:ext cx="4093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8194EF-999E-4384-A6A1-1EB8271BEB89}"/>
                  </a:ext>
                </a:extLst>
              </p14:cNvPr>
              <p14:cNvContentPartPr/>
              <p14:nvPr/>
            </p14:nvContentPartPr>
            <p14:xfrm>
              <a:off x="10835336" y="1975513"/>
              <a:ext cx="344160" cy="347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8194EF-999E-4384-A6A1-1EB8271BEB8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826336" y="1966513"/>
                <a:ext cx="3618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76C06B9-A9E0-495D-9C65-582945A7B54A}"/>
                  </a:ext>
                </a:extLst>
              </p14:cNvPr>
              <p14:cNvContentPartPr/>
              <p14:nvPr/>
            </p14:nvContentPartPr>
            <p14:xfrm>
              <a:off x="10579016" y="1644313"/>
              <a:ext cx="43200" cy="6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76C06B9-A9E0-495D-9C65-582945A7B54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570016" y="1635673"/>
                <a:ext cx="608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69AE915-36DC-4B14-AC6F-D8A917D7545D}"/>
                  </a:ext>
                </a:extLst>
              </p14:cNvPr>
              <p14:cNvContentPartPr/>
              <p14:nvPr/>
            </p14:nvContentPartPr>
            <p14:xfrm>
              <a:off x="7836896" y="3878833"/>
              <a:ext cx="792360" cy="77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69AE915-36DC-4B14-AC6F-D8A917D7545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827896" y="3870193"/>
                <a:ext cx="8100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626C83F-5010-4F82-9D00-3B57B7C778A7}"/>
                  </a:ext>
                </a:extLst>
              </p14:cNvPr>
              <p14:cNvContentPartPr/>
              <p14:nvPr/>
            </p14:nvContentPartPr>
            <p14:xfrm>
              <a:off x="8421176" y="3560953"/>
              <a:ext cx="680040" cy="614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626C83F-5010-4F82-9D00-3B57B7C778A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412176" y="3551953"/>
                <a:ext cx="69768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E207350-C274-439B-82D7-6902FB436EBC}"/>
                  </a:ext>
                </a:extLst>
              </p14:cNvPr>
              <p14:cNvContentPartPr/>
              <p14:nvPr/>
            </p14:nvContentPartPr>
            <p14:xfrm>
              <a:off x="9362576" y="3595513"/>
              <a:ext cx="116280" cy="3276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E207350-C274-439B-82D7-6902FB436EB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353936" y="3586513"/>
                <a:ext cx="13392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C1985E4-3F03-4473-B0DE-1FADD22FDB37}"/>
                  </a:ext>
                </a:extLst>
              </p14:cNvPr>
              <p14:cNvContentPartPr/>
              <p14:nvPr/>
            </p14:nvContentPartPr>
            <p14:xfrm>
              <a:off x="9274736" y="3554833"/>
              <a:ext cx="156960" cy="580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C1985E4-3F03-4473-B0DE-1FADD22FDB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265736" y="3545833"/>
                <a:ext cx="174600" cy="5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A571F5-3EA0-44A1-A43E-B4C4DF2A3571}"/>
                  </a:ext>
                </a:extLst>
              </p14:cNvPr>
              <p14:cNvContentPartPr/>
              <p14:nvPr/>
            </p14:nvContentPartPr>
            <p14:xfrm>
              <a:off x="9437816" y="3237313"/>
              <a:ext cx="295920" cy="449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A571F5-3EA0-44A1-A43E-B4C4DF2A357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428816" y="3228313"/>
                <a:ext cx="31356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E54202E-BCDD-4297-9D3A-C38D90636378}"/>
                  </a:ext>
                </a:extLst>
              </p14:cNvPr>
              <p14:cNvContentPartPr/>
              <p14:nvPr/>
            </p14:nvContentPartPr>
            <p14:xfrm>
              <a:off x="9545456" y="3883513"/>
              <a:ext cx="339840" cy="1717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E54202E-BCDD-4297-9D3A-C38D9063637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536816" y="3874513"/>
                <a:ext cx="35748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3DEAA12-5F79-4B07-9D23-5BF1CC0A6689}"/>
                  </a:ext>
                </a:extLst>
              </p14:cNvPr>
              <p14:cNvContentPartPr/>
              <p14:nvPr/>
            </p14:nvContentPartPr>
            <p14:xfrm>
              <a:off x="9828776" y="3271873"/>
              <a:ext cx="245880" cy="7822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3DEAA12-5F79-4B07-9D23-5BF1CC0A668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820136" y="3263233"/>
                <a:ext cx="263520" cy="79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6B270D2-7789-4E81-A4B3-C63500CD78F5}"/>
                  </a:ext>
                </a:extLst>
              </p14:cNvPr>
              <p14:cNvContentPartPr/>
              <p14:nvPr/>
            </p14:nvContentPartPr>
            <p14:xfrm>
              <a:off x="9968096" y="3710713"/>
              <a:ext cx="209880" cy="381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6B270D2-7789-4E81-A4B3-C63500CD78F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959096" y="3701713"/>
                <a:ext cx="22752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906E224-EEBF-4B8E-BC9E-0BBB7B0589A0}"/>
                  </a:ext>
                </a:extLst>
              </p14:cNvPr>
              <p14:cNvContentPartPr/>
              <p14:nvPr/>
            </p14:nvContentPartPr>
            <p14:xfrm>
              <a:off x="10221536" y="3768313"/>
              <a:ext cx="315720" cy="3380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906E224-EEBF-4B8E-BC9E-0BBB7B0589A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212896" y="3759673"/>
                <a:ext cx="33336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C1AA411-DB9B-40D0-A3D4-02D7BAB78CED}"/>
                  </a:ext>
                </a:extLst>
              </p14:cNvPr>
              <p14:cNvContentPartPr/>
              <p14:nvPr/>
            </p14:nvContentPartPr>
            <p14:xfrm>
              <a:off x="10653176" y="3792793"/>
              <a:ext cx="312120" cy="376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C1AA411-DB9B-40D0-A3D4-02D7BAB78CE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44536" y="3783793"/>
                <a:ext cx="32976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9BF60CD-031F-42D6-8B33-31EC447F2701}"/>
                  </a:ext>
                </a:extLst>
              </p14:cNvPr>
              <p14:cNvContentPartPr/>
              <p14:nvPr/>
            </p14:nvContentPartPr>
            <p14:xfrm>
              <a:off x="10278416" y="3580393"/>
              <a:ext cx="55440" cy="24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9BF60CD-031F-42D6-8B33-31EC447F270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0269776" y="3571753"/>
                <a:ext cx="73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9EC106A-0E5A-4D59-9F1E-60AE28EC7E83}"/>
                  </a:ext>
                </a:extLst>
              </p14:cNvPr>
              <p14:cNvContentPartPr/>
              <p14:nvPr/>
            </p14:nvContentPartPr>
            <p14:xfrm>
              <a:off x="3208376" y="4004473"/>
              <a:ext cx="1221840" cy="1413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9EC106A-0E5A-4D59-9F1E-60AE28EC7E8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199376" y="3995473"/>
                <a:ext cx="1239480" cy="14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03C6B87-D0F8-4989-9952-A3CA702FCDE2}"/>
                  </a:ext>
                </a:extLst>
              </p14:cNvPr>
              <p14:cNvContentPartPr/>
              <p14:nvPr/>
            </p14:nvContentPartPr>
            <p14:xfrm>
              <a:off x="4180016" y="4929313"/>
              <a:ext cx="660960" cy="1203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03C6B87-D0F8-4989-9952-A3CA702FCDE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171376" y="4920313"/>
                <a:ext cx="678600" cy="12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ADA8997-CD4F-4F1F-B0FA-7EC6E7761CAB}"/>
                  </a:ext>
                </a:extLst>
              </p14:cNvPr>
              <p14:cNvContentPartPr/>
              <p14:nvPr/>
            </p14:nvContentPartPr>
            <p14:xfrm>
              <a:off x="5365496" y="5376073"/>
              <a:ext cx="574560" cy="781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ADA8997-CD4F-4F1F-B0FA-7EC6E7761CA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356856" y="5367433"/>
                <a:ext cx="592200" cy="7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921CCB0-B783-49D4-A917-CDF6280BF569}"/>
                  </a:ext>
                </a:extLst>
              </p14:cNvPr>
              <p14:cNvContentPartPr/>
              <p14:nvPr/>
            </p14:nvContentPartPr>
            <p14:xfrm>
              <a:off x="5996936" y="5605393"/>
              <a:ext cx="231840" cy="3769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921CCB0-B783-49D4-A917-CDF6280BF56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87936" y="5596393"/>
                <a:ext cx="24948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1232CD9-A529-4BA1-87AD-0C16713D0FB7}"/>
                  </a:ext>
                </a:extLst>
              </p14:cNvPr>
              <p14:cNvContentPartPr/>
              <p14:nvPr/>
            </p14:nvContentPartPr>
            <p14:xfrm>
              <a:off x="6289616" y="5625553"/>
              <a:ext cx="216000" cy="3380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1232CD9-A529-4BA1-87AD-0C16713D0FB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80976" y="5616913"/>
                <a:ext cx="2336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7E6CFCE-4A35-49C8-AEF2-6618FB85B2BB}"/>
                  </a:ext>
                </a:extLst>
              </p14:cNvPr>
              <p14:cNvContentPartPr/>
              <p14:nvPr/>
            </p14:nvContentPartPr>
            <p14:xfrm>
              <a:off x="6466736" y="5665153"/>
              <a:ext cx="259560" cy="332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7E6CFCE-4A35-49C8-AEF2-6618FB85B2B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58096" y="5656153"/>
                <a:ext cx="27720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9C5C7F6-7DB1-44DD-9DA2-A15E8C705160}"/>
                  </a:ext>
                </a:extLst>
              </p14:cNvPr>
              <p14:cNvContentPartPr/>
              <p14:nvPr/>
            </p14:nvContentPartPr>
            <p14:xfrm>
              <a:off x="6769136" y="5273833"/>
              <a:ext cx="698400" cy="7128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9C5C7F6-7DB1-44DD-9DA2-A15E8C70516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760496" y="5264833"/>
                <a:ext cx="716040" cy="73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6794B00-9DF4-4A2A-8DB8-E1E7B5F6202D}"/>
                  </a:ext>
                </a:extLst>
              </p14:cNvPr>
              <p14:cNvContentPartPr/>
              <p14:nvPr/>
            </p14:nvContentPartPr>
            <p14:xfrm>
              <a:off x="7435856" y="5596393"/>
              <a:ext cx="356400" cy="3510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6794B00-9DF4-4A2A-8DB8-E1E7B5F6202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426856" y="5587393"/>
                <a:ext cx="37404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167076D-804F-4A88-8AFD-ECCC2398A496}"/>
                  </a:ext>
                </a:extLst>
              </p14:cNvPr>
              <p14:cNvContentPartPr/>
              <p14:nvPr/>
            </p14:nvContentPartPr>
            <p14:xfrm>
              <a:off x="5613176" y="6048193"/>
              <a:ext cx="214200" cy="5518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167076D-804F-4A88-8AFD-ECCC2398A49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604176" y="6039193"/>
                <a:ext cx="23184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9C682CD-4E48-4449-8523-E075BC992F45}"/>
                  </a:ext>
                </a:extLst>
              </p14:cNvPr>
              <p14:cNvContentPartPr/>
              <p14:nvPr/>
            </p14:nvContentPartPr>
            <p14:xfrm>
              <a:off x="5804696" y="6337273"/>
              <a:ext cx="188280" cy="221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9C682CD-4E48-4449-8523-E075BC992F4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795696" y="6328273"/>
                <a:ext cx="2059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53DCD7C-F07C-4151-8B3E-43C30C38018E}"/>
                  </a:ext>
                </a:extLst>
              </p14:cNvPr>
              <p14:cNvContentPartPr/>
              <p14:nvPr/>
            </p14:nvContentPartPr>
            <p14:xfrm>
              <a:off x="6273776" y="6105793"/>
              <a:ext cx="174960" cy="5086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53DCD7C-F07C-4151-8B3E-43C30C38018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265136" y="6096793"/>
                <a:ext cx="19260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A1B26AA-3AF4-439D-BB08-207FB31E49F2}"/>
                  </a:ext>
                </a:extLst>
              </p14:cNvPr>
              <p14:cNvContentPartPr/>
              <p14:nvPr/>
            </p14:nvContentPartPr>
            <p14:xfrm>
              <a:off x="6480056" y="6363553"/>
              <a:ext cx="311760" cy="296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A1B26AA-3AF4-439D-BB08-207FB31E49F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471416" y="6354553"/>
                <a:ext cx="32940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9E1991A-BF0B-4CEE-B372-74A02840C25E}"/>
                  </a:ext>
                </a:extLst>
              </p14:cNvPr>
              <p14:cNvContentPartPr/>
              <p14:nvPr/>
            </p14:nvContentPartPr>
            <p14:xfrm>
              <a:off x="6776696" y="6017593"/>
              <a:ext cx="96120" cy="58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9E1991A-BF0B-4CEE-B372-74A02840C25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767696" y="6008953"/>
                <a:ext cx="11376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711D0CF-AABE-4EE0-AA26-EC12A092E02E}"/>
                  </a:ext>
                </a:extLst>
              </p14:cNvPr>
              <p14:cNvContentPartPr/>
              <p14:nvPr/>
            </p14:nvContentPartPr>
            <p14:xfrm>
              <a:off x="6822056" y="6315673"/>
              <a:ext cx="216000" cy="2887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711D0CF-AABE-4EE0-AA26-EC12A092E02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813416" y="6306673"/>
                <a:ext cx="2336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5C2C65E-DC92-42AB-8970-324C6F430BD8}"/>
                  </a:ext>
                </a:extLst>
              </p14:cNvPr>
              <p14:cNvContentPartPr/>
              <p14:nvPr/>
            </p14:nvContentPartPr>
            <p14:xfrm>
              <a:off x="7055696" y="6229273"/>
              <a:ext cx="242640" cy="3056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5C2C65E-DC92-42AB-8970-324C6F430BD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047056" y="6220273"/>
                <a:ext cx="2602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DA2D07D6-D8BE-440C-A8C9-6162534CE48E}"/>
                  </a:ext>
                </a:extLst>
              </p14:cNvPr>
              <p14:cNvContentPartPr/>
              <p14:nvPr/>
            </p14:nvContentPartPr>
            <p14:xfrm>
              <a:off x="7313816" y="6312073"/>
              <a:ext cx="235440" cy="225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DA2D07D6-D8BE-440C-A8C9-6162534CE48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305176" y="6303433"/>
                <a:ext cx="2530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32FDE2F-2C39-48F5-BC5B-33292C14D5EC}"/>
                  </a:ext>
                </a:extLst>
              </p14:cNvPr>
              <p14:cNvContentPartPr/>
              <p14:nvPr/>
            </p14:nvContentPartPr>
            <p14:xfrm>
              <a:off x="7543136" y="6284713"/>
              <a:ext cx="263160" cy="390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32FDE2F-2C39-48F5-BC5B-33292C14D5E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534496" y="6276073"/>
                <a:ext cx="28080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0F9A23C-18D3-4713-9278-AF6BAE8F5BAA}"/>
                  </a:ext>
                </a:extLst>
              </p14:cNvPr>
              <p14:cNvContentPartPr/>
              <p14:nvPr/>
            </p14:nvContentPartPr>
            <p14:xfrm>
              <a:off x="8152616" y="6006433"/>
              <a:ext cx="759240" cy="82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0F9A23C-18D3-4713-9278-AF6BAE8F5BAA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143616" y="5997433"/>
                <a:ext cx="77688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3AB0926-7CC8-4718-B385-EB4B4320AE33}"/>
                  </a:ext>
                </a:extLst>
              </p14:cNvPr>
              <p14:cNvContentPartPr/>
              <p14:nvPr/>
            </p14:nvContentPartPr>
            <p14:xfrm>
              <a:off x="8654456" y="5860993"/>
              <a:ext cx="570960" cy="5889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3AB0926-7CC8-4718-B385-EB4B4320AE3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645456" y="5851993"/>
                <a:ext cx="588600" cy="60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921C5CA7-5583-44BD-AE13-D7045129A888}"/>
              </a:ext>
            </a:extLst>
          </p:cNvPr>
          <p:cNvGrpSpPr/>
          <p:nvPr/>
        </p:nvGrpSpPr>
        <p:grpSpPr>
          <a:xfrm>
            <a:off x="416051" y="1471484"/>
            <a:ext cx="5345640" cy="4025160"/>
            <a:chOff x="416051" y="1471484"/>
            <a:chExt cx="5345640" cy="40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E030411-268E-4145-8096-526066C1B524}"/>
                    </a:ext>
                  </a:extLst>
                </p14:cNvPr>
                <p14:cNvContentPartPr/>
                <p14:nvPr/>
              </p14:nvContentPartPr>
              <p14:xfrm>
                <a:off x="416051" y="1471484"/>
                <a:ext cx="2854440" cy="3589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E030411-268E-4145-8096-526066C1B52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11731" y="1467164"/>
                  <a:ext cx="2863080" cy="359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7F5312D-BFA3-4B00-B284-4521BFE52366}"/>
                    </a:ext>
                  </a:extLst>
                </p14:cNvPr>
                <p14:cNvContentPartPr/>
                <p14:nvPr/>
              </p14:nvContentPartPr>
              <p14:xfrm>
                <a:off x="3059531" y="2260964"/>
                <a:ext cx="2544840" cy="1800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7F5312D-BFA3-4B00-B284-4521BFE5236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055211" y="2256644"/>
                  <a:ext cx="2553480" cy="180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3F1D43A-A842-4A35-827F-3836D724DD82}"/>
                    </a:ext>
                  </a:extLst>
                </p14:cNvPr>
                <p14:cNvContentPartPr/>
                <p14:nvPr/>
              </p14:nvContentPartPr>
              <p14:xfrm>
                <a:off x="2800331" y="3902564"/>
                <a:ext cx="2961360" cy="401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3F1D43A-A842-4A35-827F-3836D724DD8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796011" y="3898244"/>
                  <a:ext cx="297000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3ADCE26-BF12-4C0D-8B27-EA00FA29CEC4}"/>
                    </a:ext>
                  </a:extLst>
                </p14:cNvPr>
                <p14:cNvContentPartPr/>
                <p14:nvPr/>
              </p14:nvContentPartPr>
              <p14:xfrm>
                <a:off x="2535371" y="3821924"/>
                <a:ext cx="2559960" cy="1674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3ADCE26-BF12-4C0D-8B27-EA00FA29CEC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531051" y="3817604"/>
                  <a:ext cx="2568600" cy="16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A86CCD5-DB4B-471F-BB38-2A6199231A62}"/>
                    </a:ext>
                  </a:extLst>
                </p14:cNvPr>
                <p14:cNvContentPartPr/>
                <p14:nvPr/>
              </p14:nvContentPartPr>
              <p14:xfrm>
                <a:off x="2757851" y="4162844"/>
                <a:ext cx="1586160" cy="379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A86CCD5-DB4B-471F-BB38-2A6199231A6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753531" y="4158524"/>
                  <a:ext cx="1594800" cy="388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B6EB3A39-B815-4A3C-9FB6-86AB111DB62B}"/>
              </a:ext>
            </a:extLst>
          </p:cNvPr>
          <p:cNvPicPr>
            <a:picLocks noChangeAspect="1"/>
          </p:cNvPicPr>
          <p:nvPr/>
        </p:nvPicPr>
        <p:blipFill rotWithShape="1">
          <a:blip r:embed="rId132"/>
          <a:srcRect t="8000" b="7908"/>
          <a:stretch/>
        </p:blipFill>
        <p:spPr>
          <a:xfrm>
            <a:off x="0" y="14655"/>
            <a:ext cx="12192000" cy="68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F75E2-B9ED-4892-B370-B7C51311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3497E-4774-44DF-9C5F-739D301A0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51A32C-9135-4A7C-B682-0DC340B49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2" b="7589"/>
          <a:stretch/>
        </p:blipFill>
        <p:spPr>
          <a:xfrm>
            <a:off x="-44335" y="0"/>
            <a:ext cx="12272489" cy="689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2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C0F8B-AA7F-4E5F-ADBA-6C76CBDB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45D90-3679-42B8-A3FE-F5403D19C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050CA-C2BD-48D5-933D-3CA34A8E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88" b="7897"/>
          <a:stretch/>
        </p:blipFill>
        <p:spPr>
          <a:xfrm>
            <a:off x="0" y="-23837"/>
            <a:ext cx="12192000" cy="68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2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CE87E69-7578-40E9-97F1-0449A821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7F1771D-33C1-4849-AF38-D9912405CFD2}"/>
              </a:ext>
            </a:extLst>
          </p:cNvPr>
          <p:cNvGrpSpPr/>
          <p:nvPr/>
        </p:nvGrpSpPr>
        <p:grpSpPr>
          <a:xfrm>
            <a:off x="1454651" y="3550484"/>
            <a:ext cx="7863480" cy="3090240"/>
            <a:chOff x="1454651" y="3550484"/>
            <a:chExt cx="7863480" cy="30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DB8F88F-3356-4EDE-8128-FA67FAD5EFAA}"/>
                    </a:ext>
                  </a:extLst>
                </p14:cNvPr>
                <p14:cNvContentPartPr/>
                <p14:nvPr/>
              </p14:nvContentPartPr>
              <p14:xfrm>
                <a:off x="1454651" y="3550484"/>
                <a:ext cx="2172240" cy="1460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DB8F88F-3356-4EDE-8128-FA67FAD5EFA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50331" y="3546164"/>
                  <a:ext cx="2180880" cy="14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95E3ED6-2B7F-4FF8-817E-3C45C6D9066D}"/>
                    </a:ext>
                  </a:extLst>
                </p14:cNvPr>
                <p14:cNvContentPartPr/>
                <p14:nvPr/>
              </p14:nvContentPartPr>
              <p14:xfrm>
                <a:off x="5315651" y="5318804"/>
                <a:ext cx="1690920" cy="1321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95E3ED6-2B7F-4FF8-817E-3C45C6D906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11331" y="5314484"/>
                  <a:ext cx="1699560" cy="13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78BA0EF-BA1F-43B1-AFDC-4CB1444B8D05}"/>
                    </a:ext>
                  </a:extLst>
                </p14:cNvPr>
                <p14:cNvContentPartPr/>
                <p14:nvPr/>
              </p14:nvContentPartPr>
              <p14:xfrm>
                <a:off x="7111331" y="4693484"/>
                <a:ext cx="2206800" cy="1274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78BA0EF-BA1F-43B1-AFDC-4CB1444B8D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07011" y="4689164"/>
                  <a:ext cx="2215440" cy="1282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00AC3AD-493B-4026-8F98-1BC02B0A54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591" b="7999"/>
          <a:stretch/>
        </p:blipFill>
        <p:spPr>
          <a:xfrm>
            <a:off x="3570" y="-14643"/>
            <a:ext cx="1218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82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A8D8252-4210-4678-AD07-56EFAADE6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2069-01AD-47C0-9824-5ECABB7D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BBD6F-71C6-4997-942B-3CB824CBA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69457-D204-4409-9BA2-E92B2EA1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2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2A08F-8B36-4380-9831-FB34E476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1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DEF5-8072-4470-8F08-4B57C004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A8A65-70C4-45FB-AEF1-A99BB0BDF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B8B47-4334-4A15-8FC1-9F5D5BED9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88" y="-67318"/>
            <a:ext cx="12302326" cy="69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3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74D9B5-7118-4A09-8F19-2D57805EA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" b="6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9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5540-8B68-461B-92D8-A255EB24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8D62-4EED-484E-B50B-DAA8FC748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4D83E-8DB2-49F7-A073-78633FF20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87" y="0"/>
            <a:ext cx="12242488" cy="72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0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E1DC5-29AD-4C1E-A761-71A569E2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CF6B3F-B74C-4D89-8831-9297F3ECE953}"/>
                  </a:ext>
                </a:extLst>
              </p14:cNvPr>
              <p14:cNvContentPartPr/>
              <p14:nvPr/>
            </p14:nvContentPartPr>
            <p14:xfrm>
              <a:off x="2055131" y="3634364"/>
              <a:ext cx="2329560" cy="2904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CF6B3F-B74C-4D89-8831-9297F3ECE9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0811" y="3630044"/>
                <a:ext cx="2338200" cy="291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0B159056-7830-4105-AF56-327510F6EC3F}"/>
              </a:ext>
            </a:extLst>
          </p:cNvPr>
          <p:cNvGrpSpPr/>
          <p:nvPr/>
        </p:nvGrpSpPr>
        <p:grpSpPr>
          <a:xfrm>
            <a:off x="3961691" y="466004"/>
            <a:ext cx="7199640" cy="6193080"/>
            <a:chOff x="3961691" y="466004"/>
            <a:chExt cx="7199640" cy="61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0501689-D7D3-43A1-9BB8-0BBA77DEBE91}"/>
                    </a:ext>
                  </a:extLst>
                </p14:cNvPr>
                <p14:cNvContentPartPr/>
                <p14:nvPr/>
              </p14:nvContentPartPr>
              <p14:xfrm>
                <a:off x="3961691" y="5809844"/>
                <a:ext cx="4137840" cy="38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0501689-D7D3-43A1-9BB8-0BBA77DEBE9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57371" y="5805524"/>
                  <a:ext cx="41464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EF818A0-A491-4E4C-86DB-12CA3D53ECD7}"/>
                    </a:ext>
                  </a:extLst>
                </p14:cNvPr>
                <p14:cNvContentPartPr/>
                <p14:nvPr/>
              </p14:nvContentPartPr>
              <p14:xfrm>
                <a:off x="4984811" y="5566484"/>
                <a:ext cx="401400" cy="987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EF818A0-A491-4E4C-86DB-12CA3D53ECD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80491" y="5562164"/>
                  <a:ext cx="410040" cy="9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6BD1B9F-C2D6-44B0-BCD5-26514E1650D9}"/>
                    </a:ext>
                  </a:extLst>
                </p14:cNvPr>
                <p14:cNvContentPartPr/>
                <p14:nvPr/>
              </p14:nvContentPartPr>
              <p14:xfrm>
                <a:off x="6687251" y="5566484"/>
                <a:ext cx="261360" cy="860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6BD1B9F-C2D6-44B0-BCD5-26514E1650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82931" y="5562164"/>
                  <a:ext cx="270000" cy="86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B40FA7D-87ED-433B-81FA-C6FCC68D48C4}"/>
                    </a:ext>
                  </a:extLst>
                </p14:cNvPr>
                <p14:cNvContentPartPr/>
                <p14:nvPr/>
              </p14:nvContentPartPr>
              <p14:xfrm>
                <a:off x="8132291" y="5465324"/>
                <a:ext cx="804600" cy="1193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B40FA7D-87ED-433B-81FA-C6FCC68D48C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27971" y="5461004"/>
                  <a:ext cx="813240" cy="12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E2A3240-D69C-4615-BFAE-2984F8279251}"/>
                    </a:ext>
                  </a:extLst>
                </p14:cNvPr>
                <p14:cNvContentPartPr/>
                <p14:nvPr/>
              </p14:nvContentPartPr>
              <p14:xfrm>
                <a:off x="4639571" y="466004"/>
                <a:ext cx="6521760" cy="5801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E2A3240-D69C-4615-BFAE-2984F827925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35251" y="461684"/>
                  <a:ext cx="6530400" cy="5810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B6336B1-9A36-4161-A4BA-D09966454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84AE2-AD19-4BA2-AB73-B6520325D85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839" b="7563"/>
          <a:stretch/>
        </p:blipFill>
        <p:spPr>
          <a:xfrm>
            <a:off x="0" y="-71"/>
            <a:ext cx="12192000" cy="687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519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</Words>
  <Application>Microsoft Office PowerPoint</Application>
  <PresentationFormat>Panorámica</PresentationFormat>
  <Paragraphs>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Washington Arellano</dc:creator>
  <cp:lastModifiedBy>Marcelo  Echague</cp:lastModifiedBy>
  <cp:revision>1</cp:revision>
  <dcterms:created xsi:type="dcterms:W3CDTF">2022-10-07T19:21:40Z</dcterms:created>
  <dcterms:modified xsi:type="dcterms:W3CDTF">2022-10-07T19:31:55Z</dcterms:modified>
</cp:coreProperties>
</file>