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29"/>
  </p:notesMasterIdLst>
  <p:sldIdLst>
    <p:sldId id="2626" r:id="rId5"/>
    <p:sldId id="401" r:id="rId6"/>
    <p:sldId id="2586" r:id="rId7"/>
    <p:sldId id="2594" r:id="rId8"/>
    <p:sldId id="2593" r:id="rId9"/>
    <p:sldId id="2587" r:id="rId10"/>
    <p:sldId id="2627" r:id="rId11"/>
    <p:sldId id="2608" r:id="rId12"/>
    <p:sldId id="2612" r:id="rId13"/>
    <p:sldId id="2614" r:id="rId14"/>
    <p:sldId id="2595" r:id="rId15"/>
    <p:sldId id="2609" r:id="rId16"/>
    <p:sldId id="2615" r:id="rId17"/>
    <p:sldId id="2619" r:id="rId18"/>
    <p:sldId id="2628" r:id="rId19"/>
    <p:sldId id="2629" r:id="rId20"/>
    <p:sldId id="286" r:id="rId21"/>
    <p:sldId id="271" r:id="rId22"/>
    <p:sldId id="274" r:id="rId23"/>
    <p:sldId id="275" r:id="rId24"/>
    <p:sldId id="281" r:id="rId25"/>
    <p:sldId id="282" r:id="rId26"/>
    <p:sldId id="283" r:id="rId27"/>
    <p:sldId id="262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42139E5-8E73-4897-9EBE-4F6C39258FC1}">
          <p14:sldIdLst>
            <p14:sldId id="2626"/>
            <p14:sldId id="401"/>
            <p14:sldId id="2586"/>
            <p14:sldId id="2594"/>
            <p14:sldId id="2593"/>
            <p14:sldId id="2587"/>
            <p14:sldId id="2627"/>
            <p14:sldId id="2608"/>
            <p14:sldId id="2612"/>
            <p14:sldId id="2614"/>
            <p14:sldId id="2595"/>
            <p14:sldId id="2609"/>
            <p14:sldId id="2615"/>
            <p14:sldId id="2619"/>
            <p14:sldId id="2628"/>
            <p14:sldId id="2629"/>
            <p14:sldId id="286"/>
            <p14:sldId id="271"/>
            <p14:sldId id="274"/>
            <p14:sldId id="275"/>
            <p14:sldId id="281"/>
            <p14:sldId id="282"/>
            <p14:sldId id="283"/>
            <p14:sldId id="2625"/>
          </p14:sldIdLst>
        </p14:section>
      </p14:sectionLst>
    </p:ex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ja bialon" initials="mb" lastIdx="27" clrIdx="0">
    <p:extLst>
      <p:ext uri="{19B8F6BF-5375-455C-9EA6-DF929625EA0E}">
        <p15:presenceInfo xmlns:p15="http://schemas.microsoft.com/office/powerpoint/2012/main" userId="3eef959fd821fee6" providerId="Windows Live"/>
      </p:ext>
    </p:extLst>
  </p:cmAuthor>
  <p:cmAuthor id="2" name="Rosemary Addis" initials="RA" lastIdx="22" clrIdx="1">
    <p:extLst>
      <p:ext uri="{19B8F6BF-5375-455C-9EA6-DF929625EA0E}">
        <p15:presenceInfo xmlns:p15="http://schemas.microsoft.com/office/powerpoint/2012/main" userId="ddd586ff21168fd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97CE"/>
    <a:srgbClr val="F2F2F2"/>
    <a:srgbClr val="00689D"/>
    <a:srgbClr val="F36E24"/>
    <a:srgbClr val="1591B4"/>
    <a:srgbClr val="CFF9FF"/>
    <a:srgbClr val="AEAEAE"/>
    <a:srgbClr val="4F95C8"/>
    <a:srgbClr val="5699CA"/>
    <a:srgbClr val="9BC3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07" autoAdjust="0"/>
    <p:restoredTop sz="91733" autoAdjust="0"/>
  </p:normalViewPr>
  <p:slideViewPr>
    <p:cSldViewPr snapToGrid="0" snapToObjects="1">
      <p:cViewPr varScale="1">
        <p:scale>
          <a:sx n="62" d="100"/>
          <a:sy n="62" d="100"/>
        </p:scale>
        <p:origin x="1854" y="72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-22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D173A-25D9-364C-B2EF-68D111A08525}" type="datetimeFigureOut">
              <a:rPr lang="fr-FR" smtClean="0"/>
              <a:t>08/10/2021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6263B-D7C0-D144-830B-B509BC6E503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04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6263B-D7C0-D144-830B-B509BC6E503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34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39775"/>
            <a:ext cx="492760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0" name="Google Shape;2270;p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pl-PL" dirty="0"/>
          </a:p>
        </p:txBody>
      </p:sp>
      <p:sp>
        <p:nvSpPr>
          <p:cNvPr id="2271" name="Google Shape;2271;p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lang="pl-PL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p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pl-PL" dirty="0"/>
          </a:p>
        </p:txBody>
      </p:sp>
      <p:sp>
        <p:nvSpPr>
          <p:cNvPr id="2211" name="Google Shape;2211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gd5561b71cd_1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pl-PL" dirty="0"/>
          </a:p>
        </p:txBody>
      </p:sp>
      <p:sp>
        <p:nvSpPr>
          <p:cNvPr id="2334" name="Google Shape;2334;gd5561b71cd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gd5561b71cd_1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pl-PL" dirty="0"/>
          </a:p>
        </p:txBody>
      </p:sp>
      <p:sp>
        <p:nvSpPr>
          <p:cNvPr id="2361" name="Google Shape;2361;gd5561b71cd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gd5561b71cd_1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pl-PL" dirty="0"/>
          </a:p>
        </p:txBody>
      </p:sp>
      <p:sp>
        <p:nvSpPr>
          <p:cNvPr id="2361" name="Google Shape;2361;gd5561b71cd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0664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gd5561b71cd_1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pl-PL" dirty="0"/>
          </a:p>
        </p:txBody>
      </p:sp>
      <p:sp>
        <p:nvSpPr>
          <p:cNvPr id="2361" name="Google Shape;2361;gd5561b71cd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34061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gd5561b71cd_1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pl-PL" dirty="0"/>
          </a:p>
        </p:txBody>
      </p:sp>
      <p:sp>
        <p:nvSpPr>
          <p:cNvPr id="2361" name="Google Shape;2361;gd5561b71cd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4325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6263B-D7C0-D144-830B-B509BC6E503D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7782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6263B-D7C0-D144-830B-B509BC6E503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523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6263B-D7C0-D144-830B-B509BC6E503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08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6263B-D7C0-D144-830B-B509BC6E503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420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A) Sector &amp; Subsector</a:t>
            </a: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1. Sector</a:t>
            </a: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2. Subsector &amp; Industry</a:t>
            </a:r>
          </a:p>
          <a:p>
            <a:pPr marL="68263" lvl="1">
              <a:buSzPct val="100000"/>
            </a:pP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B) Pipeline Opportunity</a:t>
            </a: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3. Business Model &amp; Case Studies</a:t>
            </a:r>
          </a:p>
          <a:p>
            <a:pPr marL="68263" lvl="1">
              <a:buSzPct val="100000"/>
            </a:pP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C) Business Case</a:t>
            </a: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4. Market Size &amp; Environment</a:t>
            </a: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5. Return Profile</a:t>
            </a: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6. Investment Timeframe</a:t>
            </a: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7. Ticket Size</a:t>
            </a: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8. Market Risks &amp; Scale Obstacles</a:t>
            </a:r>
          </a:p>
          <a:p>
            <a:pPr marL="68263" lvl="1">
              <a:buSzPct val="100000"/>
            </a:pP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D) Impact Case</a:t>
            </a: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9. Sustainable Development Need</a:t>
            </a: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10. Expected Development Outcome</a:t>
            </a: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11. SDGs and SDG Indicators</a:t>
            </a: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12. Stakeholders Impacted</a:t>
            </a: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13. Outcome and Impact Risks</a:t>
            </a: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14. IMP Impact Dimensions and Classification</a:t>
            </a:r>
          </a:p>
          <a:p>
            <a:pPr marL="68263" lvl="1">
              <a:buSzPct val="100000"/>
            </a:pP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E) Enabling Environment</a:t>
            </a: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15. Policy Environment</a:t>
            </a: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16. Regulatory Environment</a:t>
            </a: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17. Financial Environment</a:t>
            </a: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18. Actors</a:t>
            </a:r>
          </a:p>
          <a:p>
            <a:pPr marL="68263" lvl="1">
              <a:buSzPct val="100000"/>
            </a:pP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F) Target Locations</a:t>
            </a:r>
          </a:p>
          <a:p>
            <a:pPr marL="68263" lvl="1">
              <a:buSzPct val="1000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19. Target Locations</a:t>
            </a:r>
          </a:p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6263B-D7C0-D144-830B-B509BC6E503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755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6263B-D7C0-D144-830B-B509BC6E503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697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6263B-D7C0-D144-830B-B509BC6E503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0333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6263B-D7C0-D144-830B-B509BC6E503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4547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6263B-D7C0-D144-830B-B509BC6E503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889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2.xml"/><Relationship Id="rId7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9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CF4E1-1A1C-944C-8D75-EA39FC251A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835517"/>
            <a:ext cx="7924800" cy="1446550"/>
          </a:xfrm>
        </p:spPr>
        <p:txBody>
          <a:bodyPr anchor="t" anchorCtr="0"/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two lines possible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F22B83-3F05-1E4F-82B6-E13765DB4F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719623"/>
            <a:ext cx="7924800" cy="381000"/>
          </a:xfrm>
        </p:spPr>
        <p:txBody>
          <a:bodyPr>
            <a:noAutofit/>
          </a:bodyPr>
          <a:lstStyle>
            <a:lvl1pPr>
              <a:defRPr sz="1800" b="0" spc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0F8192-9475-244C-80CC-D7611BE278BA}"/>
              </a:ext>
            </a:extLst>
          </p:cNvPr>
          <p:cNvSpPr/>
          <p:nvPr userDrawn="1"/>
        </p:nvSpPr>
        <p:spPr>
          <a:xfrm>
            <a:off x="-35858" y="6248400"/>
            <a:ext cx="9211337" cy="609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50A3128-15A2-4B45-BA5B-95DEB6FE5C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49857" y="404037"/>
            <a:ext cx="566139" cy="1221104"/>
          </a:xfrm>
        </p:spPr>
        <p:txBody>
          <a:bodyPr/>
          <a:lstStyle>
            <a:lvl1pPr>
              <a:defRPr sz="1100"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Add logo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83BD8D31-C887-6A4B-BC1D-41E363043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3926" y="6405066"/>
            <a:ext cx="5133473" cy="304800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Edit date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DB238F81-D140-8C41-9542-D49168DB07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5801" y="1137683"/>
            <a:ext cx="2020374" cy="520996"/>
          </a:xfrm>
        </p:spPr>
        <p:txBody>
          <a:bodyPr/>
          <a:lstStyle>
            <a:lvl1pPr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Add logo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  <p15:guide id="2" pos="5424">
          <p15:clr>
            <a:srgbClr val="FBAE40"/>
          </p15:clr>
        </p15:guide>
        <p15:guide id="3" orient="horz" pos="1392">
          <p15:clr>
            <a:srgbClr val="FBAE40"/>
          </p15:clr>
        </p15:guide>
        <p15:guide id="4" orient="horz" pos="1680">
          <p15:clr>
            <a:srgbClr val="FBAE40"/>
          </p15:clr>
        </p15:guide>
        <p15:guide id="5" orient="horz" pos="3936">
          <p15:clr>
            <a:srgbClr val="FBAE40"/>
          </p15:clr>
        </p15:guide>
        <p15:guide id="6" orient="horz" pos="40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437B1C-B881-1E48-8081-F5BB0C3E5B0A}"/>
              </a:ext>
            </a:extLst>
          </p:cNvPr>
          <p:cNvCxnSpPr/>
          <p:nvPr userDrawn="1"/>
        </p:nvCxnSpPr>
        <p:spPr>
          <a:xfrm>
            <a:off x="628650" y="1059079"/>
            <a:ext cx="7884000" cy="0"/>
          </a:xfrm>
          <a:prstGeom prst="line">
            <a:avLst/>
          </a:prstGeom>
          <a:ln>
            <a:solidFill>
              <a:srgbClr val="131D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1CD37B2-E658-4748-B059-4CC9A82D66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3104" y="1832626"/>
            <a:ext cx="4948828" cy="2380438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 b="0">
                <a:solidFill>
                  <a:schemeClr val="accent4"/>
                </a:solidFill>
              </a:defRPr>
            </a:lvl1pPr>
            <a:lvl2pPr marL="227013" indent="-158750">
              <a:lnSpc>
                <a:spcPct val="100000"/>
              </a:lnSpc>
              <a:buClr>
                <a:schemeClr val="accent1"/>
              </a:buClr>
              <a:buSzPct val="120000"/>
              <a:buFont typeface="Helvetica" pitchFamily="2" charset="0"/>
              <a:buChar char="●"/>
              <a:tabLst/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317500" indent="119063">
              <a:lnSpc>
                <a:spcPct val="100000"/>
              </a:lnSpc>
              <a:buClr>
                <a:schemeClr val="accent5"/>
              </a:buClr>
              <a:tabLst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AutoNum type="arabicPeriod"/>
              <a:tabLst/>
              <a:defRPr/>
            </a:pPr>
            <a:r>
              <a:rPr lang="en-US" dirty="0"/>
              <a:t>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AutoNum type="arabicPeriod"/>
              <a:tabLst/>
              <a:defRPr/>
            </a:pPr>
            <a:r>
              <a:rPr lang="en-US" dirty="0"/>
              <a:t>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AutoNum type="arabicPeriod"/>
              <a:tabLst/>
              <a:defRPr/>
            </a:pPr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440F388-EFC6-1447-AC92-431A936819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553" y="452176"/>
            <a:ext cx="7912449" cy="432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500"/>
            </a:lvl1pPr>
          </a:lstStyle>
          <a:p>
            <a:r>
              <a:rPr lang="en-US" dirty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1937548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5376">
          <p15:clr>
            <a:srgbClr val="FBAE40"/>
          </p15:clr>
        </p15:guide>
        <p15:guide id="3" orient="horz" pos="768">
          <p15:clr>
            <a:srgbClr val="FBAE40"/>
          </p15:clr>
        </p15:guide>
        <p15:guide id="4" orient="horz" pos="4080">
          <p15:clr>
            <a:srgbClr val="FBAE40"/>
          </p15:clr>
        </p15:guide>
        <p15:guide id="5" orient="horz" pos="288">
          <p15:clr>
            <a:srgbClr val="FBAE40"/>
          </p15:clr>
        </p15:guide>
        <p15:guide id="6" orient="horz" pos="57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437B1C-B881-1E48-8081-F5BB0C3E5B0A}"/>
              </a:ext>
            </a:extLst>
          </p:cNvPr>
          <p:cNvCxnSpPr/>
          <p:nvPr userDrawn="1"/>
        </p:nvCxnSpPr>
        <p:spPr>
          <a:xfrm>
            <a:off x="628650" y="1059079"/>
            <a:ext cx="7884000" cy="0"/>
          </a:xfrm>
          <a:prstGeom prst="line">
            <a:avLst/>
          </a:prstGeom>
          <a:ln>
            <a:solidFill>
              <a:srgbClr val="131D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BD4028-5438-BC49-9F9C-79204886B6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000" y="705107"/>
            <a:ext cx="7920000" cy="286232"/>
          </a:xfrm>
        </p:spPr>
        <p:txBody>
          <a:bodyPr wrap="square">
            <a:spAutoFit/>
          </a:bodyPr>
          <a:lstStyle>
            <a:lvl1pPr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6D300C3-030B-EC47-8980-AC5E4947A7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000" y="1224000"/>
            <a:ext cx="7920000" cy="5256000"/>
          </a:xfrm>
        </p:spPr>
        <p:txBody>
          <a:bodyPr/>
          <a:lstStyle>
            <a:lvl1pPr marL="0" indent="0">
              <a:lnSpc>
                <a:spcPct val="100000"/>
              </a:lnSpc>
              <a:buFont typeface="Courier New" panose="02070309020205020404" pitchFamily="49" charset="0"/>
              <a:buNone/>
              <a:defRPr>
                <a:solidFill>
                  <a:schemeClr val="accent4"/>
                </a:solidFill>
              </a:defRPr>
            </a:lvl1pPr>
            <a:lvl2pPr marL="227013" indent="-158750">
              <a:lnSpc>
                <a:spcPct val="1000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317500" indent="119063">
              <a:lnSpc>
                <a:spcPct val="100000"/>
              </a:lnSpc>
              <a:buClr>
                <a:schemeClr val="accent5"/>
              </a:buClr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F4B468A-152F-2942-85D4-5317FCE2A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553" y="281354"/>
            <a:ext cx="7912449" cy="432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500"/>
            </a:lvl1pPr>
          </a:lstStyle>
          <a:p>
            <a:r>
              <a:rPr lang="en-US" dirty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1281122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5376">
          <p15:clr>
            <a:srgbClr val="FBAE40"/>
          </p15:clr>
        </p15:guide>
        <p15:guide id="3" orient="horz" pos="768">
          <p15:clr>
            <a:srgbClr val="FBAE40"/>
          </p15:clr>
        </p15:guide>
        <p15:guide id="4" orient="horz" pos="4080">
          <p15:clr>
            <a:srgbClr val="FBAE40"/>
          </p15:clr>
        </p15:guide>
        <p15:guide id="5" orient="horz" pos="19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+logo+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338EFF-4890-FD4C-A83F-709E7776F729}"/>
              </a:ext>
            </a:extLst>
          </p:cNvPr>
          <p:cNvSpPr/>
          <p:nvPr userDrawn="1"/>
        </p:nvSpPr>
        <p:spPr>
          <a:xfrm>
            <a:off x="267207" y="457200"/>
            <a:ext cx="8624125" cy="617219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7367064-E3D8-7746-8529-A63102549F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000" y="838200"/>
            <a:ext cx="7981950" cy="5551998"/>
          </a:xfrm>
        </p:spPr>
        <p:txBody>
          <a:bodyPr/>
          <a:lstStyle>
            <a:lvl1pPr marL="0" indent="0">
              <a:lnSpc>
                <a:spcPct val="100000"/>
              </a:lnSpc>
              <a:buFont typeface="Courier New" panose="02070309020205020404" pitchFamily="49" charset="0"/>
              <a:buNone/>
              <a:defRPr>
                <a:solidFill>
                  <a:schemeClr val="accent4"/>
                </a:solidFill>
              </a:defRPr>
            </a:lvl1pPr>
            <a:lvl2pPr marL="227013" indent="-158750">
              <a:lnSpc>
                <a:spcPct val="100000"/>
              </a:lnSpc>
              <a:buClr>
                <a:schemeClr val="accent1"/>
              </a:buClr>
              <a:buSzPct val="120000"/>
              <a:buFont typeface="Helvetica" pitchFamily="2" charset="0"/>
              <a:buChar char="●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317500" indent="119063">
              <a:lnSpc>
                <a:spcPct val="100000"/>
              </a:lnSpc>
              <a:buClr>
                <a:schemeClr val="accent5"/>
              </a:buClr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9DCDF34-1DDD-444D-9741-6C80A1F7C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554" y="160774"/>
            <a:ext cx="5360168" cy="5526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>
              <a:defRPr sz="2500"/>
            </a:lvl1pPr>
          </a:lstStyle>
          <a:p>
            <a:r>
              <a:rPr lang="en-US" dirty="0"/>
              <a:t>Click to edit master title style 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>
          <p15:clr>
            <a:srgbClr val="FBAE40"/>
          </p15:clr>
        </p15:guide>
        <p15:guide id="2" orient="horz" pos="528">
          <p15:clr>
            <a:srgbClr val="FBAE40"/>
          </p15:clr>
        </p15:guide>
        <p15:guide id="3" pos="384">
          <p15:clr>
            <a:srgbClr val="FBAE40"/>
          </p15:clr>
        </p15:guide>
        <p15:guide id="4" pos="5424">
          <p15:clr>
            <a:srgbClr val="FBAE40"/>
          </p15:clr>
        </p15:guide>
        <p15:guide id="5" orient="horz" pos="403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line title+text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3B559A8-3F87-0A48-BA4C-87A20D19E2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000" y="5242560"/>
            <a:ext cx="7920000" cy="1066800"/>
          </a:xfrm>
        </p:spPr>
        <p:txBody>
          <a:bodyPr/>
          <a:lstStyle>
            <a:lvl1pPr marL="0" indent="0">
              <a:lnSpc>
                <a:spcPct val="100000"/>
              </a:lnSpc>
              <a:buFont typeface="Courier New" panose="02070309020205020404" pitchFamily="49" charset="0"/>
              <a:buNone/>
              <a:defRPr b="0">
                <a:solidFill>
                  <a:schemeClr val="tx1"/>
                </a:solidFill>
                <a:latin typeface="+mn-lt"/>
              </a:defRPr>
            </a:lvl1pPr>
            <a:lvl2pPr marL="227013" indent="-158750">
              <a:lnSpc>
                <a:spcPct val="100000"/>
              </a:lnSpc>
              <a:buClr>
                <a:schemeClr val="accent1"/>
              </a:buClr>
              <a:buSzPct val="120000"/>
              <a:buFont typeface="Helvetica" pitchFamily="2" charset="0"/>
              <a:buChar char="●"/>
              <a:tabLst/>
              <a:defRPr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317500" indent="119063">
              <a:lnSpc>
                <a:spcPct val="100000"/>
              </a:lnSpc>
              <a:buClr>
                <a:schemeClr val="accent5"/>
              </a:buClr>
              <a:tabLst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D6DDE4B0-6687-1345-8AEE-887611103850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1087120" y="1727200"/>
            <a:ext cx="7000240" cy="3342640"/>
          </a:xfrm>
        </p:spPr>
        <p:txBody>
          <a:bodyPr>
            <a:normAutofit/>
          </a:bodyPr>
          <a:lstStyle>
            <a:lvl1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795297-B005-EF4D-9B07-D21FD117F6FD}"/>
              </a:ext>
            </a:extLst>
          </p:cNvPr>
          <p:cNvCxnSpPr/>
          <p:nvPr userDrawn="1"/>
        </p:nvCxnSpPr>
        <p:spPr>
          <a:xfrm>
            <a:off x="628650" y="1297111"/>
            <a:ext cx="7884000" cy="0"/>
          </a:xfrm>
          <a:prstGeom prst="line">
            <a:avLst/>
          </a:prstGeom>
          <a:ln>
            <a:solidFill>
              <a:srgbClr val="131D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7D92C7EA-800F-9841-BB0E-8090D63F4F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553" y="242784"/>
            <a:ext cx="7912449" cy="922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500"/>
            </a:lvl1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3489200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5376">
          <p15:clr>
            <a:srgbClr val="FBAE40"/>
          </p15:clr>
        </p15:guide>
        <p15:guide id="3" orient="horz" pos="768">
          <p15:clr>
            <a:srgbClr val="FBAE40"/>
          </p15:clr>
        </p15:guide>
        <p15:guide id="4" orient="horz" pos="4080">
          <p15:clr>
            <a:srgbClr val="FBAE40"/>
          </p15:clr>
        </p15:guide>
        <p15:guide id="5" orient="horz" pos="288">
          <p15:clr>
            <a:srgbClr val="FBAE40"/>
          </p15:clr>
        </p15:guide>
        <p15:guide id="6" orient="horz" pos="576">
          <p15:clr>
            <a:srgbClr val="FBAE40"/>
          </p15:clr>
        </p15:guide>
        <p15:guide id="7" pos="544">
          <p15:clr>
            <a:srgbClr val="FBAE40"/>
          </p15:clr>
        </p15:guide>
        <p15:guide id="8" pos="2767">
          <p15:clr>
            <a:srgbClr val="FBAE40"/>
          </p15:clr>
        </p15:guide>
        <p15:guide id="9" pos="2993">
          <p15:clr>
            <a:srgbClr val="FBAE40"/>
          </p15:clr>
        </p15:guide>
        <p15:guide id="10" pos="5239">
          <p15:clr>
            <a:srgbClr val="FBAE40"/>
          </p15:clr>
        </p15:guide>
        <p15:guide id="11" orient="horz" pos="2251">
          <p15:clr>
            <a:srgbClr val="FBAE40"/>
          </p15:clr>
        </p15:guide>
        <p15:guide id="12" orient="horz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C75185-C7E6-894C-B7BF-7B880B920BB6}"/>
              </a:ext>
            </a:extLst>
          </p:cNvPr>
          <p:cNvCxnSpPr/>
          <p:nvPr userDrawn="1"/>
        </p:nvCxnSpPr>
        <p:spPr>
          <a:xfrm>
            <a:off x="3228001" y="1752600"/>
            <a:ext cx="0" cy="4608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79AB58-5892-E54D-99C1-5FC23405E0C0}"/>
              </a:ext>
            </a:extLst>
          </p:cNvPr>
          <p:cNvCxnSpPr/>
          <p:nvPr userDrawn="1"/>
        </p:nvCxnSpPr>
        <p:spPr>
          <a:xfrm>
            <a:off x="5929201" y="1752600"/>
            <a:ext cx="0" cy="4608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F23247-E256-844F-A3D7-C85231E63463}"/>
              </a:ext>
            </a:extLst>
          </p:cNvPr>
          <p:cNvCxnSpPr/>
          <p:nvPr userDrawn="1"/>
        </p:nvCxnSpPr>
        <p:spPr>
          <a:xfrm>
            <a:off x="628650" y="1059079"/>
            <a:ext cx="7884000" cy="0"/>
          </a:xfrm>
          <a:prstGeom prst="line">
            <a:avLst/>
          </a:prstGeom>
          <a:ln>
            <a:solidFill>
              <a:srgbClr val="131D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330D7A3-4B7A-9A4E-856A-EEF07A66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000" y="1224000"/>
            <a:ext cx="7920000" cy="5286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  <a:lvl2pPr marL="227013" indent="-158750">
              <a:buClr>
                <a:srgbClr val="EEA129"/>
              </a:buClr>
              <a:buSzPct val="120000"/>
              <a:buFont typeface="Helvetica" pitchFamily="2" charset="0"/>
              <a:buChar char="●"/>
              <a:tabLst/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317500" indent="119063">
              <a:tabLst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2B77E53-B7DE-5344-9BB9-9543F8AF71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7401" y="1752600"/>
            <a:ext cx="2520000" cy="4648200"/>
          </a:xfrm>
        </p:spPr>
        <p:txBody>
          <a:bodyPr/>
          <a:lstStyle>
            <a:lvl1pPr marL="0" indent="0">
              <a:lnSpc>
                <a:spcPct val="100000"/>
              </a:lnSpc>
              <a:buFont typeface="Courier New" panose="02070309020205020404" pitchFamily="49" charset="0"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27013" indent="-158750">
              <a:lnSpc>
                <a:spcPct val="100000"/>
              </a:lnSpc>
              <a:buClr>
                <a:schemeClr val="accent1"/>
              </a:buClr>
              <a:buSzPct val="120000"/>
              <a:buFont typeface="Helvetica" pitchFamily="2" charset="0"/>
              <a:buChar char="●"/>
              <a:tabLst/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317500" indent="119063">
              <a:tabLst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7D28019-B8AF-6742-B294-6A1FB280BE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18601" y="1752600"/>
            <a:ext cx="2520000" cy="4648200"/>
          </a:xfrm>
        </p:spPr>
        <p:txBody>
          <a:bodyPr/>
          <a:lstStyle>
            <a:lvl1pPr marL="171450" indent="-171450">
              <a:lnSpc>
                <a:spcPct val="100000"/>
              </a:lnSpc>
              <a:buFont typeface="Courier New" panose="02070309020205020404" pitchFamily="49" charset="0"/>
              <a:buChar char="o"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27013" indent="-158750">
              <a:lnSpc>
                <a:spcPct val="100000"/>
              </a:lnSpc>
              <a:buClr>
                <a:schemeClr val="accent1"/>
              </a:buClr>
              <a:buSzPct val="120000"/>
              <a:buFont typeface="Helvetica" pitchFamily="2" charset="0"/>
              <a:buChar char="●"/>
              <a:tabLst/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317500" indent="119063">
              <a:tabLst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59E15C1-BA3C-7D40-99EE-8A6E9C4DF53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14400" y="1752600"/>
            <a:ext cx="2520000" cy="4648200"/>
          </a:xfrm>
        </p:spPr>
        <p:txBody>
          <a:bodyPr/>
          <a:lstStyle>
            <a:lvl1pPr marL="171450" indent="-171450">
              <a:lnSpc>
                <a:spcPct val="100000"/>
              </a:lnSpc>
              <a:buFont typeface="Courier New" panose="02070309020205020404" pitchFamily="49" charset="0"/>
              <a:buChar char="o"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27013" indent="-158750">
              <a:lnSpc>
                <a:spcPct val="100000"/>
              </a:lnSpc>
              <a:buClr>
                <a:schemeClr val="accent1"/>
              </a:buClr>
              <a:buSzPct val="120000"/>
              <a:buFont typeface="Helvetica" pitchFamily="2" charset="0"/>
              <a:buChar char="●"/>
              <a:tabLst/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317500" indent="119063">
              <a:tabLst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82A3D67-8A68-2841-9015-9FA38C1BB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553" y="452176"/>
            <a:ext cx="7912449" cy="432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500"/>
            </a:lvl1pPr>
          </a:lstStyle>
          <a:p>
            <a:r>
              <a:rPr lang="en-US" dirty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3125423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76">
          <p15:clr>
            <a:srgbClr val="FBAE40"/>
          </p15:clr>
        </p15:guide>
        <p15:guide id="2" pos="384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768">
          <p15:clr>
            <a:srgbClr val="FBAE40"/>
          </p15:clr>
        </p15:guide>
        <p15:guide id="6" orient="horz" pos="110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437B1C-B881-1E48-8081-F5BB0C3E5B0A}"/>
              </a:ext>
            </a:extLst>
          </p:cNvPr>
          <p:cNvCxnSpPr/>
          <p:nvPr userDrawn="1"/>
        </p:nvCxnSpPr>
        <p:spPr>
          <a:xfrm>
            <a:off x="628650" y="1059079"/>
            <a:ext cx="7884000" cy="0"/>
          </a:xfrm>
          <a:prstGeom prst="line">
            <a:avLst/>
          </a:prstGeom>
          <a:ln>
            <a:solidFill>
              <a:srgbClr val="131D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3B559A8-3F87-0A48-BA4C-87A20D19E2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000" y="1224000"/>
            <a:ext cx="7920000" cy="1941231"/>
          </a:xfrm>
        </p:spPr>
        <p:txBody>
          <a:bodyPr/>
          <a:lstStyle>
            <a:lvl1pPr marL="0" indent="0">
              <a:lnSpc>
                <a:spcPct val="100000"/>
              </a:lnSpc>
              <a:buFont typeface="Courier New" panose="02070309020205020404" pitchFamily="49" charset="0"/>
              <a:buNone/>
              <a:defRPr b="0">
                <a:solidFill>
                  <a:schemeClr val="tx1"/>
                </a:solidFill>
              </a:defRPr>
            </a:lvl1pPr>
            <a:lvl2pPr marL="227013" indent="-158750">
              <a:lnSpc>
                <a:spcPct val="100000"/>
              </a:lnSpc>
              <a:buClr>
                <a:schemeClr val="accent1"/>
              </a:buClr>
              <a:buSzPct val="120000"/>
              <a:buFont typeface="Helvetica" pitchFamily="2" charset="0"/>
              <a:buChar char="●"/>
              <a:tabLst/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317500" indent="119063">
              <a:lnSpc>
                <a:spcPct val="100000"/>
              </a:lnSpc>
              <a:buClr>
                <a:schemeClr val="accent5"/>
              </a:buClr>
              <a:tabLst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7866E00-E521-8F4C-8257-EF5608F8BCAE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4762919" y="3597308"/>
            <a:ext cx="3531600" cy="2460591"/>
          </a:xfrm>
        </p:spPr>
        <p:txBody>
          <a:bodyPr>
            <a:normAutofit/>
          </a:bodyPr>
          <a:lstStyle>
            <a:lvl1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D6DDE4B0-6687-1345-8AEE-887611103850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863600" y="3597309"/>
            <a:ext cx="3532016" cy="2458826"/>
          </a:xfrm>
        </p:spPr>
        <p:txBody>
          <a:bodyPr>
            <a:normAutofit/>
          </a:bodyPr>
          <a:lstStyle>
            <a:lvl1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4E2C6E6-3941-7746-B055-9C9332BCB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553" y="452176"/>
            <a:ext cx="7912449" cy="432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500"/>
            </a:lvl1pPr>
          </a:lstStyle>
          <a:p>
            <a:r>
              <a:rPr lang="en-US" dirty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3146514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5376">
          <p15:clr>
            <a:srgbClr val="FBAE40"/>
          </p15:clr>
        </p15:guide>
        <p15:guide id="3" orient="horz" pos="768">
          <p15:clr>
            <a:srgbClr val="FBAE40"/>
          </p15:clr>
        </p15:guide>
        <p15:guide id="4" orient="horz" pos="4080">
          <p15:clr>
            <a:srgbClr val="FBAE40"/>
          </p15:clr>
        </p15:guide>
        <p15:guide id="5" orient="horz" pos="288">
          <p15:clr>
            <a:srgbClr val="FBAE40"/>
          </p15:clr>
        </p15:guide>
        <p15:guide id="6" orient="horz" pos="576">
          <p15:clr>
            <a:srgbClr val="FBAE40"/>
          </p15:clr>
        </p15:guide>
        <p15:guide id="7" pos="544">
          <p15:clr>
            <a:srgbClr val="FBAE40"/>
          </p15:clr>
        </p15:guide>
        <p15:guide id="8" pos="2767">
          <p15:clr>
            <a:srgbClr val="FBAE40"/>
          </p15:clr>
        </p15:guide>
        <p15:guide id="9" pos="2993">
          <p15:clr>
            <a:srgbClr val="FBAE40"/>
          </p15:clr>
        </p15:guide>
        <p15:guide id="10" pos="5239">
          <p15:clr>
            <a:srgbClr val="FBAE40"/>
          </p15:clr>
        </p15:guide>
        <p15:guide id="11" orient="horz" pos="2251">
          <p15:clr>
            <a:srgbClr val="FBAE40"/>
          </p15:clr>
        </p15:guide>
        <p15:guide id="12" orient="horz" pos="381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mal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6E9FF0B8-4ABD-9847-B7A0-8954EEABBF34}"/>
              </a:ext>
            </a:extLst>
          </p:cNvPr>
          <p:cNvSpPr txBox="1">
            <a:spLocks/>
          </p:cNvSpPr>
          <p:nvPr userDrawn="1"/>
        </p:nvSpPr>
        <p:spPr>
          <a:xfrm>
            <a:off x="707378" y="2680345"/>
            <a:ext cx="7805271" cy="3812529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txBody>
          <a:bodyPr lIns="180000" tIns="0" rIns="216000" bIns="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Helvetica" pitchFamily="2" charset="0"/>
              <a:buNone/>
              <a:defRPr sz="14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sz="12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A0CEFEF-3923-E549-88A3-99908CC89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2300" y="6492875"/>
            <a:ext cx="2057400" cy="365125"/>
          </a:xfrm>
          <a:prstGeom prst="rect">
            <a:avLst/>
          </a:prstGeom>
          <a:noFill/>
        </p:spPr>
        <p:txBody>
          <a:bodyPr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BC3282F-77A9-7349-941D-388D0A649B97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437B1C-B881-1E48-8081-F5BB0C3E5B0A}"/>
              </a:ext>
            </a:extLst>
          </p:cNvPr>
          <p:cNvCxnSpPr/>
          <p:nvPr userDrawn="1"/>
        </p:nvCxnSpPr>
        <p:spPr>
          <a:xfrm>
            <a:off x="628650" y="1059079"/>
            <a:ext cx="7884000" cy="0"/>
          </a:xfrm>
          <a:prstGeom prst="line">
            <a:avLst/>
          </a:prstGeom>
          <a:ln>
            <a:solidFill>
              <a:srgbClr val="131D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C68CE4A-20BC-C543-A7D5-E42C65EDF4A4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829897" y="2836383"/>
            <a:ext cx="2329661" cy="1569600"/>
          </a:xfrm>
        </p:spPr>
        <p:txBody>
          <a:bodyPr>
            <a:normAutofit/>
          </a:bodyPr>
          <a:lstStyle>
            <a:lvl1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9ABFB11B-A609-8041-BFDD-7A6F8A334405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3427276" y="2836383"/>
            <a:ext cx="2329200" cy="1569389"/>
          </a:xfrm>
        </p:spPr>
        <p:txBody>
          <a:bodyPr>
            <a:normAutofit/>
          </a:bodyPr>
          <a:lstStyle>
            <a:lvl1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B02B356-3F12-974E-B59D-4A7EE9AC3B35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6024195" y="2836383"/>
            <a:ext cx="2329200" cy="1569388"/>
          </a:xfrm>
        </p:spPr>
        <p:txBody>
          <a:bodyPr>
            <a:normAutofit/>
          </a:bodyPr>
          <a:lstStyle>
            <a:lvl1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842A195-E4BF-9D4B-AF25-6DBC7342F2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029" y="4460856"/>
            <a:ext cx="2329200" cy="1863744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None/>
              <a:defRPr sz="1400">
                <a:solidFill>
                  <a:schemeClr val="accent4"/>
                </a:solidFill>
              </a:defRPr>
            </a:lvl1pPr>
            <a:lvl2pPr marL="177800" indent="-149225">
              <a:lnSpc>
                <a:spcPct val="100000"/>
              </a:lnSpc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Lucida Grande" panose="020B0600040502020204" pitchFamily="34" charset="0"/>
              <a:buChar char="∙"/>
              <a:tabLst/>
              <a:defRPr/>
            </a:lvl2pPr>
            <a:lvl3pPr marL="914400" indent="0">
              <a:buNone/>
              <a:defRPr/>
            </a:lvl3pPr>
          </a:lstStyle>
          <a:p>
            <a:r>
              <a:rPr lang="en-GB" dirty="0"/>
              <a:t>Click to add text</a:t>
            </a:r>
          </a:p>
          <a:p>
            <a:pPr lvl="1"/>
            <a:r>
              <a:rPr lang="en-GB" dirty="0"/>
              <a:t>Click to add bullet point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2CE7B4B-1A2E-4B4E-8DD6-FBF9BC94193A}"/>
              </a:ext>
            </a:extLst>
          </p:cNvPr>
          <p:cNvCxnSpPr>
            <a:cxnSpLocks/>
          </p:cNvCxnSpPr>
          <p:nvPr userDrawn="1"/>
        </p:nvCxnSpPr>
        <p:spPr>
          <a:xfrm>
            <a:off x="3293417" y="2868600"/>
            <a:ext cx="0" cy="34560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BD4810B-BD3C-7442-828F-CD6223B525A6}"/>
              </a:ext>
            </a:extLst>
          </p:cNvPr>
          <p:cNvCxnSpPr>
            <a:cxnSpLocks/>
          </p:cNvCxnSpPr>
          <p:nvPr userDrawn="1"/>
        </p:nvCxnSpPr>
        <p:spPr>
          <a:xfrm>
            <a:off x="5890335" y="2868600"/>
            <a:ext cx="0" cy="34560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589AF76-0627-F24D-943B-9B82D19F4B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000" y="1224000"/>
            <a:ext cx="7884300" cy="1352869"/>
          </a:xfrm>
        </p:spPr>
        <p:txBody>
          <a:bodyPr/>
          <a:lstStyle>
            <a:lvl1pPr marL="0" indent="0">
              <a:lnSpc>
                <a:spcPct val="100000"/>
              </a:lnSpc>
              <a:buFont typeface="Courier New" panose="02070309020205020404" pitchFamily="49" charset="0"/>
              <a:buNone/>
              <a:defRPr>
                <a:solidFill>
                  <a:schemeClr val="accent5"/>
                </a:solidFill>
              </a:defRPr>
            </a:lvl1pPr>
            <a:lvl2pPr marL="227013" indent="-158750">
              <a:lnSpc>
                <a:spcPct val="100000"/>
              </a:lnSpc>
              <a:buClr>
                <a:schemeClr val="accent1"/>
              </a:buClr>
              <a:buSzPct val="120000"/>
              <a:buFont typeface="Helvetica" pitchFamily="2" charset="0"/>
              <a:buChar char="●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317500" indent="119063">
              <a:lnSpc>
                <a:spcPct val="100000"/>
              </a:lnSpc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92135C22-5F43-184D-A952-CDE8D198D2A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25112" y="4460856"/>
            <a:ext cx="2329200" cy="1863744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None/>
              <a:defRPr sz="1400">
                <a:solidFill>
                  <a:schemeClr val="accent4"/>
                </a:solidFill>
              </a:defRPr>
            </a:lvl1pPr>
            <a:lvl2pPr marL="177800" indent="-149225">
              <a:lnSpc>
                <a:spcPct val="100000"/>
              </a:lnSpc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Lucida Grande" panose="020B0600040502020204" pitchFamily="34" charset="0"/>
              <a:buChar char="∙"/>
              <a:tabLst/>
              <a:defRPr/>
            </a:lvl2pPr>
            <a:lvl3pPr marL="914400" indent="0">
              <a:buNone/>
              <a:defRPr/>
            </a:lvl3pPr>
          </a:lstStyle>
          <a:p>
            <a:r>
              <a:rPr lang="en-GB" dirty="0"/>
              <a:t>Click to add text</a:t>
            </a:r>
          </a:p>
          <a:p>
            <a:pPr lvl="1"/>
            <a:r>
              <a:rPr lang="en-GB" dirty="0"/>
              <a:t>Click to add bullet point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949C534A-46CC-AF44-94C1-E2D7418D1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24195" y="4460856"/>
            <a:ext cx="2329200" cy="1863744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None/>
              <a:defRPr sz="1400">
                <a:solidFill>
                  <a:schemeClr val="accent4"/>
                </a:solidFill>
              </a:defRPr>
            </a:lvl1pPr>
            <a:lvl2pPr marL="177800" indent="-149225">
              <a:lnSpc>
                <a:spcPct val="100000"/>
              </a:lnSpc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Lucida Grande" panose="020B0600040502020204" pitchFamily="34" charset="0"/>
              <a:buChar char="∙"/>
              <a:tabLst/>
              <a:defRPr/>
            </a:lvl2pPr>
            <a:lvl3pPr marL="914400" indent="0">
              <a:buNone/>
              <a:defRPr/>
            </a:lvl3pPr>
          </a:lstStyle>
          <a:p>
            <a:r>
              <a:rPr lang="en-GB" dirty="0"/>
              <a:t>Click to add text</a:t>
            </a:r>
          </a:p>
          <a:p>
            <a:pPr lvl="1"/>
            <a:r>
              <a:rPr lang="en-GB" dirty="0"/>
              <a:t>Click to add bullet point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62A04C5-4692-4444-81E1-B8602D72E1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553" y="452176"/>
            <a:ext cx="7912449" cy="432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500"/>
            </a:lvl1pPr>
          </a:lstStyle>
          <a:p>
            <a:r>
              <a:rPr lang="en-US" dirty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1370205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pos="384">
          <p15:clr>
            <a:srgbClr val="FBAE40"/>
          </p15:clr>
        </p15:guide>
        <p15:guide id="4" pos="5352">
          <p15:clr>
            <a:srgbClr val="FBAE40"/>
          </p15:clr>
        </p15:guide>
        <p15:guide id="5" orient="horz" pos="3984">
          <p15:clr>
            <a:srgbClr val="FBAE40"/>
          </p15:clr>
        </p15:guide>
        <p15:guide id="6" pos="431">
          <p15:clr>
            <a:srgbClr val="FBAE40"/>
          </p15:clr>
        </p15:guide>
        <p15:guide id="7" orient="horz" pos="1776">
          <p15:clr>
            <a:srgbClr val="FBAE40"/>
          </p15:clr>
        </p15:guide>
        <p15:guide id="8" pos="528">
          <p15:clr>
            <a:srgbClr val="FBAE40"/>
          </p15:clr>
        </p15:guide>
        <p15:guide id="9" pos="5280">
          <p15:clr>
            <a:srgbClr val="FBAE40"/>
          </p15:clr>
        </p15:guide>
        <p15:guide id="10" pos="2880">
          <p15:clr>
            <a:srgbClr val="FBAE40"/>
          </p15:clr>
        </p15:guide>
        <p15:guide id="11" pos="3787">
          <p15:clr>
            <a:srgbClr val="FBAE40"/>
          </p15:clr>
        </p15:guide>
        <p15:guide id="12" pos="2154">
          <p15:clr>
            <a:srgbClr val="FBAE40"/>
          </p15:clr>
        </p15:guide>
        <p15:guide id="13" pos="3628">
          <p15:clr>
            <a:srgbClr val="FBAE40"/>
          </p15:clr>
        </p15:guide>
        <p15:guide id="14" pos="1995">
          <p15:clr>
            <a:srgbClr val="FBAE40"/>
          </p15:clr>
        </p15:guide>
        <p15:guide id="15" orient="horz" pos="279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437B1C-B881-1E48-8081-F5BB0C3E5B0A}"/>
              </a:ext>
            </a:extLst>
          </p:cNvPr>
          <p:cNvCxnSpPr/>
          <p:nvPr userDrawn="1"/>
        </p:nvCxnSpPr>
        <p:spPr>
          <a:xfrm>
            <a:off x="628650" y="1059079"/>
            <a:ext cx="7884000" cy="0"/>
          </a:xfrm>
          <a:prstGeom prst="line">
            <a:avLst/>
          </a:prstGeom>
          <a:ln>
            <a:solidFill>
              <a:srgbClr val="131D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B02B356-3F12-974E-B59D-4A7EE9AC3B35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4876800" y="1304925"/>
            <a:ext cx="3600000" cy="2484438"/>
          </a:xfrm>
        </p:spPr>
        <p:txBody>
          <a:bodyPr>
            <a:normAutofit/>
          </a:bodyPr>
          <a:lstStyle>
            <a:lvl1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589AF76-0627-F24D-943B-9B82D19F4B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000" y="1223999"/>
            <a:ext cx="3960000" cy="5256000"/>
          </a:xfrm>
        </p:spPr>
        <p:txBody>
          <a:bodyPr/>
          <a:lstStyle>
            <a:lvl1pPr marL="0" indent="0">
              <a:lnSpc>
                <a:spcPct val="100000"/>
              </a:lnSpc>
              <a:buFont typeface="Courier New" panose="02070309020205020404" pitchFamily="49" charset="0"/>
              <a:buNone/>
              <a:defRPr>
                <a:solidFill>
                  <a:schemeClr val="accent4"/>
                </a:solidFill>
              </a:defRPr>
            </a:lvl1pPr>
            <a:lvl2pPr marL="227013" indent="-158750">
              <a:lnSpc>
                <a:spcPct val="100000"/>
              </a:lnSpc>
              <a:buClr>
                <a:schemeClr val="accent1"/>
              </a:buClr>
              <a:buSzPct val="120000"/>
              <a:buFont typeface="Helvetica" pitchFamily="2" charset="0"/>
              <a:buChar char="●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317500" indent="119063">
              <a:lnSpc>
                <a:spcPct val="100000"/>
              </a:lnSpc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06D839CB-5C79-D04D-B341-C99B3D58D77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76800" y="3958139"/>
            <a:ext cx="3600000" cy="2520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None/>
              <a:defRPr sz="1400">
                <a:solidFill>
                  <a:schemeClr val="accent4"/>
                </a:solidFill>
              </a:defRPr>
            </a:lvl1pPr>
            <a:lvl2pPr>
              <a:defRPr/>
            </a:lvl2pPr>
            <a:lvl3pPr marL="914400" indent="0">
              <a:buNone/>
              <a:defRPr/>
            </a:lvl3pPr>
          </a:lstStyle>
          <a:p>
            <a:r>
              <a:rPr lang="en-GB" dirty="0"/>
              <a:t>Click to add text</a:t>
            </a:r>
          </a:p>
          <a:p>
            <a:pPr lvl="1"/>
            <a:r>
              <a:rPr lang="en-GB" dirty="0"/>
              <a:t>Click to add bullet point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51B7F0-82F8-8144-BAC3-F18D31C834B0}"/>
              </a:ext>
            </a:extLst>
          </p:cNvPr>
          <p:cNvCxnSpPr>
            <a:cxnSpLocks/>
          </p:cNvCxnSpPr>
          <p:nvPr userDrawn="1"/>
        </p:nvCxnSpPr>
        <p:spPr>
          <a:xfrm>
            <a:off x="4680000" y="1295400"/>
            <a:ext cx="0" cy="51120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05C0E45-7067-F542-A28D-E0A9BB187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553" y="452176"/>
            <a:ext cx="7912449" cy="432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500"/>
            </a:lvl1pPr>
          </a:lstStyle>
          <a:p>
            <a:r>
              <a:rPr lang="en-US" dirty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4260856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5352">
          <p15:clr>
            <a:srgbClr val="FBAE40"/>
          </p15:clr>
        </p15:guide>
        <p15:guide id="3" orient="horz" pos="4080">
          <p15:clr>
            <a:srgbClr val="FBAE40"/>
          </p15:clr>
        </p15:guide>
        <p15:guide id="4" pos="3061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822">
          <p15:clr>
            <a:srgbClr val="FBAE40"/>
          </p15:clr>
        </p15:guide>
        <p15:guide id="7" orient="horz" pos="777">
          <p15:clr>
            <a:srgbClr val="FBAE40"/>
          </p15:clr>
        </p15:guide>
        <p15:guide id="8" orient="horz" pos="2478">
          <p15:clr>
            <a:srgbClr val="FBAE40"/>
          </p15:clr>
        </p15:guide>
        <p15:guide id="9" orient="horz" pos="238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/pho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437B1C-B881-1E48-8081-F5BB0C3E5B0A}"/>
              </a:ext>
            </a:extLst>
          </p:cNvPr>
          <p:cNvCxnSpPr/>
          <p:nvPr userDrawn="1"/>
        </p:nvCxnSpPr>
        <p:spPr>
          <a:xfrm>
            <a:off x="628650" y="1059079"/>
            <a:ext cx="7884000" cy="0"/>
          </a:xfrm>
          <a:prstGeom prst="line">
            <a:avLst/>
          </a:prstGeom>
          <a:ln>
            <a:solidFill>
              <a:srgbClr val="131D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589AF76-0627-F24D-943B-9B82D19F4B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000" y="1223999"/>
            <a:ext cx="3960000" cy="5256000"/>
          </a:xfrm>
        </p:spPr>
        <p:txBody>
          <a:bodyPr/>
          <a:lstStyle>
            <a:lvl1pPr marL="0" indent="0">
              <a:lnSpc>
                <a:spcPct val="100000"/>
              </a:lnSpc>
              <a:buFont typeface="Courier New" panose="02070309020205020404" pitchFamily="49" charset="0"/>
              <a:buNone/>
              <a:defRPr>
                <a:solidFill>
                  <a:schemeClr val="accent4"/>
                </a:solidFill>
              </a:defRPr>
            </a:lvl1pPr>
            <a:lvl2pPr marL="227013" indent="-158750">
              <a:lnSpc>
                <a:spcPct val="100000"/>
              </a:lnSpc>
              <a:buClr>
                <a:schemeClr val="accent1"/>
              </a:buClr>
              <a:buSzPct val="120000"/>
              <a:buFont typeface="Helvetica" pitchFamily="2" charset="0"/>
              <a:buChar char="●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317500" indent="119063">
              <a:lnSpc>
                <a:spcPct val="100000"/>
              </a:lnSpc>
              <a:buClr>
                <a:schemeClr val="accent5"/>
              </a:buClr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853D2E28-7209-8442-B78F-ECDCA6B2841E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4876800" y="3957000"/>
            <a:ext cx="3635850" cy="2419200"/>
          </a:xfrm>
        </p:spPr>
        <p:txBody>
          <a:bodyPr>
            <a:normAutofit/>
          </a:bodyPr>
          <a:lstStyle>
            <a:lvl1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6004DEC6-E1F4-5D4E-9B52-60EA4C37A8F4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4876800" y="1304924"/>
            <a:ext cx="3635850" cy="2418937"/>
          </a:xfrm>
        </p:spPr>
        <p:txBody>
          <a:bodyPr>
            <a:normAutofit/>
          </a:bodyPr>
          <a:lstStyle>
            <a:lvl1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CC9E50-8CC0-034F-A74C-4A6E0E890CBE}"/>
              </a:ext>
            </a:extLst>
          </p:cNvPr>
          <p:cNvCxnSpPr>
            <a:cxnSpLocks/>
          </p:cNvCxnSpPr>
          <p:nvPr userDrawn="1"/>
        </p:nvCxnSpPr>
        <p:spPr>
          <a:xfrm>
            <a:off x="4680000" y="1295400"/>
            <a:ext cx="0" cy="51120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2352D05-B1A0-434C-9689-085764829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553" y="452176"/>
            <a:ext cx="7912449" cy="432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500"/>
            </a:lvl1pPr>
          </a:lstStyle>
          <a:p>
            <a:r>
              <a:rPr lang="en-US" dirty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1103243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4020">
          <p15:clr>
            <a:srgbClr val="FBAE40"/>
          </p15:clr>
        </p15:guide>
        <p15:guide id="4" pos="384">
          <p15:clr>
            <a:srgbClr val="FBAE40"/>
          </p15:clr>
        </p15:guide>
        <p15:guide id="5" pos="5376">
          <p15:clr>
            <a:srgbClr val="FBAE40"/>
          </p15:clr>
        </p15:guide>
        <p15:guide id="6" orient="horz" pos="822">
          <p15:clr>
            <a:srgbClr val="FBAE40"/>
          </p15:clr>
        </p15:guide>
        <p15:guide id="7" pos="3061">
          <p15:clr>
            <a:srgbClr val="FBAE40"/>
          </p15:clr>
        </p15:guide>
        <p15:guide id="8" orient="horz" pos="2364">
          <p15:clr>
            <a:srgbClr val="FBAE40"/>
          </p15:clr>
        </p15:guide>
        <p15:guide id="9" orient="horz" pos="24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437B1C-B881-1E48-8081-F5BB0C3E5B0A}"/>
              </a:ext>
            </a:extLst>
          </p:cNvPr>
          <p:cNvCxnSpPr/>
          <p:nvPr userDrawn="1"/>
        </p:nvCxnSpPr>
        <p:spPr>
          <a:xfrm>
            <a:off x="628650" y="1059079"/>
            <a:ext cx="7884000" cy="0"/>
          </a:xfrm>
          <a:prstGeom prst="line">
            <a:avLst/>
          </a:prstGeom>
          <a:ln>
            <a:solidFill>
              <a:srgbClr val="131D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DCB9D2D3-4F7D-6B4F-B4F8-0FC4EDD0603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1214361" y="1268413"/>
            <a:ext cx="3220702" cy="2004128"/>
          </a:xfrm>
        </p:spPr>
        <p:txBody>
          <a:bodyPr/>
          <a:lstStyle>
            <a:lvl1pPr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1F1F1CB-3987-A644-B451-B02830B0C008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4725992" y="1268413"/>
            <a:ext cx="3220702" cy="2004128"/>
          </a:xfrm>
        </p:spPr>
        <p:txBody>
          <a:bodyPr/>
          <a:lstStyle>
            <a:lvl1pPr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B991FDE-DFF1-714E-BEC6-C81A4ADD6BE6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1212769" y="3913143"/>
            <a:ext cx="3220702" cy="2004128"/>
          </a:xfrm>
        </p:spPr>
        <p:txBody>
          <a:bodyPr/>
          <a:lstStyle>
            <a:lvl1pPr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D242CE3C-F1B0-2D4F-93C2-F52AE1038F9C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4725992" y="3913143"/>
            <a:ext cx="3220702" cy="2004128"/>
          </a:xfrm>
        </p:spPr>
        <p:txBody>
          <a:bodyPr/>
          <a:lstStyle>
            <a:lvl1pPr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698EC6A-D202-504E-B93E-DC1CEFC99F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12769" y="3313071"/>
            <a:ext cx="3220702" cy="499632"/>
          </a:xfrm>
        </p:spPr>
        <p:txBody>
          <a:bodyPr>
            <a:normAutofit/>
          </a:bodyPr>
          <a:lstStyle>
            <a:lvl1pPr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52317F4-DEB7-0E48-B073-E4037A23D4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25992" y="3313071"/>
            <a:ext cx="3220702" cy="499632"/>
          </a:xfrm>
        </p:spPr>
        <p:txBody>
          <a:bodyPr>
            <a:normAutofit/>
          </a:bodyPr>
          <a:lstStyle>
            <a:lvl1pPr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AC987BB-7227-4147-8369-C7C3F9DB28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12769" y="5950443"/>
            <a:ext cx="3220702" cy="499632"/>
          </a:xfrm>
        </p:spPr>
        <p:txBody>
          <a:bodyPr>
            <a:normAutofit/>
          </a:bodyPr>
          <a:lstStyle>
            <a:lvl1pPr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92237B5D-CA46-4D40-B843-638FAB679F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25992" y="5950443"/>
            <a:ext cx="3220702" cy="499632"/>
          </a:xfrm>
        </p:spPr>
        <p:txBody>
          <a:bodyPr>
            <a:normAutofit/>
          </a:bodyPr>
          <a:lstStyle>
            <a:lvl1pPr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89A1160C-849F-7845-B768-C30865543A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553" y="452176"/>
            <a:ext cx="7912449" cy="432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500"/>
            </a:lvl1pPr>
          </a:lstStyle>
          <a:p>
            <a:r>
              <a:rPr lang="en-US" dirty="0"/>
              <a:t>Click to edit master title style 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012">
          <p15:clr>
            <a:srgbClr val="FBAE40"/>
          </p15:clr>
        </p15:guide>
        <p15:guide id="2" pos="384">
          <p15:clr>
            <a:srgbClr val="FBAE40"/>
          </p15:clr>
        </p15:guide>
        <p15:guide id="3" pos="5376">
          <p15:clr>
            <a:srgbClr val="FBAE40"/>
          </p15:clr>
        </p15:guide>
        <p15:guide id="4" orient="horz" pos="799">
          <p15:clr>
            <a:srgbClr val="FBAE40"/>
          </p15:clr>
        </p15:guide>
        <p15:guide id="5" orient="horz" pos="4080">
          <p15:clr>
            <a:srgbClr val="FBAE40"/>
          </p15:clr>
        </p15:guide>
        <p15:guide id="6" orient="horz" pos="288">
          <p15:clr>
            <a:srgbClr val="FBAE40"/>
          </p15:clr>
        </p15:guide>
        <p15:guide id="7" pos="748">
          <p15:clr>
            <a:srgbClr val="FBAE40"/>
          </p15:clr>
        </p15:guide>
        <p15:guide id="8" pos="2971">
          <p15:clr>
            <a:srgbClr val="FBAE40"/>
          </p15:clr>
        </p15:guide>
        <p15:guide id="9" orient="horz" pos="2455">
          <p15:clr>
            <a:srgbClr val="FBAE40"/>
          </p15:clr>
        </p15:guide>
        <p15:guide id="10" orient="horz" pos="2069">
          <p15:clr>
            <a:srgbClr val="FBAE40"/>
          </p15:clr>
        </p15:guide>
        <p15:guide id="11" orient="horz" pos="3748">
          <p15:clr>
            <a:srgbClr val="FBAE40"/>
          </p15:clr>
        </p15:guide>
        <p15:guide id="12" pos="278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1a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CF4E1-1A1C-944C-8D75-EA39FC251A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186391"/>
            <a:ext cx="7924800" cy="1446550"/>
          </a:xfrm>
        </p:spPr>
        <p:txBody>
          <a:bodyPr anchor="t" anchorCtr="0"/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two lines possible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0F8192-9475-244C-80CC-D7611BE278BA}"/>
              </a:ext>
            </a:extLst>
          </p:cNvPr>
          <p:cNvSpPr/>
          <p:nvPr userDrawn="1"/>
        </p:nvSpPr>
        <p:spPr>
          <a:xfrm>
            <a:off x="-35858" y="6248400"/>
            <a:ext cx="9211337" cy="609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83BD8D31-C887-6A4B-BC1D-41E363043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3926" y="6405066"/>
            <a:ext cx="5133473" cy="304800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Edit date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DB238F81-D140-8C41-9542-D49168DB07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699" y="1201479"/>
            <a:ext cx="2376610" cy="612859"/>
          </a:xfrm>
        </p:spPr>
        <p:txBody>
          <a:bodyPr/>
          <a:lstStyle/>
          <a:p>
            <a:r>
              <a:rPr lang="en-GB" dirty="0"/>
              <a:t>Add logo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343B3049-64ED-4A42-A611-D261E53B6A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49857" y="404037"/>
            <a:ext cx="566139" cy="1221104"/>
          </a:xfrm>
        </p:spPr>
        <p:txBody>
          <a:bodyPr/>
          <a:lstStyle>
            <a:lvl1pPr>
              <a:defRPr sz="1100"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Add logo</a:t>
            </a:r>
          </a:p>
        </p:txBody>
      </p:sp>
    </p:spTree>
    <p:extLst>
      <p:ext uri="{BB962C8B-B14F-4D97-AF65-F5344CB8AC3E}">
        <p14:creationId xmlns:p14="http://schemas.microsoft.com/office/powerpoint/2010/main" val="401303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  <p15:guide id="2" pos="5424">
          <p15:clr>
            <a:srgbClr val="FBAE40"/>
          </p15:clr>
        </p15:guide>
        <p15:guide id="3" orient="horz" pos="1392">
          <p15:clr>
            <a:srgbClr val="FBAE40"/>
          </p15:clr>
        </p15:guide>
        <p15:guide id="4" orient="horz" pos="1680">
          <p15:clr>
            <a:srgbClr val="FBAE40"/>
          </p15:clr>
        </p15:guide>
        <p15:guide id="5" orient="horz" pos="3936">
          <p15:clr>
            <a:srgbClr val="FBAE40"/>
          </p15:clr>
        </p15:guide>
        <p15:guide id="6" orient="horz" pos="40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437B1C-B881-1E48-8081-F5BB0C3E5B0A}"/>
              </a:ext>
            </a:extLst>
          </p:cNvPr>
          <p:cNvCxnSpPr/>
          <p:nvPr userDrawn="1"/>
        </p:nvCxnSpPr>
        <p:spPr>
          <a:xfrm>
            <a:off x="628650" y="1059079"/>
            <a:ext cx="7884000" cy="0"/>
          </a:xfrm>
          <a:prstGeom prst="line">
            <a:avLst/>
          </a:prstGeom>
          <a:ln>
            <a:solidFill>
              <a:srgbClr val="131D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BD4028-5438-BC49-9F9C-79204886B6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000" y="705107"/>
            <a:ext cx="7920000" cy="286232"/>
          </a:xfrm>
        </p:spPr>
        <p:txBody>
          <a:bodyPr wrap="square">
            <a:noAutofit/>
          </a:bodyPr>
          <a:lstStyle>
            <a:lvl1pPr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6D300C3-030B-EC47-8980-AC5E4947A7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2052161"/>
            <a:ext cx="3420000" cy="3401082"/>
          </a:xfrm>
          <a:solidFill>
            <a:schemeClr val="accent5">
              <a:alpha val="10000"/>
            </a:schemeClr>
          </a:solidFill>
        </p:spPr>
        <p:txBody>
          <a:bodyPr lIns="251999" tIns="288000" rIns="251999" anchor="t" anchorCtr="0"/>
          <a:lstStyle>
            <a:lvl1pPr marL="0" indent="0">
              <a:lnSpc>
                <a:spcPct val="100000"/>
              </a:lnSpc>
              <a:buFont typeface="Courier New" panose="02070309020205020404" pitchFamily="49" charset="0"/>
              <a:buNone/>
              <a:defRPr>
                <a:solidFill>
                  <a:schemeClr val="tx1"/>
                </a:solidFill>
              </a:defRPr>
            </a:lvl1pPr>
            <a:lvl2pPr marL="239713" indent="-171450">
              <a:lnSpc>
                <a:spcPct val="100000"/>
              </a:lnSpc>
              <a:buClr>
                <a:schemeClr val="accent1"/>
              </a:buClr>
              <a:buSzPct val="100000"/>
              <a:buFont typeface="Helvetica" pitchFamily="2" charset="0"/>
              <a:buChar char="●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317500" indent="119063">
              <a:lnSpc>
                <a:spcPct val="100000"/>
              </a:lnSpc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48C3C2-A30D-BD48-91EB-9A9511A01A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1508652"/>
            <a:ext cx="3420000" cy="482400"/>
          </a:xfrm>
          <a:solidFill>
            <a:schemeClr val="accent4"/>
          </a:solidFill>
        </p:spPr>
        <p:txBody>
          <a:bodyPr anchor="ctr" anchorCtr="0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  <a:lvl2pPr marL="68262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AEE68D9-1758-FC4F-942D-8C31C5F297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57540" y="1505951"/>
            <a:ext cx="3420000" cy="482400"/>
          </a:xfrm>
          <a:solidFill>
            <a:schemeClr val="accent4"/>
          </a:solidFill>
        </p:spPr>
        <p:txBody>
          <a:bodyPr anchor="ctr" anchorCtr="0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  <a:lvl2pPr marL="68262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97A8A5B-DA42-9F47-A7C0-D59F624AD8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57540" y="2052161"/>
            <a:ext cx="3420000" cy="3401082"/>
          </a:xfrm>
          <a:solidFill>
            <a:schemeClr val="accent5">
              <a:alpha val="10000"/>
            </a:schemeClr>
          </a:solidFill>
        </p:spPr>
        <p:txBody>
          <a:bodyPr lIns="251999" tIns="288000" rIns="251999" anchor="t" anchorCtr="0">
            <a:noAutofit/>
          </a:bodyPr>
          <a:lstStyle>
            <a:lvl1pPr marL="0" indent="0">
              <a:lnSpc>
                <a:spcPct val="100000"/>
              </a:lnSpc>
              <a:buFont typeface="Courier New" panose="02070309020205020404" pitchFamily="49" charset="0"/>
              <a:buNone/>
              <a:defRPr>
                <a:solidFill>
                  <a:schemeClr val="accent4"/>
                </a:solidFill>
              </a:defRPr>
            </a:lvl1pPr>
            <a:lvl2pPr marL="239713" indent="-171450">
              <a:lnSpc>
                <a:spcPct val="100000"/>
              </a:lnSpc>
              <a:buClr>
                <a:schemeClr val="accent1"/>
              </a:buClr>
              <a:buSzPct val="100000"/>
              <a:buFont typeface="Helvetica" pitchFamily="2" charset="0"/>
              <a:buChar char="●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317500" indent="119063">
              <a:lnSpc>
                <a:spcPct val="100000"/>
              </a:lnSpc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5EF7D66-B8AA-5D43-B8AC-D253108A12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553" y="281354"/>
            <a:ext cx="7912449" cy="432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500"/>
            </a:lvl1pPr>
          </a:lstStyle>
          <a:p>
            <a:r>
              <a:rPr lang="en-US" dirty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375796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5376">
          <p15:clr>
            <a:srgbClr val="FBAE40"/>
          </p15:clr>
        </p15:guide>
        <p15:guide id="3" orient="horz" pos="958">
          <p15:clr>
            <a:srgbClr val="FBAE40"/>
          </p15:clr>
        </p15:guide>
        <p15:guide id="4" orient="horz" pos="4080">
          <p15:clr>
            <a:srgbClr val="FBAE40"/>
          </p15:clr>
        </p15:guide>
        <p15:guide id="5" orient="horz" pos="192">
          <p15:clr>
            <a:srgbClr val="FBAE40"/>
          </p15:clr>
        </p15:guide>
        <p15:guide id="6" pos="521">
          <p15:clr>
            <a:srgbClr val="FBAE40"/>
          </p15:clr>
        </p15:guide>
        <p15:guide id="7" pos="2676">
          <p15:clr>
            <a:srgbClr val="FBAE40"/>
          </p15:clr>
        </p15:guide>
        <p15:guide id="8" pos="3061">
          <p15:clr>
            <a:srgbClr val="FBAE40"/>
          </p15:clr>
        </p15:guide>
        <p15:guide id="9" pos="5216">
          <p15:clr>
            <a:srgbClr val="FBAE40"/>
          </p15:clr>
        </p15:guide>
        <p15:guide id="10" orient="horz" pos="1298">
          <p15:clr>
            <a:srgbClr val="FBAE40"/>
          </p15:clr>
        </p15:guide>
        <p15:guide id="11" orient="horz" pos="43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e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437B1C-B881-1E48-8081-F5BB0C3E5B0A}"/>
              </a:ext>
            </a:extLst>
          </p:cNvPr>
          <p:cNvCxnSpPr/>
          <p:nvPr userDrawn="1"/>
        </p:nvCxnSpPr>
        <p:spPr>
          <a:xfrm>
            <a:off x="628650" y="1059079"/>
            <a:ext cx="7884000" cy="0"/>
          </a:xfrm>
          <a:prstGeom prst="line">
            <a:avLst/>
          </a:prstGeom>
          <a:ln>
            <a:solidFill>
              <a:srgbClr val="131D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A4C0CE-8CF3-0C4F-B10B-B85C3A57E119}"/>
              </a:ext>
            </a:extLst>
          </p:cNvPr>
          <p:cNvCxnSpPr/>
          <p:nvPr userDrawn="1"/>
        </p:nvCxnSpPr>
        <p:spPr>
          <a:xfrm>
            <a:off x="1941754" y="2941063"/>
            <a:ext cx="5400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C4D5505-EEDB-FC43-9799-AC9F140965AF}"/>
              </a:ext>
            </a:extLst>
          </p:cNvPr>
          <p:cNvCxnSpPr/>
          <p:nvPr userDrawn="1"/>
        </p:nvCxnSpPr>
        <p:spPr>
          <a:xfrm>
            <a:off x="1941754" y="4648424"/>
            <a:ext cx="5400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70C20-AB78-4745-A2A0-85F63EBAA2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9474" y="1524000"/>
            <a:ext cx="3922279" cy="113098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FE31F48-41AF-5544-A86D-13EB197FB9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9474" y="3231361"/>
            <a:ext cx="3922279" cy="11267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30FF7B8-5E48-8147-8003-872C08ADE1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19474" y="4968866"/>
            <a:ext cx="3922279" cy="11267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022BB72-FF2F-C541-8FC5-CCA75557191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929053" y="1524000"/>
            <a:ext cx="1373263" cy="1149350"/>
          </a:xfrm>
        </p:spPr>
        <p:txBody>
          <a:bodyPr>
            <a:normAutofit/>
          </a:bodyPr>
          <a:lstStyle>
            <a:lvl1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Profile photo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0BA8A683-25D2-8C4D-9C4D-A925B25D9F3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929053" y="3231361"/>
            <a:ext cx="1373263" cy="1126765"/>
          </a:xfrm>
        </p:spPr>
        <p:txBody>
          <a:bodyPr>
            <a:normAutofit/>
          </a:bodyPr>
          <a:lstStyle>
            <a:lvl1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Profile photo</a:t>
            </a:r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AB998D4A-EFDF-B54B-96E7-CD01EA80C27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29053" y="4968866"/>
            <a:ext cx="1373263" cy="1126765"/>
          </a:xfrm>
        </p:spPr>
        <p:txBody>
          <a:bodyPr>
            <a:normAutofit/>
          </a:bodyPr>
          <a:lstStyle>
            <a:lvl1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Profile photo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F04BB74-2396-3947-A000-B898DD4AF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553" y="452176"/>
            <a:ext cx="7912449" cy="432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500"/>
            </a:lvl1pPr>
          </a:lstStyle>
          <a:p>
            <a:r>
              <a:rPr lang="en-US" dirty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263752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BAE40"/>
          </p15:clr>
        </p15:guide>
        <p15:guide id="2" pos="384">
          <p15:clr>
            <a:srgbClr val="FBAE40"/>
          </p15:clr>
        </p15:guide>
        <p15:guide id="3" pos="5376">
          <p15:clr>
            <a:srgbClr val="FBAE40"/>
          </p15:clr>
        </p15:guide>
        <p15:guide id="4" orient="horz" pos="960">
          <p15:clr>
            <a:srgbClr val="FBAE40"/>
          </p15:clr>
        </p15:guide>
        <p15:guide id="5" orient="horz" pos="3840">
          <p15:clr>
            <a:srgbClr val="FBAE40"/>
          </p15:clr>
        </p15:guide>
        <p15:guide id="6" pos="1202">
          <p15:clr>
            <a:srgbClr val="FBAE40"/>
          </p15:clr>
        </p15:guide>
        <p15:guide id="7" pos="4626">
          <p15:clr>
            <a:srgbClr val="FBAE40"/>
          </p15:clr>
        </p15:guide>
        <p15:guide id="8" orient="horz" pos="2024">
          <p15:clr>
            <a:srgbClr val="FBAE40"/>
          </p15:clr>
        </p15:guide>
        <p15:guide id="9" orient="horz" pos="3135">
          <p15:clr>
            <a:srgbClr val="FBAE40"/>
          </p15:clr>
        </p15:guide>
        <p15:guide id="10" pos="2086">
          <p15:clr>
            <a:srgbClr val="FBAE40"/>
          </p15:clr>
        </p15:guide>
        <p15:guide id="11" pos="2154">
          <p15:clr>
            <a:srgbClr val="FBAE40"/>
          </p15:clr>
        </p15:guide>
        <p15:guide id="12" orient="horz" pos="1684">
          <p15:clr>
            <a:srgbClr val="FBAE40"/>
          </p15:clr>
        </p15:guide>
        <p15:guide id="13" orient="horz" pos="275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e 5/6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437B1C-B881-1E48-8081-F5BB0C3E5B0A}"/>
              </a:ext>
            </a:extLst>
          </p:cNvPr>
          <p:cNvCxnSpPr/>
          <p:nvPr userDrawn="1"/>
        </p:nvCxnSpPr>
        <p:spPr>
          <a:xfrm>
            <a:off x="628650" y="1059079"/>
            <a:ext cx="7884000" cy="0"/>
          </a:xfrm>
          <a:prstGeom prst="line">
            <a:avLst/>
          </a:prstGeom>
          <a:ln>
            <a:solidFill>
              <a:srgbClr val="131D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70C20-AB78-4745-A2A0-85F63EBAA2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9000" y="1267302"/>
            <a:ext cx="2557463" cy="169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022BB72-FF2F-C541-8FC5-CCA75557191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5979" y="1452955"/>
            <a:ext cx="1404000" cy="1152000"/>
          </a:xfrm>
        </p:spPr>
        <p:txBody>
          <a:bodyPr>
            <a:normAutofit/>
          </a:bodyPr>
          <a:lstStyle>
            <a:lvl1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Profile photo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0BA8A683-25D2-8C4D-9C4D-A925B25D9F3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5979" y="3332605"/>
            <a:ext cx="1404000" cy="1152000"/>
          </a:xfrm>
        </p:spPr>
        <p:txBody>
          <a:bodyPr>
            <a:normAutofit/>
          </a:bodyPr>
          <a:lstStyle>
            <a:lvl1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Profile photo</a:t>
            </a:r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AB998D4A-EFDF-B54B-96E7-CD01EA80C27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5979" y="5117617"/>
            <a:ext cx="1404000" cy="1152000"/>
          </a:xfrm>
        </p:spPr>
        <p:txBody>
          <a:bodyPr>
            <a:normAutofit/>
          </a:bodyPr>
          <a:lstStyle>
            <a:lvl1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Profile photo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B27B01-8B32-D849-9291-68D03BB883C2}"/>
              </a:ext>
            </a:extLst>
          </p:cNvPr>
          <p:cNvCxnSpPr/>
          <p:nvPr userDrawn="1"/>
        </p:nvCxnSpPr>
        <p:spPr>
          <a:xfrm>
            <a:off x="628651" y="2985497"/>
            <a:ext cx="788399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2FB29F-44C6-B144-9EC5-AD45A1B3E8CE}"/>
              </a:ext>
            </a:extLst>
          </p:cNvPr>
          <p:cNvCxnSpPr/>
          <p:nvPr userDrawn="1"/>
        </p:nvCxnSpPr>
        <p:spPr>
          <a:xfrm>
            <a:off x="628651" y="4884636"/>
            <a:ext cx="788399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icture Placeholder 17">
            <a:extLst>
              <a:ext uri="{FF2B5EF4-FFF2-40B4-BE49-F238E27FC236}">
                <a16:creationId xmlns:a16="http://schemas.microsoft.com/office/drawing/2014/main" id="{2B64FFEF-15EC-164C-B44F-6C1240B265E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37646" y="1452955"/>
            <a:ext cx="1404000" cy="1152000"/>
          </a:xfrm>
        </p:spPr>
        <p:txBody>
          <a:bodyPr>
            <a:normAutofit/>
          </a:bodyPr>
          <a:lstStyle>
            <a:lvl1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Profile photo</a:t>
            </a:r>
          </a:p>
        </p:txBody>
      </p:sp>
      <p:sp>
        <p:nvSpPr>
          <p:cNvPr id="33" name="Picture Placeholder 17">
            <a:extLst>
              <a:ext uri="{FF2B5EF4-FFF2-40B4-BE49-F238E27FC236}">
                <a16:creationId xmlns:a16="http://schemas.microsoft.com/office/drawing/2014/main" id="{72085187-9A09-8149-A5A0-DB34AF5847A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737646" y="3332605"/>
            <a:ext cx="1404000" cy="1152000"/>
          </a:xfrm>
        </p:spPr>
        <p:txBody>
          <a:bodyPr>
            <a:normAutofit/>
          </a:bodyPr>
          <a:lstStyle>
            <a:lvl1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Profile photo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0144C641-291D-8540-B1A3-4FE637953E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59000" y="3207751"/>
            <a:ext cx="2557463" cy="1656000"/>
          </a:xfrm>
        </p:spPr>
        <p:txBody>
          <a:bodyPr lIns="0">
            <a:noAutofit/>
          </a:bodyPr>
          <a:lstStyle>
            <a:lvl1pPr>
              <a:lnSpc>
                <a:spcPct val="100000"/>
              </a:lnSpc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5742BF9-49AC-7048-9C6E-EF5C68512BA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59000" y="5014127"/>
            <a:ext cx="2557463" cy="1655999"/>
          </a:xfrm>
        </p:spPr>
        <p:txBody>
          <a:bodyPr lIns="0">
            <a:noAutofit/>
          </a:bodyPr>
          <a:lstStyle>
            <a:lvl1pPr>
              <a:lnSpc>
                <a:spcPct val="100000"/>
              </a:lnSpc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9EC5E0FE-AF17-C549-BB2F-F50522CFC1A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11923" y="1267301"/>
            <a:ext cx="2430462" cy="1692000"/>
          </a:xfrm>
        </p:spPr>
        <p:txBody>
          <a:bodyPr lIns="0">
            <a:noAutofit/>
          </a:bodyPr>
          <a:lstStyle>
            <a:lvl1pPr>
              <a:lnSpc>
                <a:spcPct val="100000"/>
              </a:lnSpc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F91CFAD3-ABB7-9347-B9B5-AA94188A072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11923" y="3207751"/>
            <a:ext cx="2430462" cy="1656000"/>
          </a:xfrm>
        </p:spPr>
        <p:txBody>
          <a:bodyPr lIns="0">
            <a:noAutofit/>
          </a:bodyPr>
          <a:lstStyle>
            <a:lvl1pPr>
              <a:lnSpc>
                <a:spcPct val="100000"/>
              </a:lnSpc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38" name="Picture Placeholder 17">
            <a:extLst>
              <a:ext uri="{FF2B5EF4-FFF2-40B4-BE49-F238E27FC236}">
                <a16:creationId xmlns:a16="http://schemas.microsoft.com/office/drawing/2014/main" id="{C69A2B5C-81CD-3C48-ACC6-F8E70A0F52F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747694" y="5117617"/>
            <a:ext cx="1404000" cy="1152000"/>
          </a:xfrm>
        </p:spPr>
        <p:txBody>
          <a:bodyPr>
            <a:normAutofit/>
          </a:bodyPr>
          <a:lstStyle>
            <a:lvl1pPr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Profile photo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EFE2BC2E-09AB-1743-BAFF-1E3FD10C73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11923" y="5014127"/>
            <a:ext cx="2430462" cy="1655999"/>
          </a:xfrm>
        </p:spPr>
        <p:txBody>
          <a:bodyPr lIns="0">
            <a:noAutofit/>
          </a:bodyPr>
          <a:lstStyle>
            <a:lvl1pPr>
              <a:lnSpc>
                <a:spcPct val="100000"/>
              </a:lnSpc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D8FE40E-67A0-104F-A866-CA434FC1E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553" y="452176"/>
            <a:ext cx="7912449" cy="432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500"/>
            </a:lvl1pPr>
          </a:lstStyle>
          <a:p>
            <a:r>
              <a:rPr lang="en-US" dirty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2931058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88">
          <p15:clr>
            <a:srgbClr val="FBAE40"/>
          </p15:clr>
        </p15:guide>
        <p15:guide id="3" orient="horz" pos="3226">
          <p15:clr>
            <a:srgbClr val="FBAE40"/>
          </p15:clr>
        </p15:guide>
        <p15:guide id="4" pos="5376">
          <p15:clr>
            <a:srgbClr val="FBAE40"/>
          </p15:clr>
        </p15:guide>
        <p15:guide id="5" pos="384">
          <p15:clr>
            <a:srgbClr val="FBAE40"/>
          </p15:clr>
        </p15:guide>
        <p15:guide id="6" pos="1360">
          <p15:clr>
            <a:srgbClr val="FBAE40"/>
          </p15:clr>
        </p15:guide>
        <p15:guide id="7" pos="1270">
          <p15:clr>
            <a:srgbClr val="FBAE40"/>
          </p15:clr>
        </p15:guide>
        <p15:guide id="9" pos="3878">
          <p15:clr>
            <a:srgbClr val="FBAE40"/>
          </p15:clr>
        </p15:guide>
        <p15:guide id="10" orient="horz" pos="913">
          <p15:clr>
            <a:srgbClr val="FBAE40"/>
          </p15:clr>
        </p15:guide>
        <p15:guide id="11" orient="horz" pos="1638">
          <p15:clr>
            <a:srgbClr val="FBAE40"/>
          </p15:clr>
        </p15:guide>
        <p15:guide id="12" orient="horz" pos="2818">
          <p15:clr>
            <a:srgbClr val="FBAE40"/>
          </p15:clr>
        </p15:guide>
        <p15:guide id="13" orient="horz" pos="3952">
          <p15:clr>
            <a:srgbClr val="FBAE40"/>
          </p15:clr>
        </p15:guide>
        <p15:guide id="14" pos="2971">
          <p15:clr>
            <a:srgbClr val="FBAE40"/>
          </p15:clr>
        </p15:guide>
        <p15:guide id="15" pos="3969">
          <p15:clr>
            <a:srgbClr val="FBAE40"/>
          </p15:clr>
        </p15:guide>
        <p15:guide id="16" pos="5511">
          <p15:clr>
            <a:srgbClr val="FBAE40"/>
          </p15:clr>
        </p15:guide>
        <p15:guide id="17" orient="horz" pos="209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ACF22B86-1255-7E45-AE5C-CD1B1D5BF73B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-104077" y="0"/>
            <a:ext cx="5377825" cy="6858000"/>
          </a:xfrm>
        </p:spPr>
        <p:txBody>
          <a:bodyPr/>
          <a:lstStyle>
            <a:lvl1pPr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4255D9D-B967-5340-9766-655A347077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11321" y="3212903"/>
            <a:ext cx="2948366" cy="2300002"/>
          </a:xfrm>
        </p:spPr>
        <p:txBody>
          <a:bodyPr/>
          <a:lstStyle>
            <a:lvl1pPr marL="0" indent="0">
              <a:lnSpc>
                <a:spcPct val="100000"/>
              </a:lnSpc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</a:defRPr>
            </a:lvl1pPr>
            <a:lvl2pPr marL="68263" indent="0">
              <a:lnSpc>
                <a:spcPct val="100000"/>
              </a:lnSpc>
              <a:buClr>
                <a:schemeClr val="accent1"/>
              </a:buClr>
              <a:buSzPct val="120000"/>
              <a:buFont typeface="Helvetica" pitchFamily="2" charset="0"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317500" indent="0">
              <a:lnSpc>
                <a:spcPct val="100000"/>
              </a:lnSpc>
              <a:buClr>
                <a:schemeClr val="accent5"/>
              </a:buClr>
              <a:buNone/>
              <a:tabLst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1"/>
            <a:r>
              <a:rPr lang="en-US" dirty="0"/>
              <a:t>info@sdgimpact.undp.org    	   </a:t>
            </a:r>
          </a:p>
          <a:p>
            <a:pPr lvl="1"/>
            <a:r>
              <a:rPr lang="en-US" dirty="0"/>
              <a:t>     @</a:t>
            </a:r>
            <a:r>
              <a:rPr lang="en-US" dirty="0" err="1"/>
              <a:t>sdgimpact</a:t>
            </a:r>
            <a:r>
              <a:rPr lang="en-US" dirty="0"/>
              <a:t> 	</a:t>
            </a:r>
          </a:p>
          <a:p>
            <a:pPr lvl="1"/>
            <a:r>
              <a:rPr lang="en-US" dirty="0" err="1"/>
              <a:t>www.sdgimpact.undp.org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E43547A-AE26-484B-840C-0CA4E79EE9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1077" y="2645348"/>
            <a:ext cx="2886112" cy="424732"/>
          </a:xfrm>
        </p:spPr>
        <p:txBody>
          <a:bodyPr anchor="ctr" anchorCtr="0">
            <a:noAutofit/>
          </a:bodyPr>
          <a:lstStyle>
            <a:lvl1pPr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67F5F8-BFB5-F84A-BF03-0756689A71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96732" y="6390708"/>
            <a:ext cx="1143119" cy="33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54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460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think-cell Slide" r:id="rId7" imgW="0" imgH="0" progId="TCLayout.ActiveDocument.1">
                  <p:embed/>
                </p:oleObj>
              </mc:Choice>
              <mc:Fallback>
                <p:oleObj name="think-cell Slide" r:id="rId7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0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Placeholder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 bwMode="auto">
          <a:xfrm>
            <a:off x="396875" y="300040"/>
            <a:ext cx="7183368" cy="59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  <p:custDataLst>
              <p:tags r:id="rId4"/>
            </p:custDataLst>
          </p:nvPr>
        </p:nvSpPr>
        <p:spPr>
          <a:xfrm>
            <a:off x="396875" y="1123950"/>
            <a:ext cx="8350251" cy="5186363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marL="135000" indent="-1350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 marL="270000" indent="-1350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defRPr sz="900">
                <a:solidFill>
                  <a:schemeClr val="tx1"/>
                </a:solidFill>
              </a:defRPr>
            </a:lvl3pPr>
            <a:lvl4pPr marL="405000" indent="-1350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defRPr sz="900">
                <a:solidFill>
                  <a:schemeClr val="tx1"/>
                </a:solidFill>
              </a:defRPr>
            </a:lvl4pPr>
            <a:lvl5pPr marL="5400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defRPr sz="900">
                <a:solidFill>
                  <a:schemeClr val="tx1"/>
                </a:solidFill>
              </a:defRPr>
            </a:lvl5pPr>
            <a:lvl6pPr marL="675000" indent="-1350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defRPr sz="900" baseline="0">
                <a:solidFill>
                  <a:schemeClr val="tx1"/>
                </a:solidFill>
              </a:defRPr>
            </a:lvl6pPr>
            <a:lvl7pPr marL="810000" indent="-1350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defRPr sz="900">
                <a:solidFill>
                  <a:schemeClr val="tx1"/>
                </a:solidFill>
              </a:defRPr>
            </a:lvl7pPr>
            <a:lvl8pPr marL="945000" indent="-1350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defRPr sz="900">
                <a:solidFill>
                  <a:schemeClr val="tx1"/>
                </a:solidFill>
              </a:defRPr>
            </a:lvl8pPr>
            <a:lvl9pPr marL="1080000" indent="-1350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defRPr sz="9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3"/>
            <p:custDataLst>
              <p:tags r:id="rId5"/>
            </p:custDataLst>
          </p:nvPr>
        </p:nvSpPr>
        <p:spPr>
          <a:xfrm>
            <a:off x="8574088" y="6524072"/>
            <a:ext cx="346075" cy="1320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7DDA470-64EC-4838-8513-FA93D4181BA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4" name="Picture 13"/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44" y="300037"/>
            <a:ext cx="1563757" cy="2698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A69B7A-1793-4138-8E75-11591B3A9DB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" y="6302128"/>
            <a:ext cx="1772026" cy="4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994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Google Shape;45;p35" hidden="1"/>
          <p:cNvGraphicFramePr/>
          <p:nvPr>
            <p:extLst>
              <p:ext uri="{D42A27DB-BD31-4B8C-83A1-F6EECF244321}">
                <p14:modId xmlns:p14="http://schemas.microsoft.com/office/powerpoint/2010/main" val="3486500722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" name="think-cell Slide" r:id="rId3" imgW="1588" imgH="1588" progId="TCLayout.ActiveDocument.1">
                  <p:embed/>
                </p:oleObj>
              </mc:Choice>
              <mc:Fallback>
                <p:oleObj name="think-cell Slide" r:id="rId3" imgW="1588" imgH="1588" progId="TCLayout.ActiveDocument.1">
                  <p:embed/>
                  <p:pic>
                    <p:nvPicPr>
                      <p:cNvPr id="45" name="Google Shape;45;p35" hidden="1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Google Shape;46;p35"/>
          <p:cNvSpPr txBox="1">
            <a:spLocks noGrp="1"/>
          </p:cNvSpPr>
          <p:nvPr>
            <p:ph type="title"/>
          </p:nvPr>
        </p:nvSpPr>
        <p:spPr>
          <a:xfrm>
            <a:off x="332185" y="432001"/>
            <a:ext cx="8479631" cy="1387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l-PL" dirty="0"/>
          </a:p>
        </p:txBody>
      </p:sp>
      <p:sp>
        <p:nvSpPr>
          <p:cNvPr id="47" name="Google Shape;47;p35"/>
          <p:cNvSpPr txBox="1">
            <a:spLocks noGrp="1"/>
          </p:cNvSpPr>
          <p:nvPr>
            <p:ph type="ftr" idx="11"/>
          </p:nvPr>
        </p:nvSpPr>
        <p:spPr>
          <a:xfrm>
            <a:off x="332184" y="6355080"/>
            <a:ext cx="410535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l-PL" dirty="0"/>
          </a:p>
        </p:txBody>
      </p:sp>
      <p:sp>
        <p:nvSpPr>
          <p:cNvPr id="48" name="Google Shape;48;p35"/>
          <p:cNvSpPr txBox="1">
            <a:spLocks noGrp="1"/>
          </p:cNvSpPr>
          <p:nvPr>
            <p:ph type="dt" idx="10"/>
          </p:nvPr>
        </p:nvSpPr>
        <p:spPr>
          <a:xfrm>
            <a:off x="7488222" y="6355080"/>
            <a:ext cx="1323594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pl-PL" dirty="0"/>
          </a:p>
        </p:txBody>
      </p:sp>
      <p:sp>
        <p:nvSpPr>
          <p:cNvPr id="49" name="Google Shape;49;p35"/>
          <p:cNvSpPr txBox="1">
            <a:spLocks noGrp="1"/>
          </p:cNvSpPr>
          <p:nvPr>
            <p:ph type="sldNum" idx="12"/>
          </p:nvPr>
        </p:nvSpPr>
        <p:spPr>
          <a:xfrm>
            <a:off x="7488222" y="6492240"/>
            <a:ext cx="1323675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l-PL" smtClean="0"/>
              <a:pPr/>
              <a:t>‹Nº›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4126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Photo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CF4E1-1A1C-944C-8D75-EA39FC251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686765"/>
            <a:ext cx="8117958" cy="1492370"/>
          </a:xfrm>
        </p:spPr>
        <p:txBody>
          <a:bodyPr anchor="t" anchorCtr="0"/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9BD486A-7D94-254A-A040-5CB62093E3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125972"/>
            <a:ext cx="9144000" cy="3351028"/>
          </a:xfrm>
        </p:spPr>
        <p:txBody>
          <a:bodyPr/>
          <a:lstStyle>
            <a:lvl1pPr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DAC731-F06D-A646-9862-3F7A0F579544}"/>
              </a:ext>
            </a:extLst>
          </p:cNvPr>
          <p:cNvSpPr/>
          <p:nvPr userDrawn="1"/>
        </p:nvSpPr>
        <p:spPr>
          <a:xfrm>
            <a:off x="0" y="6477000"/>
            <a:ext cx="9144000" cy="380999"/>
          </a:xfrm>
          <a:prstGeom prst="rect">
            <a:avLst/>
          </a:prstGeom>
          <a:solidFill>
            <a:schemeClr val="accent5"/>
          </a:solidFill>
          <a:ln>
            <a:solidFill>
              <a:srgbClr val="265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EC9FF04-6DB5-4E40-83AC-9934A3A3B8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798" y="6477000"/>
            <a:ext cx="5181601" cy="375284"/>
          </a:xfrm>
        </p:spPr>
        <p:txBody>
          <a:bodyPr anchor="ctr" anchorCtr="0">
            <a:no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100" dirty="0"/>
              <a:t>Edit date</a:t>
            </a:r>
            <a:endParaRPr lang="en-GB" dirty="0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7FB74B46-B715-DB4C-9919-D36C19C020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27970" y="404037"/>
            <a:ext cx="488026" cy="1052623"/>
          </a:xfrm>
        </p:spPr>
        <p:txBody>
          <a:bodyPr/>
          <a:lstStyle>
            <a:lvl1pPr>
              <a:defRPr sz="1100"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Add logo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155CE1E8-63A2-0E47-B405-153D8E10FF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699" y="978195"/>
            <a:ext cx="2144067" cy="552893"/>
          </a:xfrm>
        </p:spPr>
        <p:txBody>
          <a:bodyPr/>
          <a:lstStyle>
            <a:lvl1pPr>
              <a:defRPr sz="1100"/>
            </a:lvl1pPr>
          </a:lstStyle>
          <a:p>
            <a:r>
              <a:rPr lang="en-GB" dirty="0"/>
              <a:t>Add logo</a:t>
            </a:r>
          </a:p>
        </p:txBody>
      </p:sp>
    </p:spTree>
    <p:extLst>
      <p:ext uri="{BB962C8B-B14F-4D97-AF65-F5344CB8AC3E}">
        <p14:creationId xmlns:p14="http://schemas.microsoft.com/office/powerpoint/2010/main" val="628587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  <p15:guide id="2" pos="5424">
          <p15:clr>
            <a:srgbClr val="FBAE40"/>
          </p15:clr>
        </p15:guide>
        <p15:guide id="3" orient="horz" pos="1056">
          <p15:clr>
            <a:srgbClr val="FBAE40"/>
          </p15:clr>
        </p15:guide>
        <p15:guide id="4" orient="horz" pos="2352">
          <p15:clr>
            <a:srgbClr val="FBAE40"/>
          </p15:clr>
        </p15:guide>
        <p15:guide id="5" orient="horz" pos="4080">
          <p15:clr>
            <a:srgbClr val="FBAE40"/>
          </p15:clr>
        </p15:guide>
        <p15:guide id="6" orient="horz" pos="1968">
          <p15:clr>
            <a:srgbClr val="FBAE40"/>
          </p15:clr>
        </p15:guide>
        <p15:guide id="7" orient="horz" pos="412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 - Full-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9BD486A-7D94-254A-A040-5CB62093E3F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75"/>
            <a:ext cx="9144000" cy="6454681"/>
          </a:xfrm>
        </p:spPr>
        <p:txBody>
          <a:bodyPr/>
          <a:lstStyle>
            <a:lvl1pPr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Full page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DAC731-F06D-A646-9862-3F7A0F579544}"/>
              </a:ext>
            </a:extLst>
          </p:cNvPr>
          <p:cNvSpPr/>
          <p:nvPr userDrawn="1"/>
        </p:nvSpPr>
        <p:spPr>
          <a:xfrm>
            <a:off x="0" y="6429676"/>
            <a:ext cx="9144000" cy="428323"/>
          </a:xfrm>
          <a:prstGeom prst="rect">
            <a:avLst/>
          </a:prstGeom>
          <a:solidFill>
            <a:srgbClr val="28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3CF4E1-1A1C-944C-8D75-EA39FC251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8" y="2438400"/>
            <a:ext cx="7924801" cy="685799"/>
          </a:xfrm>
        </p:spPr>
        <p:txBody>
          <a:bodyPr anchor="t" anchorCtr="0"/>
          <a:lstStyle>
            <a:lvl1pPr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F22B83-3F05-1E4F-82B6-E13765DB4F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331" y="2063717"/>
            <a:ext cx="7871216" cy="380999"/>
          </a:xfrm>
        </p:spPr>
        <p:txBody>
          <a:bodyPr>
            <a:noAutofit/>
          </a:bodyPr>
          <a:lstStyle>
            <a:lvl1pPr>
              <a:defRPr sz="1600" b="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2F1E77C-A8D7-9E45-8F8A-71E06C8D8D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798" y="6456556"/>
            <a:ext cx="3886201" cy="395728"/>
          </a:xfrm>
        </p:spPr>
        <p:txBody>
          <a:bodyPr anchor="ctr" anchorCtr="0">
            <a:no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100" dirty="0"/>
              <a:t>Edit date</a:t>
            </a:r>
            <a:endParaRPr lang="en-GB" dirty="0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D8FC3B26-C33D-2641-A66D-FE5CB1649D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5801" y="914399"/>
            <a:ext cx="2376610" cy="612859"/>
          </a:xfrm>
        </p:spPr>
        <p:txBody>
          <a:bodyPr/>
          <a:lstStyle/>
          <a:p>
            <a:r>
              <a:rPr lang="en-GB" dirty="0"/>
              <a:t>Add logo</a:t>
            </a:r>
          </a:p>
        </p:txBody>
      </p:sp>
    </p:spTree>
    <p:extLst>
      <p:ext uri="{BB962C8B-B14F-4D97-AF65-F5344CB8AC3E}">
        <p14:creationId xmlns:p14="http://schemas.microsoft.com/office/powerpoint/2010/main" val="1063055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  <p15:guide id="2" pos="480">
          <p15:clr>
            <a:srgbClr val="FBAE40"/>
          </p15:clr>
        </p15:guide>
        <p15:guide id="3" pos="5424">
          <p15:clr>
            <a:srgbClr val="FBAE40"/>
          </p15:clr>
        </p15:guide>
        <p15:guide id="4" orient="horz" pos="1296">
          <p15:clr>
            <a:srgbClr val="FBAE40"/>
          </p15:clr>
        </p15:guide>
        <p15:guide id="5" orient="horz" pos="15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Photo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9BD486A-7D94-254A-A040-5CB62093E3F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5716"/>
            <a:ext cx="9144000" cy="4109084"/>
          </a:xfrm>
        </p:spPr>
        <p:txBody>
          <a:bodyPr/>
          <a:lstStyle>
            <a:lvl1pPr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Photo top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35FFEE-38A4-AF47-8A57-915FD9F68D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516" y="6248400"/>
            <a:ext cx="3939791" cy="258532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Date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4E12A13A-1428-864D-ADF7-6C975B8581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6516" y="4398577"/>
            <a:ext cx="1717586" cy="367416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Add logo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26DEA6A-CDBE-8A43-9247-8EB96BD016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6516" y="5498068"/>
            <a:ext cx="8235344" cy="36933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83F5D6F-99B8-284A-8071-1209ED4E1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215" y="4885123"/>
            <a:ext cx="8233996" cy="631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7928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537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3936">
          <p15:clr>
            <a:srgbClr val="FBAE40"/>
          </p15:clr>
        </p15:guide>
        <p15:guide id="7" orient="horz" pos="259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9BD486A-7D94-254A-A040-5CB62093E3F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5716"/>
            <a:ext cx="9144000" cy="5476644"/>
          </a:xfrm>
        </p:spPr>
        <p:txBody>
          <a:bodyPr/>
          <a:lstStyle/>
          <a:p>
            <a:r>
              <a:rPr lang="en-GB" dirty="0"/>
              <a:t>photo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26DEA6A-CDBE-8A43-9247-8EB96BD016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34685" y="6102584"/>
            <a:ext cx="6136223" cy="338554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or section number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BF585-9500-9640-8BE0-459730A7BE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26535" y="5715216"/>
            <a:ext cx="533399" cy="452432"/>
          </a:xfrm>
        </p:spPr>
        <p:txBody>
          <a:bodyPr anchor="ctr" anchorCtr="0">
            <a:noAutofit/>
          </a:bodyPr>
          <a:lstStyle>
            <a:lvl1pPr>
              <a:defRPr sz="26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2.</a:t>
            </a:r>
            <a:endParaRPr lang="en-GB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F8A0A50-1D33-724B-A392-0B31D8F1B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404" y="5628701"/>
            <a:ext cx="8233996" cy="631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3831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52">
          <p15:clr>
            <a:srgbClr val="FBAE40"/>
          </p15:clr>
        </p15:guide>
        <p15:guide id="2" pos="960">
          <p15:clr>
            <a:srgbClr val="FBAE40"/>
          </p15:clr>
        </p15:guide>
        <p15:guide id="3" pos="5040">
          <p15:clr>
            <a:srgbClr val="FBAE40"/>
          </p15:clr>
        </p15:guide>
        <p15:guide id="4" orient="horz" pos="3648">
          <p15:clr>
            <a:srgbClr val="FBAE40"/>
          </p15:clr>
        </p15:guide>
        <p15:guide id="5" orient="horz" pos="345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437B1C-B881-1E48-8081-F5BB0C3E5B0A}"/>
              </a:ext>
            </a:extLst>
          </p:cNvPr>
          <p:cNvCxnSpPr/>
          <p:nvPr userDrawn="1"/>
        </p:nvCxnSpPr>
        <p:spPr>
          <a:xfrm>
            <a:off x="628650" y="1059079"/>
            <a:ext cx="7884000" cy="0"/>
          </a:xfrm>
          <a:prstGeom prst="line">
            <a:avLst/>
          </a:prstGeom>
          <a:ln>
            <a:solidFill>
              <a:srgbClr val="131D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3B559A8-3F87-0A48-BA4C-87A20D19E2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000" y="1224000"/>
            <a:ext cx="7920000" cy="5256000"/>
          </a:xfrm>
        </p:spPr>
        <p:txBody>
          <a:bodyPr/>
          <a:lstStyle>
            <a:lvl1pPr marL="0" indent="0">
              <a:lnSpc>
                <a:spcPct val="100000"/>
              </a:lnSpc>
              <a:buFont typeface="Courier New" panose="02070309020205020404" pitchFamily="49" charset="0"/>
              <a:buNone/>
              <a:defRPr b="0">
                <a:solidFill>
                  <a:schemeClr val="tx1"/>
                </a:solidFill>
                <a:latin typeface="+mn-lt"/>
              </a:defRPr>
            </a:lvl1pPr>
            <a:lvl2pPr marL="227013" indent="-158750">
              <a:lnSpc>
                <a:spcPct val="100000"/>
              </a:lnSpc>
              <a:buClr>
                <a:schemeClr val="accent1"/>
              </a:buClr>
              <a:buSzPct val="120000"/>
              <a:buFont typeface="Helvetica" pitchFamily="2" charset="0"/>
              <a:buChar char="●"/>
              <a:tabLst/>
              <a:defRPr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317500" indent="119063">
              <a:lnSpc>
                <a:spcPct val="100000"/>
              </a:lnSpc>
              <a:buClr>
                <a:schemeClr val="accent5"/>
              </a:buClr>
              <a:tabLst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C44898E-2EA8-AE47-AB7E-99702A837B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999" y="457200"/>
            <a:ext cx="8270743" cy="424732"/>
          </a:xfrm>
        </p:spPr>
        <p:txBody>
          <a:bodyPr anchor="ctr" anchorCtr="0">
            <a:noAutofit/>
          </a:bodyPr>
          <a:lstStyle>
            <a:lvl1pPr>
              <a:defRPr sz="2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title Bold</a:t>
            </a:r>
          </a:p>
        </p:txBody>
      </p:sp>
    </p:spTree>
    <p:extLst>
      <p:ext uri="{BB962C8B-B14F-4D97-AF65-F5344CB8AC3E}">
        <p14:creationId xmlns:p14="http://schemas.microsoft.com/office/powerpoint/2010/main" val="3521622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5376">
          <p15:clr>
            <a:srgbClr val="FBAE40"/>
          </p15:clr>
        </p15:guide>
        <p15:guide id="3" orient="horz" pos="768">
          <p15:clr>
            <a:srgbClr val="FBAE40"/>
          </p15:clr>
        </p15:guide>
        <p15:guide id="4" orient="horz" pos="4080">
          <p15:clr>
            <a:srgbClr val="FBAE40"/>
          </p15:clr>
        </p15:guide>
        <p15:guide id="5" orient="horz" pos="288">
          <p15:clr>
            <a:srgbClr val="FBAE40"/>
          </p15:clr>
        </p15:guide>
        <p15:guide id="6" orient="horz" pos="57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/2 lin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437B1C-B881-1E48-8081-F5BB0C3E5B0A}"/>
              </a:ext>
            </a:extLst>
          </p:cNvPr>
          <p:cNvCxnSpPr/>
          <p:nvPr userDrawn="1"/>
        </p:nvCxnSpPr>
        <p:spPr>
          <a:xfrm>
            <a:off x="628650" y="1297111"/>
            <a:ext cx="7884000" cy="0"/>
          </a:xfrm>
          <a:prstGeom prst="line">
            <a:avLst/>
          </a:prstGeom>
          <a:ln>
            <a:solidFill>
              <a:srgbClr val="131D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3B559A8-3F87-0A48-BA4C-87A20D19E2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000" y="1711680"/>
            <a:ext cx="7920000" cy="4516400"/>
          </a:xfrm>
        </p:spPr>
        <p:txBody>
          <a:bodyPr/>
          <a:lstStyle>
            <a:lvl1pPr marL="0" indent="0">
              <a:lnSpc>
                <a:spcPct val="100000"/>
              </a:lnSpc>
              <a:buFont typeface="Courier New" panose="02070309020205020404" pitchFamily="49" charset="0"/>
              <a:buNone/>
              <a:defRPr b="0">
                <a:solidFill>
                  <a:schemeClr val="tx1"/>
                </a:solidFill>
                <a:latin typeface="+mn-lt"/>
              </a:defRPr>
            </a:lvl1pPr>
            <a:lvl2pPr marL="227013" indent="-158750">
              <a:lnSpc>
                <a:spcPct val="100000"/>
              </a:lnSpc>
              <a:buClr>
                <a:schemeClr val="accent1"/>
              </a:buClr>
              <a:buSzPct val="120000"/>
              <a:buFont typeface="Helvetica" pitchFamily="2" charset="0"/>
              <a:buChar char="●"/>
              <a:tabLst/>
              <a:defRPr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317500" indent="119063">
              <a:lnSpc>
                <a:spcPct val="100000"/>
              </a:lnSpc>
              <a:buClr>
                <a:schemeClr val="accent5"/>
              </a:buClr>
              <a:tabLst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847DEFE-14C8-6248-B7FD-5C4AAA875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553" y="242784"/>
            <a:ext cx="7912449" cy="922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100000"/>
              </a:lnSpc>
              <a:defRPr sz="2500"/>
            </a:lvl1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73198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5376">
          <p15:clr>
            <a:srgbClr val="FBAE40"/>
          </p15:clr>
        </p15:guide>
        <p15:guide id="3" orient="horz" pos="768">
          <p15:clr>
            <a:srgbClr val="FBAE40"/>
          </p15:clr>
        </p15:guide>
        <p15:guide id="4" orient="horz" pos="4080">
          <p15:clr>
            <a:srgbClr val="FBAE40"/>
          </p15:clr>
        </p15:guide>
        <p15:guide id="5" orient="horz" pos="288">
          <p15:clr>
            <a:srgbClr val="FBAE40"/>
          </p15:clr>
        </p15:guide>
        <p15:guide id="6" orient="horz" pos="57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/3 lin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437B1C-B881-1E48-8081-F5BB0C3E5B0A}"/>
              </a:ext>
            </a:extLst>
          </p:cNvPr>
          <p:cNvCxnSpPr/>
          <p:nvPr userDrawn="1"/>
        </p:nvCxnSpPr>
        <p:spPr>
          <a:xfrm>
            <a:off x="628650" y="1634931"/>
            <a:ext cx="7884000" cy="0"/>
          </a:xfrm>
          <a:prstGeom prst="line">
            <a:avLst/>
          </a:prstGeom>
          <a:ln>
            <a:solidFill>
              <a:srgbClr val="131D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3B559A8-3F87-0A48-BA4C-87A20D19E2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000" y="1938020"/>
            <a:ext cx="7920000" cy="4107180"/>
          </a:xfrm>
        </p:spPr>
        <p:txBody>
          <a:bodyPr/>
          <a:lstStyle>
            <a:lvl1pPr marL="0" indent="0">
              <a:lnSpc>
                <a:spcPct val="100000"/>
              </a:lnSpc>
              <a:buFont typeface="Courier New" panose="02070309020205020404" pitchFamily="49" charset="0"/>
              <a:buNone/>
              <a:defRPr b="0">
                <a:solidFill>
                  <a:schemeClr val="tx1"/>
                </a:solidFill>
                <a:latin typeface="+mn-lt"/>
              </a:defRPr>
            </a:lvl1pPr>
            <a:lvl2pPr marL="227013" indent="-158750">
              <a:lnSpc>
                <a:spcPct val="100000"/>
              </a:lnSpc>
              <a:buClr>
                <a:schemeClr val="accent1"/>
              </a:buClr>
              <a:buSzPct val="120000"/>
              <a:buFont typeface="Helvetica" pitchFamily="2" charset="0"/>
              <a:buChar char="●"/>
              <a:tabLst/>
              <a:defRPr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317500" indent="119063">
              <a:lnSpc>
                <a:spcPct val="100000"/>
              </a:lnSpc>
              <a:buClr>
                <a:schemeClr val="accent5"/>
              </a:buClr>
              <a:tabLst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847DEFE-14C8-6248-B7FD-5C4AAA875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553" y="242784"/>
            <a:ext cx="8103647" cy="1230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100000"/>
              </a:lnSpc>
              <a:defRPr sz="2500"/>
            </a:lvl1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3959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5376">
          <p15:clr>
            <a:srgbClr val="FBAE40"/>
          </p15:clr>
        </p15:guide>
        <p15:guide id="3" orient="horz" pos="768">
          <p15:clr>
            <a:srgbClr val="FBAE40"/>
          </p15:clr>
        </p15:guide>
        <p15:guide id="4" orient="horz" pos="4080">
          <p15:clr>
            <a:srgbClr val="FBAE40"/>
          </p15:clr>
        </p15:guide>
        <p15:guide id="5" orient="horz" pos="288">
          <p15:clr>
            <a:srgbClr val="FBAE40"/>
          </p15:clr>
        </p15:guide>
        <p15:guide id="6" orient="horz" pos="57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815541"/>
            <a:ext cx="7886700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 point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2525D3-AD8C-C943-8F51-2E76AE8904DB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/>
        </p:blipFill>
        <p:spPr>
          <a:xfrm>
            <a:off x="273872" y="6329748"/>
            <a:ext cx="1143119" cy="336489"/>
          </a:xfrm>
          <a:prstGeom prst="rect">
            <a:avLst/>
          </a:prstGeom>
        </p:spPr>
      </p:pic>
      <p:pic>
        <p:nvPicPr>
          <p:cNvPr id="8" name="Picture Placeholder 22">
            <a:extLst>
              <a:ext uri="{FF2B5EF4-FFF2-40B4-BE49-F238E27FC236}">
                <a16:creationId xmlns:a16="http://schemas.microsoft.com/office/drawing/2014/main" id="{C94363C7-98D7-0645-A41A-B1F680A45704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rcRect l="2654" r="2654"/>
          <a:stretch>
            <a:fillRect/>
          </a:stretch>
        </p:blipFill>
        <p:spPr>
          <a:xfrm>
            <a:off x="8656320" y="6038598"/>
            <a:ext cx="274320" cy="59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1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5" r:id="rId2"/>
    <p:sldLayoutId id="2147483681" r:id="rId3"/>
    <p:sldLayoutId id="2147483682" r:id="rId4"/>
    <p:sldLayoutId id="2147483683" r:id="rId5"/>
    <p:sldLayoutId id="2147483685" r:id="rId6"/>
    <p:sldLayoutId id="2147483689" r:id="rId7"/>
    <p:sldLayoutId id="2147483698" r:id="rId8"/>
    <p:sldLayoutId id="2147483700" r:id="rId9"/>
    <p:sldLayoutId id="2147483696" r:id="rId10"/>
    <p:sldLayoutId id="2147483684" r:id="rId11"/>
    <p:sldLayoutId id="2147483680" r:id="rId12"/>
    <p:sldLayoutId id="2147483699" r:id="rId13"/>
    <p:sldLayoutId id="2147483690" r:id="rId14"/>
    <p:sldLayoutId id="2147483694" r:id="rId15"/>
    <p:sldLayoutId id="2147483688" r:id="rId16"/>
    <p:sldLayoutId id="2147483691" r:id="rId17"/>
    <p:sldLayoutId id="2147483692" r:id="rId18"/>
    <p:sldLayoutId id="2147483674" r:id="rId19"/>
    <p:sldLayoutId id="2147483693" r:id="rId20"/>
    <p:sldLayoutId id="2147483686" r:id="rId21"/>
    <p:sldLayoutId id="2147483687" r:id="rId22"/>
    <p:sldLayoutId id="2147483678" r:id="rId23"/>
    <p:sldLayoutId id="2147483679" r:id="rId24"/>
    <p:sldLayoutId id="2147483697" r:id="rId25"/>
    <p:sldLayoutId id="2147483701" r:id="rId26"/>
    <p:sldLayoutId id="2147483702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i="0" kern="1200">
          <a:solidFill>
            <a:srgbClr val="002060"/>
          </a:solidFill>
          <a:latin typeface="Arial" panose="020B0604020202020204" pitchFamily="34" charset="0"/>
          <a:ea typeface="Open Sans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266700" indent="-198438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120000"/>
        <a:buFont typeface="Helvetica" pitchFamily="2" charset="0"/>
        <a:buChar char="●"/>
        <a:tabLst/>
        <a:defRPr sz="12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26" Type="http://schemas.openxmlformats.org/officeDocument/2006/relationships/image" Target="../media/image81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76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80.png"/><Relationship Id="rId2" Type="http://schemas.openxmlformats.org/officeDocument/2006/relationships/tags" Target="../tags/tag5.xml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61.emf"/><Relationship Id="rId11" Type="http://schemas.openxmlformats.org/officeDocument/2006/relationships/image" Target="../media/image66.png"/><Relationship Id="rId24" Type="http://schemas.openxmlformats.org/officeDocument/2006/relationships/image" Target="../media/image79.png"/><Relationship Id="rId5" Type="http://schemas.openxmlformats.org/officeDocument/2006/relationships/oleObject" Target="../embeddings/oleObject3.bin"/><Relationship Id="rId15" Type="http://schemas.openxmlformats.org/officeDocument/2006/relationships/image" Target="../media/image70.png"/><Relationship Id="rId23" Type="http://schemas.openxmlformats.org/officeDocument/2006/relationships/image" Target="../media/image78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2.png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1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5.png"/><Relationship Id="rId12" Type="http://schemas.openxmlformats.org/officeDocument/2006/relationships/image" Target="../media/image71.png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3.emf"/><Relationship Id="rId11" Type="http://schemas.openxmlformats.org/officeDocument/2006/relationships/image" Target="../media/image73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3.png"/><Relationship Id="rId12" Type="http://schemas.openxmlformats.org/officeDocument/2006/relationships/image" Target="../media/image79.png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3.emf"/><Relationship Id="rId11" Type="http://schemas.openxmlformats.org/officeDocument/2006/relationships/image" Target="../media/image68.png"/><Relationship Id="rId5" Type="http://schemas.openxmlformats.org/officeDocument/2006/relationships/oleObject" Target="../embeddings/oleObject6.bin"/><Relationship Id="rId15" Type="http://schemas.openxmlformats.org/officeDocument/2006/relationships/image" Target="../media/image64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3.png"/><Relationship Id="rId1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3.png"/><Relationship Id="rId12" Type="http://schemas.openxmlformats.org/officeDocument/2006/relationships/image" Target="../media/image72.png"/><Relationship Id="rId2" Type="http://schemas.openxmlformats.org/officeDocument/2006/relationships/tags" Target="../tags/tag9.xml"/><Relationship Id="rId16" Type="http://schemas.openxmlformats.org/officeDocument/2006/relationships/image" Target="../media/image65.png"/><Relationship Id="rId1" Type="http://schemas.openxmlformats.org/officeDocument/2006/relationships/vmlDrawing" Target="../drawings/vmlDrawing7.vml"/><Relationship Id="rId6" Type="http://schemas.openxmlformats.org/officeDocument/2006/relationships/image" Target="../media/image83.emf"/><Relationship Id="rId11" Type="http://schemas.openxmlformats.org/officeDocument/2006/relationships/image" Target="../media/image64.png"/><Relationship Id="rId5" Type="http://schemas.openxmlformats.org/officeDocument/2006/relationships/oleObject" Target="../embeddings/oleObject7.bin"/><Relationship Id="rId15" Type="http://schemas.openxmlformats.org/officeDocument/2006/relationships/image" Target="../media/image74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6.png"/><Relationship Id="rId1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2" Type="http://schemas.openxmlformats.org/officeDocument/2006/relationships/tags" Target="../tags/tag1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3.emf"/><Relationship Id="rId11" Type="http://schemas.openxmlformats.org/officeDocument/2006/relationships/image" Target="../media/image65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7.png"/><Relationship Id="rId2" Type="http://schemas.openxmlformats.org/officeDocument/2006/relationships/tags" Target="../tags/tag1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3.e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4.svg"/><Relationship Id="rId5" Type="http://schemas.openxmlformats.org/officeDocument/2006/relationships/image" Target="../media/image20.sv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0.sv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12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11.svg"/><Relationship Id="rId10" Type="http://schemas.openxmlformats.org/officeDocument/2006/relationships/image" Target="../media/image33.png"/><Relationship Id="rId4" Type="http://schemas.openxmlformats.org/officeDocument/2006/relationships/image" Target="../media/image10.png"/><Relationship Id="rId9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F229D9F-DB4E-3D4F-92B6-2D499064F6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29529" t="10891" r="4709" b="1427"/>
          <a:stretch/>
        </p:blipFill>
        <p:spPr>
          <a:xfrm>
            <a:off x="0" y="-1"/>
            <a:ext cx="9144000" cy="685800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215CE08-8AEB-544D-B720-D6329883E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37" y="2379867"/>
            <a:ext cx="7764545" cy="769442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_tradnl">
                <a:solidFill>
                  <a:schemeClr val="bg1"/>
                </a:solidFill>
              </a:rPr>
              <a:t>Mapa para inversionistas ODS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9D4CA739-E71F-9144-BB8A-ECA2EBD43F3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/>
          <a:stretch/>
        </p:blipFill>
        <p:spPr>
          <a:xfrm>
            <a:off x="631368" y="664289"/>
            <a:ext cx="2218858" cy="653144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95936E-B04C-5440-83E7-D5DD36F5B4A7}"/>
              </a:ext>
            </a:extLst>
          </p:cNvPr>
          <p:cNvSpPr/>
          <p:nvPr/>
        </p:nvSpPr>
        <p:spPr>
          <a:xfrm>
            <a:off x="707436" y="3226407"/>
            <a:ext cx="77645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Servicios de facilitación e inteligencia de impacto para el progreso de la reconstrucción y el desarrollo sostenible</a:t>
            </a:r>
            <a:endParaRPr lang="es-ES_tradnl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FFBD1AA-869A-5A43-9B78-BF4D85A10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9108" y="438104"/>
            <a:ext cx="1009467" cy="15375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767B05-8A50-5448-A6E2-6B7252F8A86D}"/>
              </a:ext>
            </a:extLst>
          </p:cNvPr>
          <p:cNvSpPr/>
          <p:nvPr/>
        </p:nvSpPr>
        <p:spPr>
          <a:xfrm>
            <a:off x="707436" y="4299273"/>
            <a:ext cx="77645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Octubre 2021</a:t>
            </a:r>
            <a:endParaRPr lang="es-ES_trad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787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C5C2F0C5-023A-0649-ACE7-94593FA3C492}"/>
              </a:ext>
            </a:extLst>
          </p:cNvPr>
          <p:cNvSpPr txBox="1">
            <a:spLocks/>
          </p:cNvSpPr>
          <p:nvPr/>
        </p:nvSpPr>
        <p:spPr>
          <a:xfrm>
            <a:off x="608553" y="242784"/>
            <a:ext cx="7912449" cy="922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kern="1200">
                <a:solidFill>
                  <a:srgbClr val="002060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</a:lstStyle>
          <a:p>
            <a:r>
              <a:rPr lang="es-ES_tradnl" dirty="0">
                <a:solidFill>
                  <a:schemeClr val="tx2"/>
                </a:solidFill>
              </a:rPr>
              <a:t>Los Mapas para Inversionistas ODS resultan en un conjunto de datos de AOI para su presentación en la Plataforma de Inversión ODS (II)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1293B-474A-EE41-8990-AE31A8F9ECEB}"/>
              </a:ext>
            </a:extLst>
          </p:cNvPr>
          <p:cNvSpPr/>
          <p:nvPr/>
        </p:nvSpPr>
        <p:spPr>
          <a:xfrm>
            <a:off x="528724" y="5511718"/>
            <a:ext cx="79124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263" lvl="1">
              <a:buSzPct val="100000"/>
            </a:pPr>
            <a:r>
              <a:rPr lang="es-ES_tradnl" sz="1400" dirty="0"/>
              <a:t>… Una </a:t>
            </a:r>
            <a:r>
              <a:rPr lang="es-ES_tradnl" sz="1400" b="1" dirty="0"/>
              <a:t>plataforma global de inversión ODS</a:t>
            </a:r>
            <a:r>
              <a:rPr lang="es-ES_tradnl" sz="1400" dirty="0"/>
              <a:t>, que brindará inteligencia de mercado y herramientas de medición de impacto para inversionistas nacionales y extranjeros (lanzamiento en Q1 – Q2 2021)</a:t>
            </a:r>
            <a:endParaRPr lang="es-ES_trad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73D2A7C-F2A6-D646-81A9-DDA9BBA44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888" y="2459977"/>
            <a:ext cx="5025365" cy="2903744"/>
          </a:xfrm>
          <a:prstGeom prst="rect">
            <a:avLst/>
          </a:prstGeom>
        </p:spPr>
      </p:pic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8F31BA1-6B44-9E44-80D6-BC2F71D85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24" y="1643407"/>
            <a:ext cx="4721245" cy="273335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E0C7D4-6EF0-BD4B-A549-44E4C1397EA7}"/>
              </a:ext>
            </a:extLst>
          </p:cNvPr>
          <p:cNvCxnSpPr/>
          <p:nvPr/>
        </p:nvCxnSpPr>
        <p:spPr>
          <a:xfrm>
            <a:off x="628650" y="1297111"/>
            <a:ext cx="7884000" cy="0"/>
          </a:xfrm>
          <a:prstGeom prst="line">
            <a:avLst/>
          </a:prstGeom>
          <a:ln>
            <a:solidFill>
              <a:srgbClr val="131D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909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92F87-9CF2-E64F-BEC5-BE71266DD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99312"/>
            <a:ext cx="7924800" cy="1446550"/>
          </a:xfrm>
        </p:spPr>
        <p:txBody>
          <a:bodyPr/>
          <a:lstStyle/>
          <a:p>
            <a:r>
              <a:rPr lang="es-ES_tradnl" dirty="0"/>
              <a:t>Mapa para inversionistas ODS – Proceso</a:t>
            </a:r>
            <a:endParaRPr lang="en-GB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DF1D3EF-AA46-F34B-B226-A96E0891A14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56" r="3056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E1B9A3C-CC93-B840-A2D8-1C9EA7ECD7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>
          <a:xfrm>
            <a:off x="732740" y="1143002"/>
            <a:ext cx="2003849" cy="589854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E42DCF-A7BB-7C48-A89F-0E6920737E5B}"/>
              </a:ext>
            </a:extLst>
          </p:cNvPr>
          <p:cNvSpPr/>
          <p:nvPr/>
        </p:nvSpPr>
        <p:spPr>
          <a:xfrm>
            <a:off x="-67377" y="6237171"/>
            <a:ext cx="9298004" cy="620829"/>
          </a:xfrm>
          <a:prstGeom prst="rect">
            <a:avLst/>
          </a:prstGeom>
          <a:solidFill>
            <a:srgbClr val="F36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n-US" sz="120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819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36253F-86F9-954E-83D9-770C20C07644}"/>
              </a:ext>
            </a:extLst>
          </p:cNvPr>
          <p:cNvSpPr/>
          <p:nvPr/>
        </p:nvSpPr>
        <p:spPr>
          <a:xfrm>
            <a:off x="365704" y="895351"/>
            <a:ext cx="4367908" cy="19887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n-CO" sz="120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0C8E1C-2A70-674F-9928-F102C502042A}"/>
              </a:ext>
            </a:extLst>
          </p:cNvPr>
          <p:cNvSpPr/>
          <p:nvPr/>
        </p:nvSpPr>
        <p:spPr>
          <a:xfrm>
            <a:off x="6799926" y="843201"/>
            <a:ext cx="2276124" cy="38769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n-CO" sz="120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EE9C09AC-E320-D14F-A045-7F464B501385}"/>
              </a:ext>
            </a:extLst>
          </p:cNvPr>
          <p:cNvSpPr/>
          <p:nvPr/>
        </p:nvSpPr>
        <p:spPr>
          <a:xfrm>
            <a:off x="373793" y="2935745"/>
            <a:ext cx="4367908" cy="18340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n-CO" sz="120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403FC05A-8B4F-F945-8469-A4F55E96BAB6}"/>
              </a:ext>
            </a:extLst>
          </p:cNvPr>
          <p:cNvSpPr/>
          <p:nvPr/>
        </p:nvSpPr>
        <p:spPr>
          <a:xfrm>
            <a:off x="2631884" y="4855756"/>
            <a:ext cx="4367908" cy="18340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n-CO" sz="120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C4C680-0ADF-4C09-9F5F-CCF0149FB9CA}"/>
              </a:ext>
            </a:extLst>
          </p:cNvPr>
          <p:cNvSpPr/>
          <p:nvPr/>
        </p:nvSpPr>
        <p:spPr>
          <a:xfrm>
            <a:off x="7467600" y="142875"/>
            <a:ext cx="1676400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n-US" sz="120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4D042F-BD5D-485E-B16B-8306014894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2100" y="300038"/>
            <a:ext cx="8851900" cy="595312"/>
          </a:xfrm>
        </p:spPr>
        <p:txBody>
          <a:bodyPr/>
          <a:lstStyle/>
          <a:p>
            <a:r>
              <a:rPr lang="es-ES_tradnl" sz="2400" b="1" dirty="0">
                <a:solidFill>
                  <a:srgbClr val="002060"/>
                </a:solidFill>
              </a:rPr>
              <a:t>El proceso sigue una metodología de 8 pasos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B67CFEA-E98B-7749-80BE-49E41922EDF7}"/>
              </a:ext>
            </a:extLst>
          </p:cNvPr>
          <p:cNvSpPr/>
          <p:nvPr/>
        </p:nvSpPr>
        <p:spPr>
          <a:xfrm flipH="1">
            <a:off x="442593" y="945466"/>
            <a:ext cx="115345" cy="1782305"/>
          </a:xfrm>
          <a:prstGeom prst="rect">
            <a:avLst/>
          </a:prstGeom>
          <a:solidFill>
            <a:srgbClr val="F3B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200" dirty="0" err="1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85972DA-E472-2143-9592-5E708759D084}"/>
              </a:ext>
            </a:extLst>
          </p:cNvPr>
          <p:cNvSpPr txBox="1"/>
          <p:nvPr/>
        </p:nvSpPr>
        <p:spPr>
          <a:xfrm>
            <a:off x="681925" y="945466"/>
            <a:ext cx="20612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rgbClr val="005C9A"/>
                </a:solidFill>
              </a:rPr>
              <a:t>1. </a:t>
            </a:r>
            <a:r>
              <a:rPr lang="es-CO" sz="1400" b="1" dirty="0">
                <a:solidFill>
                  <a:srgbClr val="005C9A"/>
                </a:solidFill>
              </a:rPr>
              <a:t>Recolectar información </a:t>
            </a:r>
            <a:r>
              <a:rPr lang="es-CO" sz="1400" dirty="0">
                <a:solidFill>
                  <a:srgbClr val="005C9A"/>
                </a:solidFill>
              </a:rPr>
              <a:t>de las necesidades de desarrollo y prioridades políticas</a:t>
            </a:r>
          </a:p>
        </p:txBody>
      </p:sp>
      <p:sp>
        <p:nvSpPr>
          <p:cNvPr id="8" name="Pentágono 7">
            <a:extLst>
              <a:ext uri="{FF2B5EF4-FFF2-40B4-BE49-F238E27FC236}">
                <a16:creationId xmlns:a16="http://schemas.microsoft.com/office/drawing/2014/main" id="{4960A47A-E200-A44A-8DEE-A5A494AED6AB}"/>
              </a:ext>
            </a:extLst>
          </p:cNvPr>
          <p:cNvSpPr/>
          <p:nvPr/>
        </p:nvSpPr>
        <p:spPr>
          <a:xfrm>
            <a:off x="681926" y="2132180"/>
            <a:ext cx="1812270" cy="258733"/>
          </a:xfrm>
          <a:prstGeom prst="homePlate">
            <a:avLst/>
          </a:prstGeom>
          <a:solidFill>
            <a:srgbClr val="F3B24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100" dirty="0" err="1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090BD04-81FF-4649-AD2D-8AF424C78576}"/>
              </a:ext>
            </a:extLst>
          </p:cNvPr>
          <p:cNvSpPr/>
          <p:nvPr/>
        </p:nvSpPr>
        <p:spPr>
          <a:xfrm>
            <a:off x="681925" y="2132180"/>
            <a:ext cx="16882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100" dirty="0">
                <a:solidFill>
                  <a:srgbClr val="444444"/>
                </a:solidFill>
              </a:rPr>
              <a:t>Necesidades de desarrollo</a:t>
            </a:r>
            <a:endParaRPr lang="es-CO" sz="1100" dirty="0"/>
          </a:p>
        </p:txBody>
      </p:sp>
      <p:sp>
        <p:nvSpPr>
          <p:cNvPr id="10" name="Pentágono 9">
            <a:extLst>
              <a:ext uri="{FF2B5EF4-FFF2-40B4-BE49-F238E27FC236}">
                <a16:creationId xmlns:a16="http://schemas.microsoft.com/office/drawing/2014/main" id="{FBE8391E-8831-9840-873A-1A400552BCCC}"/>
              </a:ext>
            </a:extLst>
          </p:cNvPr>
          <p:cNvSpPr/>
          <p:nvPr/>
        </p:nvSpPr>
        <p:spPr>
          <a:xfrm>
            <a:off x="681925" y="2456527"/>
            <a:ext cx="1812271" cy="258733"/>
          </a:xfrm>
          <a:prstGeom prst="homePlate">
            <a:avLst/>
          </a:prstGeom>
          <a:solidFill>
            <a:srgbClr val="F3B24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100" dirty="0" err="1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9728F40-C89D-E041-B7A1-3649441B1DA0}"/>
              </a:ext>
            </a:extLst>
          </p:cNvPr>
          <p:cNvSpPr/>
          <p:nvPr/>
        </p:nvSpPr>
        <p:spPr>
          <a:xfrm>
            <a:off x="681925" y="2456527"/>
            <a:ext cx="15119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100" dirty="0">
                <a:solidFill>
                  <a:srgbClr val="444444"/>
                </a:solidFill>
              </a:rPr>
              <a:t>Prioridades de Política</a:t>
            </a:r>
            <a:endParaRPr lang="es-CO" sz="11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605226B-FD0C-2A44-933A-CC709CD9D698}"/>
              </a:ext>
            </a:extLst>
          </p:cNvPr>
          <p:cNvSpPr/>
          <p:nvPr/>
        </p:nvSpPr>
        <p:spPr>
          <a:xfrm flipH="1">
            <a:off x="2634717" y="945466"/>
            <a:ext cx="115345" cy="1782305"/>
          </a:xfrm>
          <a:prstGeom prst="rect">
            <a:avLst/>
          </a:prstGeom>
          <a:solidFill>
            <a:srgbClr val="28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200" dirty="0" err="1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31F693A-15A3-5B4B-B422-41FFB56BD3AF}"/>
              </a:ext>
            </a:extLst>
          </p:cNvPr>
          <p:cNvSpPr txBox="1"/>
          <p:nvPr/>
        </p:nvSpPr>
        <p:spPr>
          <a:xfrm>
            <a:off x="2750062" y="945466"/>
            <a:ext cx="2069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rgbClr val="005C9A"/>
                </a:solidFill>
              </a:rPr>
              <a:t>2. </a:t>
            </a:r>
            <a:r>
              <a:rPr lang="es-CO" sz="1400" b="1" dirty="0">
                <a:solidFill>
                  <a:srgbClr val="005C9A"/>
                </a:solidFill>
              </a:rPr>
              <a:t>Sintetizar las necesidades y políticas </a:t>
            </a:r>
            <a:r>
              <a:rPr lang="es-CO" sz="1400" dirty="0">
                <a:solidFill>
                  <a:srgbClr val="005C9A"/>
                </a:solidFill>
              </a:rPr>
              <a:t>en un grupo de sectores prioritarios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EEB317EB-5561-2843-AF85-BF781B8669EB}"/>
              </a:ext>
            </a:extLst>
          </p:cNvPr>
          <p:cNvSpPr/>
          <p:nvPr/>
        </p:nvSpPr>
        <p:spPr>
          <a:xfrm>
            <a:off x="2998036" y="1970387"/>
            <a:ext cx="526942" cy="518067"/>
          </a:xfrm>
          <a:prstGeom prst="ellipse">
            <a:avLst/>
          </a:prstGeom>
          <a:solidFill>
            <a:srgbClr val="F3B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10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07717CE2-1817-9640-AA0E-680437536E6D}"/>
              </a:ext>
            </a:extLst>
          </p:cNvPr>
          <p:cNvSpPr/>
          <p:nvPr/>
        </p:nvSpPr>
        <p:spPr>
          <a:xfrm>
            <a:off x="2998036" y="2229420"/>
            <a:ext cx="526942" cy="518067"/>
          </a:xfrm>
          <a:prstGeom prst="ellipse">
            <a:avLst/>
          </a:prstGeom>
          <a:solidFill>
            <a:srgbClr val="28487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10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CCE8185E-3146-324F-B116-AA53365869C1}"/>
              </a:ext>
            </a:extLst>
          </p:cNvPr>
          <p:cNvSpPr/>
          <p:nvPr/>
        </p:nvSpPr>
        <p:spPr>
          <a:xfrm>
            <a:off x="3633462" y="1978046"/>
            <a:ext cx="14103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dirty="0">
                <a:solidFill>
                  <a:srgbClr val="444444"/>
                </a:solidFill>
              </a:rPr>
              <a:t>Sectores con necesidad </a:t>
            </a:r>
          </a:p>
          <a:p>
            <a:r>
              <a:rPr lang="es-CO" sz="1100" dirty="0">
                <a:solidFill>
                  <a:srgbClr val="444444"/>
                </a:solidFill>
              </a:rPr>
              <a:t>y alineación de política</a:t>
            </a:r>
            <a:endParaRPr lang="es-CO" sz="1100" dirty="0"/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8FF90EF6-FC55-A84D-ADEA-F4AAD9939755}"/>
              </a:ext>
            </a:extLst>
          </p:cNvPr>
          <p:cNvGrpSpPr/>
          <p:nvPr/>
        </p:nvGrpSpPr>
        <p:grpSpPr>
          <a:xfrm>
            <a:off x="5423961" y="1009103"/>
            <a:ext cx="858222" cy="826102"/>
            <a:chOff x="5579390" y="1115470"/>
            <a:chExt cx="858222" cy="826102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BA4AA76E-FE88-6D4B-93B8-7FC59B655531}"/>
                </a:ext>
              </a:extLst>
            </p:cNvPr>
            <p:cNvSpPr/>
            <p:nvPr/>
          </p:nvSpPr>
          <p:spPr>
            <a:xfrm>
              <a:off x="5579390" y="1115470"/>
              <a:ext cx="252000" cy="252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s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C793B3E9-61ED-9542-9FA9-8E6D86E0EE66}"/>
                </a:ext>
              </a:extLst>
            </p:cNvPr>
            <p:cNvSpPr/>
            <p:nvPr/>
          </p:nvSpPr>
          <p:spPr>
            <a:xfrm>
              <a:off x="5579390" y="1402521"/>
              <a:ext cx="252000" cy="252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s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24F4DB95-47F5-1241-A42A-F8C1D1167B6A}"/>
                </a:ext>
              </a:extLst>
            </p:cNvPr>
            <p:cNvSpPr/>
            <p:nvPr/>
          </p:nvSpPr>
          <p:spPr>
            <a:xfrm>
              <a:off x="5579390" y="1689572"/>
              <a:ext cx="252000" cy="252000"/>
            </a:xfrm>
            <a:prstGeom prst="rect">
              <a:avLst/>
            </a:prstGeom>
            <a:solidFill>
              <a:srgbClr val="E6E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s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3A914B78-0996-C448-B839-992FDEE46626}"/>
                </a:ext>
              </a:extLst>
            </p:cNvPr>
            <p:cNvSpPr/>
            <p:nvPr/>
          </p:nvSpPr>
          <p:spPr>
            <a:xfrm>
              <a:off x="5882501" y="1115470"/>
              <a:ext cx="252000" cy="252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s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20002CC4-E698-5A47-B3C5-C135C0B4E2BD}"/>
                </a:ext>
              </a:extLst>
            </p:cNvPr>
            <p:cNvSpPr/>
            <p:nvPr/>
          </p:nvSpPr>
          <p:spPr>
            <a:xfrm>
              <a:off x="5882501" y="1402521"/>
              <a:ext cx="252000" cy="252000"/>
            </a:xfrm>
            <a:prstGeom prst="rect">
              <a:avLst/>
            </a:prstGeom>
            <a:solidFill>
              <a:srgbClr val="E6E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s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0BB41120-666F-FE4D-95AA-E1A7C717CA19}"/>
                </a:ext>
              </a:extLst>
            </p:cNvPr>
            <p:cNvSpPr/>
            <p:nvPr/>
          </p:nvSpPr>
          <p:spPr>
            <a:xfrm>
              <a:off x="5882501" y="1689572"/>
              <a:ext cx="252000" cy="252000"/>
            </a:xfrm>
            <a:prstGeom prst="rect">
              <a:avLst/>
            </a:prstGeom>
            <a:solidFill>
              <a:srgbClr val="E6E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s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7FC3CBAA-6161-9B4A-8353-8CE227CD781C}"/>
                </a:ext>
              </a:extLst>
            </p:cNvPr>
            <p:cNvSpPr/>
            <p:nvPr/>
          </p:nvSpPr>
          <p:spPr>
            <a:xfrm>
              <a:off x="6185612" y="1115470"/>
              <a:ext cx="252000" cy="252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s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4DE5BB7C-9F8C-F342-A6FB-42B90BC80D98}"/>
                </a:ext>
              </a:extLst>
            </p:cNvPr>
            <p:cNvSpPr/>
            <p:nvPr/>
          </p:nvSpPr>
          <p:spPr>
            <a:xfrm>
              <a:off x="6185612" y="1402521"/>
              <a:ext cx="252000" cy="252000"/>
            </a:xfrm>
            <a:prstGeom prst="rect">
              <a:avLst/>
            </a:prstGeom>
            <a:solidFill>
              <a:srgbClr val="E6E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s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2F691E85-ABE1-3046-B5E7-136D3C853708}"/>
                </a:ext>
              </a:extLst>
            </p:cNvPr>
            <p:cNvSpPr/>
            <p:nvPr/>
          </p:nvSpPr>
          <p:spPr>
            <a:xfrm>
              <a:off x="6185612" y="1689572"/>
              <a:ext cx="252000" cy="252000"/>
            </a:xfrm>
            <a:prstGeom prst="rect">
              <a:avLst/>
            </a:prstGeom>
            <a:solidFill>
              <a:srgbClr val="E6E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s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A5ED8BF-2BEB-1B44-AFFC-2D51B3568944}"/>
              </a:ext>
            </a:extLst>
          </p:cNvPr>
          <p:cNvSpPr txBox="1"/>
          <p:nvPr/>
        </p:nvSpPr>
        <p:spPr>
          <a:xfrm>
            <a:off x="4826842" y="1904332"/>
            <a:ext cx="2052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/>
              <a:t>Resultados: 3-5 sectores que capturen las prioridades políticas y necesidades de desarrollo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D5AC36AC-47EC-E742-AF9E-1636E59EA03E}"/>
              </a:ext>
            </a:extLst>
          </p:cNvPr>
          <p:cNvSpPr/>
          <p:nvPr/>
        </p:nvSpPr>
        <p:spPr>
          <a:xfrm flipH="1">
            <a:off x="6886165" y="945466"/>
            <a:ext cx="115345" cy="1782305"/>
          </a:xfrm>
          <a:prstGeom prst="rect">
            <a:avLst/>
          </a:prstGeom>
          <a:solidFill>
            <a:srgbClr val="F3B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200" dirty="0" err="1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2B3934A-B875-CD43-B90C-6EE78F5BD2CD}"/>
              </a:ext>
            </a:extLst>
          </p:cNvPr>
          <p:cNvSpPr txBox="1"/>
          <p:nvPr/>
        </p:nvSpPr>
        <p:spPr>
          <a:xfrm>
            <a:off x="7125497" y="945466"/>
            <a:ext cx="20612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rgbClr val="005C9A"/>
                </a:solidFill>
              </a:rPr>
              <a:t>3. Para cada sector </a:t>
            </a:r>
            <a:r>
              <a:rPr lang="es-CO" sz="1400" b="1" dirty="0">
                <a:solidFill>
                  <a:srgbClr val="005C9A"/>
                </a:solidFill>
              </a:rPr>
              <a:t>Recolectar información </a:t>
            </a:r>
            <a:r>
              <a:rPr lang="es-CO" sz="1400" dirty="0">
                <a:solidFill>
                  <a:srgbClr val="005C9A"/>
                </a:solidFill>
              </a:rPr>
              <a:t>de las necesidades de desarrollo y prioridades políticas</a:t>
            </a:r>
          </a:p>
        </p:txBody>
      </p:sp>
      <p:sp>
        <p:nvSpPr>
          <p:cNvPr id="33" name="Pentágono 32">
            <a:extLst>
              <a:ext uri="{FF2B5EF4-FFF2-40B4-BE49-F238E27FC236}">
                <a16:creationId xmlns:a16="http://schemas.microsoft.com/office/drawing/2014/main" id="{08D1E820-6FAB-1745-BD7D-0DBE36235433}"/>
              </a:ext>
            </a:extLst>
          </p:cNvPr>
          <p:cNvSpPr/>
          <p:nvPr/>
        </p:nvSpPr>
        <p:spPr>
          <a:xfrm>
            <a:off x="7125498" y="2132180"/>
            <a:ext cx="1812270" cy="258733"/>
          </a:xfrm>
          <a:prstGeom prst="homePlate">
            <a:avLst/>
          </a:prstGeom>
          <a:solidFill>
            <a:srgbClr val="F3B24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100" dirty="0" err="1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A1413B04-0BC6-764E-BD52-3C0B74424553}"/>
              </a:ext>
            </a:extLst>
          </p:cNvPr>
          <p:cNvSpPr/>
          <p:nvPr/>
        </p:nvSpPr>
        <p:spPr>
          <a:xfrm>
            <a:off x="7125497" y="2132180"/>
            <a:ext cx="16882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100" dirty="0">
                <a:solidFill>
                  <a:srgbClr val="444444"/>
                </a:solidFill>
              </a:rPr>
              <a:t>Necesidades de desarrollo</a:t>
            </a:r>
            <a:endParaRPr lang="es-CO" sz="1100" dirty="0"/>
          </a:p>
        </p:txBody>
      </p:sp>
      <p:sp>
        <p:nvSpPr>
          <p:cNvPr id="35" name="Pentágono 34">
            <a:extLst>
              <a:ext uri="{FF2B5EF4-FFF2-40B4-BE49-F238E27FC236}">
                <a16:creationId xmlns:a16="http://schemas.microsoft.com/office/drawing/2014/main" id="{BB92B7ED-2300-BF48-9E8D-28EA72536ECB}"/>
              </a:ext>
            </a:extLst>
          </p:cNvPr>
          <p:cNvSpPr/>
          <p:nvPr/>
        </p:nvSpPr>
        <p:spPr>
          <a:xfrm>
            <a:off x="7125497" y="2456527"/>
            <a:ext cx="1812271" cy="258733"/>
          </a:xfrm>
          <a:prstGeom prst="homePlate">
            <a:avLst/>
          </a:prstGeom>
          <a:solidFill>
            <a:srgbClr val="F3B24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100" dirty="0" err="1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A944DFED-7684-A543-A191-75783964E1BE}"/>
              </a:ext>
            </a:extLst>
          </p:cNvPr>
          <p:cNvSpPr/>
          <p:nvPr/>
        </p:nvSpPr>
        <p:spPr>
          <a:xfrm>
            <a:off x="7125497" y="2456527"/>
            <a:ext cx="14574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100" dirty="0">
                <a:solidFill>
                  <a:srgbClr val="444444"/>
                </a:solidFill>
              </a:rPr>
              <a:t>Prioridades de Política</a:t>
            </a:r>
            <a:endParaRPr lang="es-CO" sz="1100" dirty="0"/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29611A25-DC3B-7A4A-852F-07D7B714C202}"/>
              </a:ext>
            </a:extLst>
          </p:cNvPr>
          <p:cNvCxnSpPr/>
          <p:nvPr/>
        </p:nvCxnSpPr>
        <p:spPr>
          <a:xfrm>
            <a:off x="2323714" y="1548154"/>
            <a:ext cx="2645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D48D319B-5890-D646-9F7C-E739BE879654}"/>
              </a:ext>
            </a:extLst>
          </p:cNvPr>
          <p:cNvCxnSpPr/>
          <p:nvPr/>
        </p:nvCxnSpPr>
        <p:spPr>
          <a:xfrm>
            <a:off x="4651725" y="1593006"/>
            <a:ext cx="2645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4B9B25FA-123C-2544-93AF-39307B76698A}"/>
              </a:ext>
            </a:extLst>
          </p:cNvPr>
          <p:cNvCxnSpPr/>
          <p:nvPr/>
        </p:nvCxnSpPr>
        <p:spPr>
          <a:xfrm>
            <a:off x="6505674" y="1593006"/>
            <a:ext cx="2645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ángulo 42">
            <a:extLst>
              <a:ext uri="{FF2B5EF4-FFF2-40B4-BE49-F238E27FC236}">
                <a16:creationId xmlns:a16="http://schemas.microsoft.com/office/drawing/2014/main" id="{7276D728-0E58-074B-8922-5F891FB1E81E}"/>
              </a:ext>
            </a:extLst>
          </p:cNvPr>
          <p:cNvSpPr/>
          <p:nvPr/>
        </p:nvSpPr>
        <p:spPr>
          <a:xfrm flipH="1">
            <a:off x="6890787" y="2799863"/>
            <a:ext cx="115345" cy="1782305"/>
          </a:xfrm>
          <a:prstGeom prst="rect">
            <a:avLst/>
          </a:prstGeom>
          <a:solidFill>
            <a:srgbClr val="28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200" dirty="0" err="1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6D59437-4693-6343-A438-ACB99E6C6BDA}"/>
              </a:ext>
            </a:extLst>
          </p:cNvPr>
          <p:cNvSpPr txBox="1"/>
          <p:nvPr/>
        </p:nvSpPr>
        <p:spPr>
          <a:xfrm>
            <a:off x="7006132" y="2799863"/>
            <a:ext cx="2069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rgbClr val="005C9A"/>
                </a:solidFill>
              </a:rPr>
              <a:t>4. </a:t>
            </a:r>
            <a:r>
              <a:rPr lang="es-CO" sz="1400" b="1" dirty="0">
                <a:solidFill>
                  <a:srgbClr val="005C9A"/>
                </a:solidFill>
              </a:rPr>
              <a:t>Sintetizar las necesidades y políticas </a:t>
            </a:r>
            <a:r>
              <a:rPr lang="es-CO" sz="1400" dirty="0">
                <a:solidFill>
                  <a:srgbClr val="005C9A"/>
                </a:solidFill>
              </a:rPr>
              <a:t>en un grupo de sub-sectores prioritarios</a:t>
            </a: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321758DF-8C03-4F4A-8BBC-B89C521377A9}"/>
              </a:ext>
            </a:extLst>
          </p:cNvPr>
          <p:cNvSpPr/>
          <p:nvPr/>
        </p:nvSpPr>
        <p:spPr>
          <a:xfrm>
            <a:off x="7254106" y="3824784"/>
            <a:ext cx="526942" cy="518067"/>
          </a:xfrm>
          <a:prstGeom prst="ellipse">
            <a:avLst/>
          </a:prstGeom>
          <a:solidFill>
            <a:srgbClr val="F3B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10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E87DEE7C-763D-804C-B56B-F4A1AE82C4E3}"/>
              </a:ext>
            </a:extLst>
          </p:cNvPr>
          <p:cNvSpPr/>
          <p:nvPr/>
        </p:nvSpPr>
        <p:spPr>
          <a:xfrm>
            <a:off x="7254106" y="4083817"/>
            <a:ext cx="526942" cy="518067"/>
          </a:xfrm>
          <a:prstGeom prst="ellipse">
            <a:avLst/>
          </a:prstGeom>
          <a:solidFill>
            <a:srgbClr val="28487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10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3C908BB3-01C8-C74B-8271-D457D57A1613}"/>
              </a:ext>
            </a:extLst>
          </p:cNvPr>
          <p:cNvSpPr/>
          <p:nvPr/>
        </p:nvSpPr>
        <p:spPr>
          <a:xfrm>
            <a:off x="7889532" y="3832443"/>
            <a:ext cx="14103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dirty="0">
                <a:solidFill>
                  <a:srgbClr val="444444"/>
                </a:solidFill>
              </a:rPr>
              <a:t>Sub-sectores con necesidad </a:t>
            </a:r>
          </a:p>
          <a:p>
            <a:r>
              <a:rPr lang="es-CO" sz="1100" dirty="0">
                <a:solidFill>
                  <a:srgbClr val="444444"/>
                </a:solidFill>
              </a:rPr>
              <a:t>y alineación de política</a:t>
            </a:r>
            <a:endParaRPr lang="es-CO" sz="1100" dirty="0"/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AEAE0AAF-343D-8740-B49D-E2C6458CD1B4}"/>
              </a:ext>
            </a:extLst>
          </p:cNvPr>
          <p:cNvSpPr/>
          <p:nvPr/>
        </p:nvSpPr>
        <p:spPr>
          <a:xfrm>
            <a:off x="5353718" y="3015954"/>
            <a:ext cx="252000" cy="252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20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7CE867D8-6656-2246-88EF-D77FDBC00BA9}"/>
              </a:ext>
            </a:extLst>
          </p:cNvPr>
          <p:cNvSpPr/>
          <p:nvPr/>
        </p:nvSpPr>
        <p:spPr>
          <a:xfrm>
            <a:off x="5353718" y="3442276"/>
            <a:ext cx="252000" cy="807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20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839356D8-09B8-054A-A5E4-9DAA5B6BE76C}"/>
              </a:ext>
            </a:extLst>
          </p:cNvPr>
          <p:cNvSpPr txBox="1"/>
          <p:nvPr/>
        </p:nvSpPr>
        <p:spPr>
          <a:xfrm>
            <a:off x="4756599" y="3911183"/>
            <a:ext cx="205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200" dirty="0"/>
              <a:t>Resultados: 1-4 sub-sectores dentro de cada sector priorizado</a:t>
            </a: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4AEFE204-B97E-2645-A354-CC0786E53F11}"/>
              </a:ext>
            </a:extLst>
          </p:cNvPr>
          <p:cNvSpPr/>
          <p:nvPr/>
        </p:nvSpPr>
        <p:spPr>
          <a:xfrm>
            <a:off x="5353718" y="3581097"/>
            <a:ext cx="252000" cy="807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20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B4B41B30-E4B2-0343-AB75-C6F267617CF3}"/>
              </a:ext>
            </a:extLst>
          </p:cNvPr>
          <p:cNvSpPr/>
          <p:nvPr/>
        </p:nvSpPr>
        <p:spPr>
          <a:xfrm>
            <a:off x="5657704" y="3438554"/>
            <a:ext cx="252000" cy="807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20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9DFA8DE1-4645-8F4D-A082-4056989E83B6}"/>
              </a:ext>
            </a:extLst>
          </p:cNvPr>
          <p:cNvSpPr/>
          <p:nvPr/>
        </p:nvSpPr>
        <p:spPr>
          <a:xfrm>
            <a:off x="5657704" y="3581097"/>
            <a:ext cx="252000" cy="807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20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Conector recto de flecha 65">
            <a:extLst>
              <a:ext uri="{FF2B5EF4-FFF2-40B4-BE49-F238E27FC236}">
                <a16:creationId xmlns:a16="http://schemas.microsoft.com/office/drawing/2014/main" id="{ABA3EE63-A7FD-144C-9956-484DA7BD0E4A}"/>
              </a:ext>
            </a:extLst>
          </p:cNvPr>
          <p:cNvCxnSpPr>
            <a:stCxn id="49" idx="2"/>
            <a:endCxn id="50" idx="0"/>
          </p:cNvCxnSpPr>
          <p:nvPr/>
        </p:nvCxnSpPr>
        <p:spPr>
          <a:xfrm>
            <a:off x="5479718" y="3267954"/>
            <a:ext cx="0" cy="174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angular 69">
            <a:extLst>
              <a:ext uri="{FF2B5EF4-FFF2-40B4-BE49-F238E27FC236}">
                <a16:creationId xmlns:a16="http://schemas.microsoft.com/office/drawing/2014/main" id="{7D4CF8AD-3DB5-C246-93EB-8C97A684DCE1}"/>
              </a:ext>
            </a:extLst>
          </p:cNvPr>
          <p:cNvCxnSpPr>
            <a:stCxn id="49" idx="2"/>
            <a:endCxn id="61" idx="0"/>
          </p:cNvCxnSpPr>
          <p:nvPr/>
        </p:nvCxnSpPr>
        <p:spPr>
          <a:xfrm rot="16200000" flipH="1">
            <a:off x="5546411" y="3201261"/>
            <a:ext cx="170600" cy="30398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ángulo 70">
            <a:extLst>
              <a:ext uri="{FF2B5EF4-FFF2-40B4-BE49-F238E27FC236}">
                <a16:creationId xmlns:a16="http://schemas.microsoft.com/office/drawing/2014/main" id="{A87B4EE2-D2D6-014E-AE18-CE8647F3E024}"/>
              </a:ext>
            </a:extLst>
          </p:cNvPr>
          <p:cNvSpPr/>
          <p:nvPr/>
        </p:nvSpPr>
        <p:spPr>
          <a:xfrm flipH="1">
            <a:off x="4805693" y="2940678"/>
            <a:ext cx="115345" cy="1782305"/>
          </a:xfrm>
          <a:prstGeom prst="rect">
            <a:avLst/>
          </a:prstGeom>
          <a:solidFill>
            <a:srgbClr val="F3B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200" dirty="0" err="1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1BF0FDAB-03EE-FA4D-A17B-22C6324C3EE9}"/>
              </a:ext>
            </a:extLst>
          </p:cNvPr>
          <p:cNvSpPr txBox="1"/>
          <p:nvPr/>
        </p:nvSpPr>
        <p:spPr>
          <a:xfrm>
            <a:off x="2743205" y="2940678"/>
            <a:ext cx="19207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400" b="1" dirty="0">
                <a:solidFill>
                  <a:srgbClr val="005C9A"/>
                </a:solidFill>
              </a:rPr>
              <a:t>5. Identificar la subregión</a:t>
            </a:r>
            <a:r>
              <a:rPr lang="es-CO" sz="1400" dirty="0">
                <a:solidFill>
                  <a:srgbClr val="005C9A"/>
                </a:solidFill>
              </a:rPr>
              <a:t> más alineada con cada sub-sector</a:t>
            </a:r>
          </a:p>
        </p:txBody>
      </p:sp>
      <p:sp>
        <p:nvSpPr>
          <p:cNvPr id="73" name="Pentágono 72">
            <a:extLst>
              <a:ext uri="{FF2B5EF4-FFF2-40B4-BE49-F238E27FC236}">
                <a16:creationId xmlns:a16="http://schemas.microsoft.com/office/drawing/2014/main" id="{412D122B-AA4A-4349-92F3-1A10FD3E7D5F}"/>
              </a:ext>
            </a:extLst>
          </p:cNvPr>
          <p:cNvSpPr/>
          <p:nvPr/>
        </p:nvSpPr>
        <p:spPr>
          <a:xfrm>
            <a:off x="2840625" y="4127392"/>
            <a:ext cx="1812270" cy="258733"/>
          </a:xfrm>
          <a:prstGeom prst="homePlate">
            <a:avLst/>
          </a:prstGeom>
          <a:solidFill>
            <a:srgbClr val="F3B24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100" dirty="0" err="1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01C4F4CB-A84F-D447-8968-45BC9EEB7F55}"/>
              </a:ext>
            </a:extLst>
          </p:cNvPr>
          <p:cNvSpPr/>
          <p:nvPr/>
        </p:nvSpPr>
        <p:spPr>
          <a:xfrm>
            <a:off x="2840624" y="4127392"/>
            <a:ext cx="16882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100" dirty="0">
                <a:solidFill>
                  <a:srgbClr val="444444"/>
                </a:solidFill>
              </a:rPr>
              <a:t>Necesidades de desarrollo</a:t>
            </a:r>
            <a:endParaRPr lang="es-CO" sz="1100" dirty="0"/>
          </a:p>
        </p:txBody>
      </p:sp>
      <p:sp>
        <p:nvSpPr>
          <p:cNvPr id="75" name="Pentágono 74">
            <a:extLst>
              <a:ext uri="{FF2B5EF4-FFF2-40B4-BE49-F238E27FC236}">
                <a16:creationId xmlns:a16="http://schemas.microsoft.com/office/drawing/2014/main" id="{14A09AC5-00C1-FA40-A139-BAA85021D170}"/>
              </a:ext>
            </a:extLst>
          </p:cNvPr>
          <p:cNvSpPr/>
          <p:nvPr/>
        </p:nvSpPr>
        <p:spPr>
          <a:xfrm>
            <a:off x="2840624" y="4451739"/>
            <a:ext cx="1812271" cy="258733"/>
          </a:xfrm>
          <a:prstGeom prst="homePlate">
            <a:avLst/>
          </a:prstGeom>
          <a:solidFill>
            <a:srgbClr val="F3B24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100" dirty="0" err="1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6" name="Rectángulo 75">
            <a:extLst>
              <a:ext uri="{FF2B5EF4-FFF2-40B4-BE49-F238E27FC236}">
                <a16:creationId xmlns:a16="http://schemas.microsoft.com/office/drawing/2014/main" id="{BB47B2BE-9B58-284D-9A81-A972D0F387F7}"/>
              </a:ext>
            </a:extLst>
          </p:cNvPr>
          <p:cNvSpPr/>
          <p:nvPr/>
        </p:nvSpPr>
        <p:spPr>
          <a:xfrm>
            <a:off x="2840624" y="4451739"/>
            <a:ext cx="14574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100" dirty="0">
                <a:solidFill>
                  <a:srgbClr val="444444"/>
                </a:solidFill>
              </a:rPr>
              <a:t>Prioridades de Política</a:t>
            </a:r>
            <a:endParaRPr lang="es-CO" sz="1100" dirty="0"/>
          </a:p>
        </p:txBody>
      </p:sp>
      <p:cxnSp>
        <p:nvCxnSpPr>
          <p:cNvPr id="77" name="Conector recto de flecha 76">
            <a:extLst>
              <a:ext uri="{FF2B5EF4-FFF2-40B4-BE49-F238E27FC236}">
                <a16:creationId xmlns:a16="http://schemas.microsoft.com/office/drawing/2014/main" id="{1EDF9B1A-B4D1-8B4B-BB90-2F7F652D7DF5}"/>
              </a:ext>
            </a:extLst>
          </p:cNvPr>
          <p:cNvCxnSpPr>
            <a:cxnSpLocks/>
          </p:cNvCxnSpPr>
          <p:nvPr/>
        </p:nvCxnSpPr>
        <p:spPr>
          <a:xfrm>
            <a:off x="8041091" y="2675296"/>
            <a:ext cx="0" cy="2087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ángulo 80">
            <a:extLst>
              <a:ext uri="{FF2B5EF4-FFF2-40B4-BE49-F238E27FC236}">
                <a16:creationId xmlns:a16="http://schemas.microsoft.com/office/drawing/2014/main" id="{05C11BD6-A845-E640-97C5-A3834D3FA692}"/>
              </a:ext>
            </a:extLst>
          </p:cNvPr>
          <p:cNvSpPr/>
          <p:nvPr/>
        </p:nvSpPr>
        <p:spPr>
          <a:xfrm flipH="1">
            <a:off x="2645365" y="2940678"/>
            <a:ext cx="115345" cy="1782305"/>
          </a:xfrm>
          <a:prstGeom prst="rect">
            <a:avLst/>
          </a:prstGeom>
          <a:solidFill>
            <a:srgbClr val="28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200" dirty="0" err="1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0AA19707-F88C-694E-B2C3-94A22FA8B0DD}"/>
              </a:ext>
            </a:extLst>
          </p:cNvPr>
          <p:cNvSpPr txBox="1"/>
          <p:nvPr/>
        </p:nvSpPr>
        <p:spPr>
          <a:xfrm>
            <a:off x="442593" y="2940678"/>
            <a:ext cx="2188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400" b="1" dirty="0">
                <a:solidFill>
                  <a:srgbClr val="005C9A"/>
                </a:solidFill>
              </a:rPr>
              <a:t>6. Sintetizar la infromación en una grupo de sub-regiones priorizadas para mayor análisis</a:t>
            </a:r>
            <a:endParaRPr lang="es-CO" sz="1400" dirty="0">
              <a:solidFill>
                <a:srgbClr val="005C9A"/>
              </a:solidFill>
            </a:endParaRPr>
          </a:p>
        </p:txBody>
      </p:sp>
      <p:grpSp>
        <p:nvGrpSpPr>
          <p:cNvPr id="84" name="Grupo 83">
            <a:extLst>
              <a:ext uri="{FF2B5EF4-FFF2-40B4-BE49-F238E27FC236}">
                <a16:creationId xmlns:a16="http://schemas.microsoft.com/office/drawing/2014/main" id="{BF4CF034-EBC2-2940-98EA-10812E37C5C1}"/>
              </a:ext>
            </a:extLst>
          </p:cNvPr>
          <p:cNvGrpSpPr/>
          <p:nvPr/>
        </p:nvGrpSpPr>
        <p:grpSpPr>
          <a:xfrm>
            <a:off x="330798" y="3649120"/>
            <a:ext cx="800769" cy="1071014"/>
            <a:chOff x="1561454" y="2057555"/>
            <a:chExt cx="2271139" cy="2880000"/>
          </a:xfrm>
        </p:grpSpPr>
        <p:sp>
          <p:nvSpPr>
            <p:cNvPr id="85" name="Freeform 43">
              <a:extLst>
                <a:ext uri="{FF2B5EF4-FFF2-40B4-BE49-F238E27FC236}">
                  <a16:creationId xmlns:a16="http://schemas.microsoft.com/office/drawing/2014/main" id="{62FFDF85-610F-6649-9C5D-CCF2102AD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002" y="4162918"/>
              <a:ext cx="929906" cy="774637"/>
            </a:xfrm>
            <a:custGeom>
              <a:avLst/>
              <a:gdLst>
                <a:gd name="T0" fmla="*/ 777 w 789"/>
                <a:gd name="T1" fmla="*/ 289 h 638"/>
                <a:gd name="T2" fmla="*/ 747 w 789"/>
                <a:gd name="T3" fmla="*/ 533 h 638"/>
                <a:gd name="T4" fmla="*/ 723 w 789"/>
                <a:gd name="T5" fmla="*/ 626 h 638"/>
                <a:gd name="T6" fmla="*/ 674 w 789"/>
                <a:gd name="T7" fmla="*/ 580 h 638"/>
                <a:gd name="T8" fmla="*/ 609 w 789"/>
                <a:gd name="T9" fmla="*/ 578 h 638"/>
                <a:gd name="T10" fmla="*/ 705 w 789"/>
                <a:gd name="T11" fmla="*/ 410 h 638"/>
                <a:gd name="T12" fmla="*/ 688 w 789"/>
                <a:gd name="T13" fmla="*/ 403 h 638"/>
                <a:gd name="T14" fmla="*/ 667 w 789"/>
                <a:gd name="T15" fmla="*/ 387 h 638"/>
                <a:gd name="T16" fmla="*/ 651 w 789"/>
                <a:gd name="T17" fmla="*/ 377 h 638"/>
                <a:gd name="T18" fmla="*/ 628 w 789"/>
                <a:gd name="T19" fmla="*/ 373 h 638"/>
                <a:gd name="T20" fmla="*/ 607 w 789"/>
                <a:gd name="T21" fmla="*/ 375 h 638"/>
                <a:gd name="T22" fmla="*/ 586 w 789"/>
                <a:gd name="T23" fmla="*/ 356 h 638"/>
                <a:gd name="T24" fmla="*/ 549 w 789"/>
                <a:gd name="T25" fmla="*/ 352 h 638"/>
                <a:gd name="T26" fmla="*/ 521 w 789"/>
                <a:gd name="T27" fmla="*/ 366 h 638"/>
                <a:gd name="T28" fmla="*/ 486 w 789"/>
                <a:gd name="T29" fmla="*/ 370 h 638"/>
                <a:gd name="T30" fmla="*/ 472 w 789"/>
                <a:gd name="T31" fmla="*/ 363 h 638"/>
                <a:gd name="T32" fmla="*/ 437 w 789"/>
                <a:gd name="T33" fmla="*/ 349 h 638"/>
                <a:gd name="T34" fmla="*/ 409 w 789"/>
                <a:gd name="T35" fmla="*/ 368 h 638"/>
                <a:gd name="T36" fmla="*/ 363 w 789"/>
                <a:gd name="T37" fmla="*/ 387 h 638"/>
                <a:gd name="T38" fmla="*/ 335 w 789"/>
                <a:gd name="T39" fmla="*/ 396 h 638"/>
                <a:gd name="T40" fmla="*/ 293 w 789"/>
                <a:gd name="T41" fmla="*/ 394 h 638"/>
                <a:gd name="T42" fmla="*/ 281 w 789"/>
                <a:gd name="T43" fmla="*/ 394 h 638"/>
                <a:gd name="T44" fmla="*/ 249 w 789"/>
                <a:gd name="T45" fmla="*/ 391 h 638"/>
                <a:gd name="T46" fmla="*/ 218 w 789"/>
                <a:gd name="T47" fmla="*/ 384 h 638"/>
                <a:gd name="T48" fmla="*/ 223 w 789"/>
                <a:gd name="T49" fmla="*/ 349 h 638"/>
                <a:gd name="T50" fmla="*/ 214 w 789"/>
                <a:gd name="T51" fmla="*/ 324 h 638"/>
                <a:gd name="T52" fmla="*/ 190 w 789"/>
                <a:gd name="T53" fmla="*/ 305 h 638"/>
                <a:gd name="T54" fmla="*/ 167 w 789"/>
                <a:gd name="T55" fmla="*/ 305 h 638"/>
                <a:gd name="T56" fmla="*/ 155 w 789"/>
                <a:gd name="T57" fmla="*/ 268 h 638"/>
                <a:gd name="T58" fmla="*/ 142 w 789"/>
                <a:gd name="T59" fmla="*/ 249 h 638"/>
                <a:gd name="T60" fmla="*/ 128 w 789"/>
                <a:gd name="T61" fmla="*/ 235 h 638"/>
                <a:gd name="T62" fmla="*/ 100 w 789"/>
                <a:gd name="T63" fmla="*/ 233 h 638"/>
                <a:gd name="T64" fmla="*/ 76 w 789"/>
                <a:gd name="T65" fmla="*/ 214 h 638"/>
                <a:gd name="T66" fmla="*/ 58 w 789"/>
                <a:gd name="T67" fmla="*/ 207 h 638"/>
                <a:gd name="T68" fmla="*/ 16 w 789"/>
                <a:gd name="T69" fmla="*/ 184 h 638"/>
                <a:gd name="T70" fmla="*/ 9 w 789"/>
                <a:gd name="T71" fmla="*/ 170 h 638"/>
                <a:gd name="T72" fmla="*/ 102 w 789"/>
                <a:gd name="T73" fmla="*/ 112 h 638"/>
                <a:gd name="T74" fmla="*/ 123 w 789"/>
                <a:gd name="T75" fmla="*/ 119 h 638"/>
                <a:gd name="T76" fmla="*/ 162 w 789"/>
                <a:gd name="T77" fmla="*/ 124 h 638"/>
                <a:gd name="T78" fmla="*/ 209 w 789"/>
                <a:gd name="T79" fmla="*/ 131 h 638"/>
                <a:gd name="T80" fmla="*/ 290 w 789"/>
                <a:gd name="T81" fmla="*/ 138 h 638"/>
                <a:gd name="T82" fmla="*/ 335 w 789"/>
                <a:gd name="T83" fmla="*/ 124 h 638"/>
                <a:gd name="T84" fmla="*/ 353 w 789"/>
                <a:gd name="T85" fmla="*/ 79 h 638"/>
                <a:gd name="T86" fmla="*/ 414 w 789"/>
                <a:gd name="T87" fmla="*/ 51 h 638"/>
                <a:gd name="T88" fmla="*/ 488 w 789"/>
                <a:gd name="T89" fmla="*/ 5 h 638"/>
                <a:gd name="T90" fmla="*/ 521 w 789"/>
                <a:gd name="T91" fmla="*/ 17 h 638"/>
                <a:gd name="T92" fmla="*/ 539 w 789"/>
                <a:gd name="T93" fmla="*/ 33 h 638"/>
                <a:gd name="T94" fmla="*/ 567 w 789"/>
                <a:gd name="T95" fmla="*/ 58 h 638"/>
                <a:gd name="T96" fmla="*/ 598 w 789"/>
                <a:gd name="T97" fmla="*/ 63 h 638"/>
                <a:gd name="T98" fmla="*/ 619 w 789"/>
                <a:gd name="T99" fmla="*/ 79 h 638"/>
                <a:gd name="T100" fmla="*/ 651 w 789"/>
                <a:gd name="T101" fmla="*/ 68 h 638"/>
                <a:gd name="T102" fmla="*/ 651 w 789"/>
                <a:gd name="T103" fmla="*/ 91 h 638"/>
                <a:gd name="T104" fmla="*/ 649 w 789"/>
                <a:gd name="T105" fmla="*/ 119 h 638"/>
                <a:gd name="T106" fmla="*/ 656 w 789"/>
                <a:gd name="T107" fmla="*/ 154 h 638"/>
                <a:gd name="T108" fmla="*/ 679 w 789"/>
                <a:gd name="T109" fmla="*/ 166 h 638"/>
                <a:gd name="T110" fmla="*/ 686 w 789"/>
                <a:gd name="T111" fmla="*/ 147 h 638"/>
                <a:gd name="T112" fmla="*/ 709 w 789"/>
                <a:gd name="T113" fmla="*/ 145 h 638"/>
                <a:gd name="T114" fmla="*/ 714 w 789"/>
                <a:gd name="T115" fmla="*/ 156 h 638"/>
                <a:gd name="T116" fmla="*/ 742 w 789"/>
                <a:gd name="T117" fmla="*/ 152 h 638"/>
                <a:gd name="T118" fmla="*/ 754 w 789"/>
                <a:gd name="T119" fmla="*/ 175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89" h="638">
                  <a:moveTo>
                    <a:pt x="786" y="184"/>
                  </a:moveTo>
                  <a:lnTo>
                    <a:pt x="789" y="189"/>
                  </a:lnTo>
                  <a:lnTo>
                    <a:pt x="786" y="203"/>
                  </a:lnTo>
                  <a:lnTo>
                    <a:pt x="786" y="210"/>
                  </a:lnTo>
                  <a:lnTo>
                    <a:pt x="784" y="221"/>
                  </a:lnTo>
                  <a:lnTo>
                    <a:pt x="784" y="224"/>
                  </a:lnTo>
                  <a:lnTo>
                    <a:pt x="784" y="231"/>
                  </a:lnTo>
                  <a:lnTo>
                    <a:pt x="782" y="240"/>
                  </a:lnTo>
                  <a:lnTo>
                    <a:pt x="779" y="266"/>
                  </a:lnTo>
                  <a:lnTo>
                    <a:pt x="777" y="289"/>
                  </a:lnTo>
                  <a:lnTo>
                    <a:pt x="772" y="315"/>
                  </a:lnTo>
                  <a:lnTo>
                    <a:pt x="770" y="338"/>
                  </a:lnTo>
                  <a:lnTo>
                    <a:pt x="768" y="363"/>
                  </a:lnTo>
                  <a:lnTo>
                    <a:pt x="763" y="387"/>
                  </a:lnTo>
                  <a:lnTo>
                    <a:pt x="761" y="412"/>
                  </a:lnTo>
                  <a:lnTo>
                    <a:pt x="758" y="436"/>
                  </a:lnTo>
                  <a:lnTo>
                    <a:pt x="754" y="461"/>
                  </a:lnTo>
                  <a:lnTo>
                    <a:pt x="751" y="484"/>
                  </a:lnTo>
                  <a:lnTo>
                    <a:pt x="749" y="510"/>
                  </a:lnTo>
                  <a:lnTo>
                    <a:pt x="747" y="533"/>
                  </a:lnTo>
                  <a:lnTo>
                    <a:pt x="742" y="559"/>
                  </a:lnTo>
                  <a:lnTo>
                    <a:pt x="740" y="582"/>
                  </a:lnTo>
                  <a:lnTo>
                    <a:pt x="737" y="608"/>
                  </a:lnTo>
                  <a:lnTo>
                    <a:pt x="735" y="631"/>
                  </a:lnTo>
                  <a:lnTo>
                    <a:pt x="735" y="633"/>
                  </a:lnTo>
                  <a:lnTo>
                    <a:pt x="733" y="633"/>
                  </a:lnTo>
                  <a:lnTo>
                    <a:pt x="733" y="636"/>
                  </a:lnTo>
                  <a:lnTo>
                    <a:pt x="733" y="638"/>
                  </a:lnTo>
                  <a:lnTo>
                    <a:pt x="728" y="629"/>
                  </a:lnTo>
                  <a:lnTo>
                    <a:pt x="723" y="626"/>
                  </a:lnTo>
                  <a:lnTo>
                    <a:pt x="721" y="622"/>
                  </a:lnTo>
                  <a:lnTo>
                    <a:pt x="716" y="620"/>
                  </a:lnTo>
                  <a:lnTo>
                    <a:pt x="700" y="613"/>
                  </a:lnTo>
                  <a:lnTo>
                    <a:pt x="695" y="608"/>
                  </a:lnTo>
                  <a:lnTo>
                    <a:pt x="693" y="603"/>
                  </a:lnTo>
                  <a:lnTo>
                    <a:pt x="693" y="599"/>
                  </a:lnTo>
                  <a:lnTo>
                    <a:pt x="691" y="594"/>
                  </a:lnTo>
                  <a:lnTo>
                    <a:pt x="686" y="589"/>
                  </a:lnTo>
                  <a:lnTo>
                    <a:pt x="681" y="585"/>
                  </a:lnTo>
                  <a:lnTo>
                    <a:pt x="674" y="580"/>
                  </a:lnTo>
                  <a:lnTo>
                    <a:pt x="670" y="578"/>
                  </a:lnTo>
                  <a:lnTo>
                    <a:pt x="665" y="580"/>
                  </a:lnTo>
                  <a:lnTo>
                    <a:pt x="661" y="580"/>
                  </a:lnTo>
                  <a:lnTo>
                    <a:pt x="656" y="587"/>
                  </a:lnTo>
                  <a:lnTo>
                    <a:pt x="651" y="589"/>
                  </a:lnTo>
                  <a:lnTo>
                    <a:pt x="649" y="589"/>
                  </a:lnTo>
                  <a:lnTo>
                    <a:pt x="640" y="587"/>
                  </a:lnTo>
                  <a:lnTo>
                    <a:pt x="637" y="587"/>
                  </a:lnTo>
                  <a:lnTo>
                    <a:pt x="616" y="578"/>
                  </a:lnTo>
                  <a:lnTo>
                    <a:pt x="609" y="578"/>
                  </a:lnTo>
                  <a:lnTo>
                    <a:pt x="614" y="568"/>
                  </a:lnTo>
                  <a:lnTo>
                    <a:pt x="626" y="550"/>
                  </a:lnTo>
                  <a:lnTo>
                    <a:pt x="635" y="531"/>
                  </a:lnTo>
                  <a:lnTo>
                    <a:pt x="647" y="510"/>
                  </a:lnTo>
                  <a:lnTo>
                    <a:pt x="658" y="491"/>
                  </a:lnTo>
                  <a:lnTo>
                    <a:pt x="667" y="473"/>
                  </a:lnTo>
                  <a:lnTo>
                    <a:pt x="679" y="454"/>
                  </a:lnTo>
                  <a:lnTo>
                    <a:pt x="691" y="433"/>
                  </a:lnTo>
                  <a:lnTo>
                    <a:pt x="700" y="415"/>
                  </a:lnTo>
                  <a:lnTo>
                    <a:pt x="705" y="410"/>
                  </a:lnTo>
                  <a:lnTo>
                    <a:pt x="702" y="410"/>
                  </a:lnTo>
                  <a:lnTo>
                    <a:pt x="700" y="408"/>
                  </a:lnTo>
                  <a:lnTo>
                    <a:pt x="700" y="405"/>
                  </a:lnTo>
                  <a:lnTo>
                    <a:pt x="698" y="403"/>
                  </a:lnTo>
                  <a:lnTo>
                    <a:pt x="695" y="398"/>
                  </a:lnTo>
                  <a:lnTo>
                    <a:pt x="693" y="396"/>
                  </a:lnTo>
                  <a:lnTo>
                    <a:pt x="691" y="398"/>
                  </a:lnTo>
                  <a:lnTo>
                    <a:pt x="691" y="401"/>
                  </a:lnTo>
                  <a:lnTo>
                    <a:pt x="691" y="403"/>
                  </a:lnTo>
                  <a:lnTo>
                    <a:pt x="688" y="403"/>
                  </a:lnTo>
                  <a:lnTo>
                    <a:pt x="686" y="403"/>
                  </a:lnTo>
                  <a:lnTo>
                    <a:pt x="686" y="401"/>
                  </a:lnTo>
                  <a:lnTo>
                    <a:pt x="686" y="398"/>
                  </a:lnTo>
                  <a:lnTo>
                    <a:pt x="681" y="396"/>
                  </a:lnTo>
                  <a:lnTo>
                    <a:pt x="679" y="398"/>
                  </a:lnTo>
                  <a:lnTo>
                    <a:pt x="677" y="398"/>
                  </a:lnTo>
                  <a:lnTo>
                    <a:pt x="674" y="398"/>
                  </a:lnTo>
                  <a:lnTo>
                    <a:pt x="672" y="396"/>
                  </a:lnTo>
                  <a:lnTo>
                    <a:pt x="670" y="389"/>
                  </a:lnTo>
                  <a:lnTo>
                    <a:pt x="667" y="387"/>
                  </a:lnTo>
                  <a:lnTo>
                    <a:pt x="663" y="384"/>
                  </a:lnTo>
                  <a:lnTo>
                    <a:pt x="661" y="387"/>
                  </a:lnTo>
                  <a:lnTo>
                    <a:pt x="658" y="389"/>
                  </a:lnTo>
                  <a:lnTo>
                    <a:pt x="654" y="389"/>
                  </a:lnTo>
                  <a:lnTo>
                    <a:pt x="651" y="387"/>
                  </a:lnTo>
                  <a:lnTo>
                    <a:pt x="651" y="384"/>
                  </a:lnTo>
                  <a:lnTo>
                    <a:pt x="656" y="384"/>
                  </a:lnTo>
                  <a:lnTo>
                    <a:pt x="656" y="380"/>
                  </a:lnTo>
                  <a:lnTo>
                    <a:pt x="654" y="380"/>
                  </a:lnTo>
                  <a:lnTo>
                    <a:pt x="651" y="377"/>
                  </a:lnTo>
                  <a:lnTo>
                    <a:pt x="647" y="380"/>
                  </a:lnTo>
                  <a:lnTo>
                    <a:pt x="642" y="382"/>
                  </a:lnTo>
                  <a:lnTo>
                    <a:pt x="640" y="382"/>
                  </a:lnTo>
                  <a:lnTo>
                    <a:pt x="640" y="380"/>
                  </a:lnTo>
                  <a:lnTo>
                    <a:pt x="637" y="380"/>
                  </a:lnTo>
                  <a:lnTo>
                    <a:pt x="637" y="377"/>
                  </a:lnTo>
                  <a:lnTo>
                    <a:pt x="635" y="377"/>
                  </a:lnTo>
                  <a:lnTo>
                    <a:pt x="635" y="375"/>
                  </a:lnTo>
                  <a:lnTo>
                    <a:pt x="630" y="373"/>
                  </a:lnTo>
                  <a:lnTo>
                    <a:pt x="628" y="373"/>
                  </a:lnTo>
                  <a:lnTo>
                    <a:pt x="626" y="373"/>
                  </a:lnTo>
                  <a:lnTo>
                    <a:pt x="623" y="373"/>
                  </a:lnTo>
                  <a:lnTo>
                    <a:pt x="621" y="370"/>
                  </a:lnTo>
                  <a:lnTo>
                    <a:pt x="619" y="368"/>
                  </a:lnTo>
                  <a:lnTo>
                    <a:pt x="616" y="370"/>
                  </a:lnTo>
                  <a:lnTo>
                    <a:pt x="616" y="373"/>
                  </a:lnTo>
                  <a:lnTo>
                    <a:pt x="616" y="375"/>
                  </a:lnTo>
                  <a:lnTo>
                    <a:pt x="614" y="375"/>
                  </a:lnTo>
                  <a:lnTo>
                    <a:pt x="609" y="377"/>
                  </a:lnTo>
                  <a:lnTo>
                    <a:pt x="607" y="375"/>
                  </a:lnTo>
                  <a:lnTo>
                    <a:pt x="607" y="373"/>
                  </a:lnTo>
                  <a:lnTo>
                    <a:pt x="607" y="370"/>
                  </a:lnTo>
                  <a:lnTo>
                    <a:pt x="605" y="368"/>
                  </a:lnTo>
                  <a:lnTo>
                    <a:pt x="600" y="366"/>
                  </a:lnTo>
                  <a:lnTo>
                    <a:pt x="600" y="361"/>
                  </a:lnTo>
                  <a:lnTo>
                    <a:pt x="600" y="359"/>
                  </a:lnTo>
                  <a:lnTo>
                    <a:pt x="598" y="359"/>
                  </a:lnTo>
                  <a:lnTo>
                    <a:pt x="595" y="359"/>
                  </a:lnTo>
                  <a:lnTo>
                    <a:pt x="591" y="359"/>
                  </a:lnTo>
                  <a:lnTo>
                    <a:pt x="586" y="356"/>
                  </a:lnTo>
                  <a:lnTo>
                    <a:pt x="579" y="354"/>
                  </a:lnTo>
                  <a:lnTo>
                    <a:pt x="572" y="345"/>
                  </a:lnTo>
                  <a:lnTo>
                    <a:pt x="567" y="342"/>
                  </a:lnTo>
                  <a:lnTo>
                    <a:pt x="563" y="345"/>
                  </a:lnTo>
                  <a:lnTo>
                    <a:pt x="560" y="345"/>
                  </a:lnTo>
                  <a:lnTo>
                    <a:pt x="553" y="342"/>
                  </a:lnTo>
                  <a:lnTo>
                    <a:pt x="549" y="342"/>
                  </a:lnTo>
                  <a:lnTo>
                    <a:pt x="546" y="345"/>
                  </a:lnTo>
                  <a:lnTo>
                    <a:pt x="546" y="347"/>
                  </a:lnTo>
                  <a:lnTo>
                    <a:pt x="549" y="352"/>
                  </a:lnTo>
                  <a:lnTo>
                    <a:pt x="546" y="352"/>
                  </a:lnTo>
                  <a:lnTo>
                    <a:pt x="546" y="354"/>
                  </a:lnTo>
                  <a:lnTo>
                    <a:pt x="544" y="352"/>
                  </a:lnTo>
                  <a:lnTo>
                    <a:pt x="539" y="352"/>
                  </a:lnTo>
                  <a:lnTo>
                    <a:pt x="537" y="352"/>
                  </a:lnTo>
                  <a:lnTo>
                    <a:pt x="533" y="352"/>
                  </a:lnTo>
                  <a:lnTo>
                    <a:pt x="530" y="354"/>
                  </a:lnTo>
                  <a:lnTo>
                    <a:pt x="528" y="361"/>
                  </a:lnTo>
                  <a:lnTo>
                    <a:pt x="523" y="363"/>
                  </a:lnTo>
                  <a:lnTo>
                    <a:pt x="521" y="366"/>
                  </a:lnTo>
                  <a:lnTo>
                    <a:pt x="519" y="366"/>
                  </a:lnTo>
                  <a:lnTo>
                    <a:pt x="516" y="366"/>
                  </a:lnTo>
                  <a:lnTo>
                    <a:pt x="514" y="363"/>
                  </a:lnTo>
                  <a:lnTo>
                    <a:pt x="512" y="366"/>
                  </a:lnTo>
                  <a:lnTo>
                    <a:pt x="509" y="368"/>
                  </a:lnTo>
                  <a:lnTo>
                    <a:pt x="505" y="368"/>
                  </a:lnTo>
                  <a:lnTo>
                    <a:pt x="505" y="366"/>
                  </a:lnTo>
                  <a:lnTo>
                    <a:pt x="493" y="373"/>
                  </a:lnTo>
                  <a:lnTo>
                    <a:pt x="488" y="373"/>
                  </a:lnTo>
                  <a:lnTo>
                    <a:pt x="486" y="370"/>
                  </a:lnTo>
                  <a:lnTo>
                    <a:pt x="488" y="368"/>
                  </a:lnTo>
                  <a:lnTo>
                    <a:pt x="488" y="366"/>
                  </a:lnTo>
                  <a:lnTo>
                    <a:pt x="484" y="361"/>
                  </a:lnTo>
                  <a:lnTo>
                    <a:pt x="481" y="356"/>
                  </a:lnTo>
                  <a:lnTo>
                    <a:pt x="479" y="356"/>
                  </a:lnTo>
                  <a:lnTo>
                    <a:pt x="479" y="359"/>
                  </a:lnTo>
                  <a:lnTo>
                    <a:pt x="477" y="363"/>
                  </a:lnTo>
                  <a:lnTo>
                    <a:pt x="477" y="366"/>
                  </a:lnTo>
                  <a:lnTo>
                    <a:pt x="472" y="366"/>
                  </a:lnTo>
                  <a:lnTo>
                    <a:pt x="472" y="363"/>
                  </a:lnTo>
                  <a:lnTo>
                    <a:pt x="472" y="356"/>
                  </a:lnTo>
                  <a:lnTo>
                    <a:pt x="470" y="354"/>
                  </a:lnTo>
                  <a:lnTo>
                    <a:pt x="467" y="352"/>
                  </a:lnTo>
                  <a:lnTo>
                    <a:pt x="460" y="352"/>
                  </a:lnTo>
                  <a:lnTo>
                    <a:pt x="456" y="349"/>
                  </a:lnTo>
                  <a:lnTo>
                    <a:pt x="453" y="347"/>
                  </a:lnTo>
                  <a:lnTo>
                    <a:pt x="449" y="347"/>
                  </a:lnTo>
                  <a:lnTo>
                    <a:pt x="446" y="347"/>
                  </a:lnTo>
                  <a:lnTo>
                    <a:pt x="442" y="349"/>
                  </a:lnTo>
                  <a:lnTo>
                    <a:pt x="437" y="349"/>
                  </a:lnTo>
                  <a:lnTo>
                    <a:pt x="437" y="347"/>
                  </a:lnTo>
                  <a:lnTo>
                    <a:pt x="437" y="342"/>
                  </a:lnTo>
                  <a:lnTo>
                    <a:pt x="435" y="342"/>
                  </a:lnTo>
                  <a:lnTo>
                    <a:pt x="432" y="342"/>
                  </a:lnTo>
                  <a:lnTo>
                    <a:pt x="423" y="349"/>
                  </a:lnTo>
                  <a:lnTo>
                    <a:pt x="421" y="349"/>
                  </a:lnTo>
                  <a:lnTo>
                    <a:pt x="421" y="352"/>
                  </a:lnTo>
                  <a:lnTo>
                    <a:pt x="416" y="359"/>
                  </a:lnTo>
                  <a:lnTo>
                    <a:pt x="409" y="366"/>
                  </a:lnTo>
                  <a:lnTo>
                    <a:pt x="409" y="368"/>
                  </a:lnTo>
                  <a:lnTo>
                    <a:pt x="407" y="370"/>
                  </a:lnTo>
                  <a:lnTo>
                    <a:pt x="407" y="373"/>
                  </a:lnTo>
                  <a:lnTo>
                    <a:pt x="405" y="373"/>
                  </a:lnTo>
                  <a:lnTo>
                    <a:pt x="393" y="373"/>
                  </a:lnTo>
                  <a:lnTo>
                    <a:pt x="388" y="373"/>
                  </a:lnTo>
                  <a:lnTo>
                    <a:pt x="384" y="375"/>
                  </a:lnTo>
                  <a:lnTo>
                    <a:pt x="381" y="380"/>
                  </a:lnTo>
                  <a:lnTo>
                    <a:pt x="374" y="387"/>
                  </a:lnTo>
                  <a:lnTo>
                    <a:pt x="372" y="389"/>
                  </a:lnTo>
                  <a:lnTo>
                    <a:pt x="363" y="387"/>
                  </a:lnTo>
                  <a:lnTo>
                    <a:pt x="360" y="387"/>
                  </a:lnTo>
                  <a:lnTo>
                    <a:pt x="356" y="389"/>
                  </a:lnTo>
                  <a:lnTo>
                    <a:pt x="356" y="391"/>
                  </a:lnTo>
                  <a:lnTo>
                    <a:pt x="356" y="394"/>
                  </a:lnTo>
                  <a:lnTo>
                    <a:pt x="353" y="394"/>
                  </a:lnTo>
                  <a:lnTo>
                    <a:pt x="351" y="394"/>
                  </a:lnTo>
                  <a:lnTo>
                    <a:pt x="344" y="396"/>
                  </a:lnTo>
                  <a:lnTo>
                    <a:pt x="342" y="396"/>
                  </a:lnTo>
                  <a:lnTo>
                    <a:pt x="339" y="396"/>
                  </a:lnTo>
                  <a:lnTo>
                    <a:pt x="335" y="396"/>
                  </a:lnTo>
                  <a:lnTo>
                    <a:pt x="332" y="394"/>
                  </a:lnTo>
                  <a:lnTo>
                    <a:pt x="332" y="391"/>
                  </a:lnTo>
                  <a:lnTo>
                    <a:pt x="330" y="391"/>
                  </a:lnTo>
                  <a:lnTo>
                    <a:pt x="316" y="389"/>
                  </a:lnTo>
                  <a:lnTo>
                    <a:pt x="311" y="389"/>
                  </a:lnTo>
                  <a:lnTo>
                    <a:pt x="304" y="384"/>
                  </a:lnTo>
                  <a:lnTo>
                    <a:pt x="302" y="382"/>
                  </a:lnTo>
                  <a:lnTo>
                    <a:pt x="300" y="382"/>
                  </a:lnTo>
                  <a:lnTo>
                    <a:pt x="297" y="384"/>
                  </a:lnTo>
                  <a:lnTo>
                    <a:pt x="293" y="394"/>
                  </a:lnTo>
                  <a:lnTo>
                    <a:pt x="293" y="396"/>
                  </a:lnTo>
                  <a:lnTo>
                    <a:pt x="290" y="396"/>
                  </a:lnTo>
                  <a:lnTo>
                    <a:pt x="288" y="396"/>
                  </a:lnTo>
                  <a:lnTo>
                    <a:pt x="288" y="394"/>
                  </a:lnTo>
                  <a:lnTo>
                    <a:pt x="286" y="391"/>
                  </a:lnTo>
                  <a:lnTo>
                    <a:pt x="286" y="389"/>
                  </a:lnTo>
                  <a:lnTo>
                    <a:pt x="283" y="389"/>
                  </a:lnTo>
                  <a:lnTo>
                    <a:pt x="283" y="391"/>
                  </a:lnTo>
                  <a:lnTo>
                    <a:pt x="281" y="391"/>
                  </a:lnTo>
                  <a:lnTo>
                    <a:pt x="281" y="394"/>
                  </a:lnTo>
                  <a:lnTo>
                    <a:pt x="277" y="391"/>
                  </a:lnTo>
                  <a:lnTo>
                    <a:pt x="274" y="391"/>
                  </a:lnTo>
                  <a:lnTo>
                    <a:pt x="272" y="394"/>
                  </a:lnTo>
                  <a:lnTo>
                    <a:pt x="267" y="396"/>
                  </a:lnTo>
                  <a:lnTo>
                    <a:pt x="265" y="398"/>
                  </a:lnTo>
                  <a:lnTo>
                    <a:pt x="263" y="398"/>
                  </a:lnTo>
                  <a:lnTo>
                    <a:pt x="256" y="401"/>
                  </a:lnTo>
                  <a:lnTo>
                    <a:pt x="253" y="398"/>
                  </a:lnTo>
                  <a:lnTo>
                    <a:pt x="251" y="396"/>
                  </a:lnTo>
                  <a:lnTo>
                    <a:pt x="249" y="391"/>
                  </a:lnTo>
                  <a:lnTo>
                    <a:pt x="246" y="389"/>
                  </a:lnTo>
                  <a:lnTo>
                    <a:pt x="246" y="387"/>
                  </a:lnTo>
                  <a:lnTo>
                    <a:pt x="235" y="382"/>
                  </a:lnTo>
                  <a:lnTo>
                    <a:pt x="235" y="384"/>
                  </a:lnTo>
                  <a:lnTo>
                    <a:pt x="232" y="389"/>
                  </a:lnTo>
                  <a:lnTo>
                    <a:pt x="230" y="389"/>
                  </a:lnTo>
                  <a:lnTo>
                    <a:pt x="230" y="387"/>
                  </a:lnTo>
                  <a:lnTo>
                    <a:pt x="228" y="387"/>
                  </a:lnTo>
                  <a:lnTo>
                    <a:pt x="221" y="384"/>
                  </a:lnTo>
                  <a:lnTo>
                    <a:pt x="218" y="384"/>
                  </a:lnTo>
                  <a:lnTo>
                    <a:pt x="218" y="382"/>
                  </a:lnTo>
                  <a:lnTo>
                    <a:pt x="216" y="377"/>
                  </a:lnTo>
                  <a:lnTo>
                    <a:pt x="214" y="375"/>
                  </a:lnTo>
                  <a:lnTo>
                    <a:pt x="211" y="373"/>
                  </a:lnTo>
                  <a:lnTo>
                    <a:pt x="211" y="370"/>
                  </a:lnTo>
                  <a:lnTo>
                    <a:pt x="211" y="368"/>
                  </a:lnTo>
                  <a:lnTo>
                    <a:pt x="214" y="366"/>
                  </a:lnTo>
                  <a:lnTo>
                    <a:pt x="218" y="361"/>
                  </a:lnTo>
                  <a:lnTo>
                    <a:pt x="218" y="356"/>
                  </a:lnTo>
                  <a:lnTo>
                    <a:pt x="223" y="349"/>
                  </a:lnTo>
                  <a:lnTo>
                    <a:pt x="221" y="347"/>
                  </a:lnTo>
                  <a:lnTo>
                    <a:pt x="221" y="345"/>
                  </a:lnTo>
                  <a:lnTo>
                    <a:pt x="218" y="342"/>
                  </a:lnTo>
                  <a:lnTo>
                    <a:pt x="216" y="340"/>
                  </a:lnTo>
                  <a:lnTo>
                    <a:pt x="214" y="335"/>
                  </a:lnTo>
                  <a:lnTo>
                    <a:pt x="214" y="333"/>
                  </a:lnTo>
                  <a:lnTo>
                    <a:pt x="211" y="331"/>
                  </a:lnTo>
                  <a:lnTo>
                    <a:pt x="211" y="329"/>
                  </a:lnTo>
                  <a:lnTo>
                    <a:pt x="214" y="326"/>
                  </a:lnTo>
                  <a:lnTo>
                    <a:pt x="214" y="324"/>
                  </a:lnTo>
                  <a:lnTo>
                    <a:pt x="211" y="322"/>
                  </a:lnTo>
                  <a:lnTo>
                    <a:pt x="209" y="317"/>
                  </a:lnTo>
                  <a:lnTo>
                    <a:pt x="207" y="317"/>
                  </a:lnTo>
                  <a:lnTo>
                    <a:pt x="209" y="310"/>
                  </a:lnTo>
                  <a:lnTo>
                    <a:pt x="207" y="308"/>
                  </a:lnTo>
                  <a:lnTo>
                    <a:pt x="204" y="308"/>
                  </a:lnTo>
                  <a:lnTo>
                    <a:pt x="202" y="308"/>
                  </a:lnTo>
                  <a:lnTo>
                    <a:pt x="197" y="303"/>
                  </a:lnTo>
                  <a:lnTo>
                    <a:pt x="195" y="308"/>
                  </a:lnTo>
                  <a:lnTo>
                    <a:pt x="190" y="305"/>
                  </a:lnTo>
                  <a:lnTo>
                    <a:pt x="188" y="308"/>
                  </a:lnTo>
                  <a:lnTo>
                    <a:pt x="186" y="310"/>
                  </a:lnTo>
                  <a:lnTo>
                    <a:pt x="183" y="312"/>
                  </a:lnTo>
                  <a:lnTo>
                    <a:pt x="179" y="308"/>
                  </a:lnTo>
                  <a:lnTo>
                    <a:pt x="176" y="308"/>
                  </a:lnTo>
                  <a:lnTo>
                    <a:pt x="174" y="308"/>
                  </a:lnTo>
                  <a:lnTo>
                    <a:pt x="172" y="308"/>
                  </a:lnTo>
                  <a:lnTo>
                    <a:pt x="169" y="308"/>
                  </a:lnTo>
                  <a:lnTo>
                    <a:pt x="167" y="308"/>
                  </a:lnTo>
                  <a:lnTo>
                    <a:pt x="167" y="305"/>
                  </a:lnTo>
                  <a:lnTo>
                    <a:pt x="155" y="301"/>
                  </a:lnTo>
                  <a:lnTo>
                    <a:pt x="153" y="296"/>
                  </a:lnTo>
                  <a:lnTo>
                    <a:pt x="153" y="291"/>
                  </a:lnTo>
                  <a:lnTo>
                    <a:pt x="153" y="284"/>
                  </a:lnTo>
                  <a:lnTo>
                    <a:pt x="155" y="282"/>
                  </a:lnTo>
                  <a:lnTo>
                    <a:pt x="158" y="280"/>
                  </a:lnTo>
                  <a:lnTo>
                    <a:pt x="158" y="277"/>
                  </a:lnTo>
                  <a:lnTo>
                    <a:pt x="155" y="273"/>
                  </a:lnTo>
                  <a:lnTo>
                    <a:pt x="155" y="270"/>
                  </a:lnTo>
                  <a:lnTo>
                    <a:pt x="155" y="268"/>
                  </a:lnTo>
                  <a:lnTo>
                    <a:pt x="155" y="266"/>
                  </a:lnTo>
                  <a:lnTo>
                    <a:pt x="153" y="266"/>
                  </a:lnTo>
                  <a:lnTo>
                    <a:pt x="151" y="263"/>
                  </a:lnTo>
                  <a:lnTo>
                    <a:pt x="149" y="261"/>
                  </a:lnTo>
                  <a:lnTo>
                    <a:pt x="144" y="259"/>
                  </a:lnTo>
                  <a:lnTo>
                    <a:pt x="142" y="256"/>
                  </a:lnTo>
                  <a:lnTo>
                    <a:pt x="144" y="254"/>
                  </a:lnTo>
                  <a:lnTo>
                    <a:pt x="144" y="252"/>
                  </a:lnTo>
                  <a:lnTo>
                    <a:pt x="142" y="252"/>
                  </a:lnTo>
                  <a:lnTo>
                    <a:pt x="142" y="249"/>
                  </a:lnTo>
                  <a:lnTo>
                    <a:pt x="139" y="249"/>
                  </a:lnTo>
                  <a:lnTo>
                    <a:pt x="139" y="247"/>
                  </a:lnTo>
                  <a:lnTo>
                    <a:pt x="139" y="245"/>
                  </a:lnTo>
                  <a:lnTo>
                    <a:pt x="139" y="242"/>
                  </a:lnTo>
                  <a:lnTo>
                    <a:pt x="137" y="242"/>
                  </a:lnTo>
                  <a:lnTo>
                    <a:pt x="135" y="242"/>
                  </a:lnTo>
                  <a:lnTo>
                    <a:pt x="135" y="240"/>
                  </a:lnTo>
                  <a:lnTo>
                    <a:pt x="132" y="238"/>
                  </a:lnTo>
                  <a:lnTo>
                    <a:pt x="130" y="235"/>
                  </a:lnTo>
                  <a:lnTo>
                    <a:pt x="128" y="235"/>
                  </a:lnTo>
                  <a:lnTo>
                    <a:pt x="123" y="233"/>
                  </a:lnTo>
                  <a:lnTo>
                    <a:pt x="118" y="233"/>
                  </a:lnTo>
                  <a:lnTo>
                    <a:pt x="116" y="231"/>
                  </a:lnTo>
                  <a:lnTo>
                    <a:pt x="114" y="228"/>
                  </a:lnTo>
                  <a:lnTo>
                    <a:pt x="111" y="226"/>
                  </a:lnTo>
                  <a:lnTo>
                    <a:pt x="109" y="228"/>
                  </a:lnTo>
                  <a:lnTo>
                    <a:pt x="107" y="231"/>
                  </a:lnTo>
                  <a:lnTo>
                    <a:pt x="104" y="233"/>
                  </a:lnTo>
                  <a:lnTo>
                    <a:pt x="102" y="233"/>
                  </a:lnTo>
                  <a:lnTo>
                    <a:pt x="100" y="233"/>
                  </a:lnTo>
                  <a:lnTo>
                    <a:pt x="95" y="233"/>
                  </a:lnTo>
                  <a:lnTo>
                    <a:pt x="93" y="231"/>
                  </a:lnTo>
                  <a:lnTo>
                    <a:pt x="93" y="228"/>
                  </a:lnTo>
                  <a:lnTo>
                    <a:pt x="88" y="226"/>
                  </a:lnTo>
                  <a:lnTo>
                    <a:pt x="86" y="219"/>
                  </a:lnTo>
                  <a:lnTo>
                    <a:pt x="83" y="217"/>
                  </a:lnTo>
                  <a:lnTo>
                    <a:pt x="79" y="219"/>
                  </a:lnTo>
                  <a:lnTo>
                    <a:pt x="76" y="219"/>
                  </a:lnTo>
                  <a:lnTo>
                    <a:pt x="74" y="217"/>
                  </a:lnTo>
                  <a:lnTo>
                    <a:pt x="76" y="214"/>
                  </a:lnTo>
                  <a:lnTo>
                    <a:pt x="74" y="212"/>
                  </a:lnTo>
                  <a:lnTo>
                    <a:pt x="74" y="214"/>
                  </a:lnTo>
                  <a:lnTo>
                    <a:pt x="72" y="214"/>
                  </a:lnTo>
                  <a:lnTo>
                    <a:pt x="69" y="217"/>
                  </a:lnTo>
                  <a:lnTo>
                    <a:pt x="67" y="217"/>
                  </a:lnTo>
                  <a:lnTo>
                    <a:pt x="67" y="214"/>
                  </a:lnTo>
                  <a:lnTo>
                    <a:pt x="65" y="214"/>
                  </a:lnTo>
                  <a:lnTo>
                    <a:pt x="60" y="205"/>
                  </a:lnTo>
                  <a:lnTo>
                    <a:pt x="58" y="203"/>
                  </a:lnTo>
                  <a:lnTo>
                    <a:pt x="58" y="207"/>
                  </a:lnTo>
                  <a:lnTo>
                    <a:pt x="53" y="207"/>
                  </a:lnTo>
                  <a:lnTo>
                    <a:pt x="44" y="205"/>
                  </a:lnTo>
                  <a:lnTo>
                    <a:pt x="34" y="205"/>
                  </a:lnTo>
                  <a:lnTo>
                    <a:pt x="30" y="203"/>
                  </a:lnTo>
                  <a:lnTo>
                    <a:pt x="25" y="198"/>
                  </a:lnTo>
                  <a:lnTo>
                    <a:pt x="23" y="191"/>
                  </a:lnTo>
                  <a:lnTo>
                    <a:pt x="20" y="191"/>
                  </a:lnTo>
                  <a:lnTo>
                    <a:pt x="16" y="189"/>
                  </a:lnTo>
                  <a:lnTo>
                    <a:pt x="16" y="187"/>
                  </a:lnTo>
                  <a:lnTo>
                    <a:pt x="16" y="184"/>
                  </a:lnTo>
                  <a:lnTo>
                    <a:pt x="18" y="184"/>
                  </a:lnTo>
                  <a:lnTo>
                    <a:pt x="20" y="184"/>
                  </a:lnTo>
                  <a:lnTo>
                    <a:pt x="23" y="184"/>
                  </a:lnTo>
                  <a:lnTo>
                    <a:pt x="23" y="182"/>
                  </a:lnTo>
                  <a:lnTo>
                    <a:pt x="20" y="180"/>
                  </a:lnTo>
                  <a:lnTo>
                    <a:pt x="20" y="177"/>
                  </a:lnTo>
                  <a:lnTo>
                    <a:pt x="20" y="175"/>
                  </a:lnTo>
                  <a:lnTo>
                    <a:pt x="16" y="175"/>
                  </a:lnTo>
                  <a:lnTo>
                    <a:pt x="14" y="175"/>
                  </a:lnTo>
                  <a:lnTo>
                    <a:pt x="9" y="170"/>
                  </a:lnTo>
                  <a:lnTo>
                    <a:pt x="7" y="168"/>
                  </a:lnTo>
                  <a:lnTo>
                    <a:pt x="7" y="166"/>
                  </a:lnTo>
                  <a:lnTo>
                    <a:pt x="7" y="163"/>
                  </a:lnTo>
                  <a:lnTo>
                    <a:pt x="9" y="161"/>
                  </a:lnTo>
                  <a:lnTo>
                    <a:pt x="0" y="147"/>
                  </a:lnTo>
                  <a:lnTo>
                    <a:pt x="0" y="145"/>
                  </a:lnTo>
                  <a:lnTo>
                    <a:pt x="83" y="112"/>
                  </a:lnTo>
                  <a:lnTo>
                    <a:pt x="95" y="112"/>
                  </a:lnTo>
                  <a:lnTo>
                    <a:pt x="100" y="112"/>
                  </a:lnTo>
                  <a:lnTo>
                    <a:pt x="102" y="112"/>
                  </a:lnTo>
                  <a:lnTo>
                    <a:pt x="104" y="107"/>
                  </a:lnTo>
                  <a:lnTo>
                    <a:pt x="107" y="107"/>
                  </a:lnTo>
                  <a:lnTo>
                    <a:pt x="111" y="110"/>
                  </a:lnTo>
                  <a:lnTo>
                    <a:pt x="116" y="112"/>
                  </a:lnTo>
                  <a:lnTo>
                    <a:pt x="118" y="112"/>
                  </a:lnTo>
                  <a:lnTo>
                    <a:pt x="118" y="114"/>
                  </a:lnTo>
                  <a:lnTo>
                    <a:pt x="118" y="117"/>
                  </a:lnTo>
                  <a:lnTo>
                    <a:pt x="121" y="117"/>
                  </a:lnTo>
                  <a:lnTo>
                    <a:pt x="121" y="119"/>
                  </a:lnTo>
                  <a:lnTo>
                    <a:pt x="123" y="119"/>
                  </a:lnTo>
                  <a:lnTo>
                    <a:pt x="125" y="117"/>
                  </a:lnTo>
                  <a:lnTo>
                    <a:pt x="128" y="117"/>
                  </a:lnTo>
                  <a:lnTo>
                    <a:pt x="128" y="119"/>
                  </a:lnTo>
                  <a:lnTo>
                    <a:pt x="130" y="124"/>
                  </a:lnTo>
                  <a:lnTo>
                    <a:pt x="132" y="124"/>
                  </a:lnTo>
                  <a:lnTo>
                    <a:pt x="135" y="126"/>
                  </a:lnTo>
                  <a:lnTo>
                    <a:pt x="146" y="126"/>
                  </a:lnTo>
                  <a:lnTo>
                    <a:pt x="153" y="126"/>
                  </a:lnTo>
                  <a:lnTo>
                    <a:pt x="160" y="126"/>
                  </a:lnTo>
                  <a:lnTo>
                    <a:pt x="162" y="124"/>
                  </a:lnTo>
                  <a:lnTo>
                    <a:pt x="167" y="121"/>
                  </a:lnTo>
                  <a:lnTo>
                    <a:pt x="169" y="121"/>
                  </a:lnTo>
                  <a:lnTo>
                    <a:pt x="172" y="121"/>
                  </a:lnTo>
                  <a:lnTo>
                    <a:pt x="176" y="124"/>
                  </a:lnTo>
                  <a:lnTo>
                    <a:pt x="183" y="128"/>
                  </a:lnTo>
                  <a:lnTo>
                    <a:pt x="190" y="133"/>
                  </a:lnTo>
                  <a:lnTo>
                    <a:pt x="195" y="133"/>
                  </a:lnTo>
                  <a:lnTo>
                    <a:pt x="202" y="131"/>
                  </a:lnTo>
                  <a:lnTo>
                    <a:pt x="204" y="131"/>
                  </a:lnTo>
                  <a:lnTo>
                    <a:pt x="209" y="131"/>
                  </a:lnTo>
                  <a:lnTo>
                    <a:pt x="211" y="126"/>
                  </a:lnTo>
                  <a:lnTo>
                    <a:pt x="221" y="119"/>
                  </a:lnTo>
                  <a:lnTo>
                    <a:pt x="239" y="128"/>
                  </a:lnTo>
                  <a:lnTo>
                    <a:pt x="251" y="126"/>
                  </a:lnTo>
                  <a:lnTo>
                    <a:pt x="256" y="121"/>
                  </a:lnTo>
                  <a:lnTo>
                    <a:pt x="260" y="121"/>
                  </a:lnTo>
                  <a:lnTo>
                    <a:pt x="265" y="121"/>
                  </a:lnTo>
                  <a:lnTo>
                    <a:pt x="283" y="133"/>
                  </a:lnTo>
                  <a:lnTo>
                    <a:pt x="286" y="135"/>
                  </a:lnTo>
                  <a:lnTo>
                    <a:pt x="290" y="138"/>
                  </a:lnTo>
                  <a:lnTo>
                    <a:pt x="293" y="135"/>
                  </a:lnTo>
                  <a:lnTo>
                    <a:pt x="295" y="133"/>
                  </a:lnTo>
                  <a:lnTo>
                    <a:pt x="295" y="131"/>
                  </a:lnTo>
                  <a:lnTo>
                    <a:pt x="302" y="121"/>
                  </a:lnTo>
                  <a:lnTo>
                    <a:pt x="307" y="117"/>
                  </a:lnTo>
                  <a:lnTo>
                    <a:pt x="311" y="117"/>
                  </a:lnTo>
                  <a:lnTo>
                    <a:pt x="316" y="119"/>
                  </a:lnTo>
                  <a:lnTo>
                    <a:pt x="321" y="121"/>
                  </a:lnTo>
                  <a:lnTo>
                    <a:pt x="328" y="126"/>
                  </a:lnTo>
                  <a:lnTo>
                    <a:pt x="335" y="124"/>
                  </a:lnTo>
                  <a:lnTo>
                    <a:pt x="337" y="119"/>
                  </a:lnTo>
                  <a:lnTo>
                    <a:pt x="339" y="119"/>
                  </a:lnTo>
                  <a:lnTo>
                    <a:pt x="339" y="114"/>
                  </a:lnTo>
                  <a:lnTo>
                    <a:pt x="339" y="110"/>
                  </a:lnTo>
                  <a:lnTo>
                    <a:pt x="339" y="105"/>
                  </a:lnTo>
                  <a:lnTo>
                    <a:pt x="339" y="100"/>
                  </a:lnTo>
                  <a:lnTo>
                    <a:pt x="342" y="96"/>
                  </a:lnTo>
                  <a:lnTo>
                    <a:pt x="346" y="93"/>
                  </a:lnTo>
                  <a:lnTo>
                    <a:pt x="349" y="89"/>
                  </a:lnTo>
                  <a:lnTo>
                    <a:pt x="353" y="79"/>
                  </a:lnTo>
                  <a:lnTo>
                    <a:pt x="356" y="77"/>
                  </a:lnTo>
                  <a:lnTo>
                    <a:pt x="363" y="72"/>
                  </a:lnTo>
                  <a:lnTo>
                    <a:pt x="367" y="68"/>
                  </a:lnTo>
                  <a:lnTo>
                    <a:pt x="372" y="65"/>
                  </a:lnTo>
                  <a:lnTo>
                    <a:pt x="377" y="63"/>
                  </a:lnTo>
                  <a:lnTo>
                    <a:pt x="398" y="63"/>
                  </a:lnTo>
                  <a:lnTo>
                    <a:pt x="405" y="61"/>
                  </a:lnTo>
                  <a:lnTo>
                    <a:pt x="409" y="58"/>
                  </a:lnTo>
                  <a:lnTo>
                    <a:pt x="411" y="56"/>
                  </a:lnTo>
                  <a:lnTo>
                    <a:pt x="414" y="51"/>
                  </a:lnTo>
                  <a:lnTo>
                    <a:pt x="416" y="45"/>
                  </a:lnTo>
                  <a:lnTo>
                    <a:pt x="421" y="38"/>
                  </a:lnTo>
                  <a:lnTo>
                    <a:pt x="430" y="31"/>
                  </a:lnTo>
                  <a:lnTo>
                    <a:pt x="458" y="17"/>
                  </a:lnTo>
                  <a:lnTo>
                    <a:pt x="465" y="12"/>
                  </a:lnTo>
                  <a:lnTo>
                    <a:pt x="477" y="0"/>
                  </a:lnTo>
                  <a:lnTo>
                    <a:pt x="479" y="3"/>
                  </a:lnTo>
                  <a:lnTo>
                    <a:pt x="481" y="5"/>
                  </a:lnTo>
                  <a:lnTo>
                    <a:pt x="484" y="5"/>
                  </a:lnTo>
                  <a:lnTo>
                    <a:pt x="488" y="5"/>
                  </a:lnTo>
                  <a:lnTo>
                    <a:pt x="491" y="5"/>
                  </a:lnTo>
                  <a:lnTo>
                    <a:pt x="495" y="3"/>
                  </a:lnTo>
                  <a:lnTo>
                    <a:pt x="500" y="0"/>
                  </a:lnTo>
                  <a:lnTo>
                    <a:pt x="502" y="5"/>
                  </a:lnTo>
                  <a:lnTo>
                    <a:pt x="505" y="10"/>
                  </a:lnTo>
                  <a:lnTo>
                    <a:pt x="505" y="12"/>
                  </a:lnTo>
                  <a:lnTo>
                    <a:pt x="509" y="14"/>
                  </a:lnTo>
                  <a:lnTo>
                    <a:pt x="512" y="14"/>
                  </a:lnTo>
                  <a:lnTo>
                    <a:pt x="519" y="17"/>
                  </a:lnTo>
                  <a:lnTo>
                    <a:pt x="521" y="17"/>
                  </a:lnTo>
                  <a:lnTo>
                    <a:pt x="523" y="17"/>
                  </a:lnTo>
                  <a:lnTo>
                    <a:pt x="526" y="14"/>
                  </a:lnTo>
                  <a:lnTo>
                    <a:pt x="528" y="14"/>
                  </a:lnTo>
                  <a:lnTo>
                    <a:pt x="530" y="17"/>
                  </a:lnTo>
                  <a:lnTo>
                    <a:pt x="533" y="19"/>
                  </a:lnTo>
                  <a:lnTo>
                    <a:pt x="537" y="24"/>
                  </a:lnTo>
                  <a:lnTo>
                    <a:pt x="539" y="26"/>
                  </a:lnTo>
                  <a:lnTo>
                    <a:pt x="539" y="28"/>
                  </a:lnTo>
                  <a:lnTo>
                    <a:pt x="539" y="31"/>
                  </a:lnTo>
                  <a:lnTo>
                    <a:pt x="539" y="33"/>
                  </a:lnTo>
                  <a:lnTo>
                    <a:pt x="539" y="35"/>
                  </a:lnTo>
                  <a:lnTo>
                    <a:pt x="539" y="38"/>
                  </a:lnTo>
                  <a:lnTo>
                    <a:pt x="546" y="45"/>
                  </a:lnTo>
                  <a:lnTo>
                    <a:pt x="549" y="54"/>
                  </a:lnTo>
                  <a:lnTo>
                    <a:pt x="553" y="61"/>
                  </a:lnTo>
                  <a:lnTo>
                    <a:pt x="556" y="63"/>
                  </a:lnTo>
                  <a:lnTo>
                    <a:pt x="563" y="63"/>
                  </a:lnTo>
                  <a:lnTo>
                    <a:pt x="565" y="61"/>
                  </a:lnTo>
                  <a:lnTo>
                    <a:pt x="567" y="61"/>
                  </a:lnTo>
                  <a:lnTo>
                    <a:pt x="567" y="58"/>
                  </a:lnTo>
                  <a:lnTo>
                    <a:pt x="567" y="56"/>
                  </a:lnTo>
                  <a:lnTo>
                    <a:pt x="572" y="54"/>
                  </a:lnTo>
                  <a:lnTo>
                    <a:pt x="574" y="56"/>
                  </a:lnTo>
                  <a:lnTo>
                    <a:pt x="577" y="56"/>
                  </a:lnTo>
                  <a:lnTo>
                    <a:pt x="581" y="61"/>
                  </a:lnTo>
                  <a:lnTo>
                    <a:pt x="584" y="61"/>
                  </a:lnTo>
                  <a:lnTo>
                    <a:pt x="586" y="61"/>
                  </a:lnTo>
                  <a:lnTo>
                    <a:pt x="591" y="58"/>
                  </a:lnTo>
                  <a:lnTo>
                    <a:pt x="593" y="61"/>
                  </a:lnTo>
                  <a:lnTo>
                    <a:pt x="598" y="63"/>
                  </a:lnTo>
                  <a:lnTo>
                    <a:pt x="600" y="65"/>
                  </a:lnTo>
                  <a:lnTo>
                    <a:pt x="607" y="63"/>
                  </a:lnTo>
                  <a:lnTo>
                    <a:pt x="609" y="63"/>
                  </a:lnTo>
                  <a:lnTo>
                    <a:pt x="612" y="65"/>
                  </a:lnTo>
                  <a:lnTo>
                    <a:pt x="614" y="68"/>
                  </a:lnTo>
                  <a:lnTo>
                    <a:pt x="616" y="70"/>
                  </a:lnTo>
                  <a:lnTo>
                    <a:pt x="619" y="72"/>
                  </a:lnTo>
                  <a:lnTo>
                    <a:pt x="619" y="75"/>
                  </a:lnTo>
                  <a:lnTo>
                    <a:pt x="619" y="77"/>
                  </a:lnTo>
                  <a:lnTo>
                    <a:pt x="619" y="79"/>
                  </a:lnTo>
                  <a:lnTo>
                    <a:pt x="626" y="77"/>
                  </a:lnTo>
                  <a:lnTo>
                    <a:pt x="635" y="79"/>
                  </a:lnTo>
                  <a:lnTo>
                    <a:pt x="637" y="79"/>
                  </a:lnTo>
                  <a:lnTo>
                    <a:pt x="637" y="77"/>
                  </a:lnTo>
                  <a:lnTo>
                    <a:pt x="637" y="72"/>
                  </a:lnTo>
                  <a:lnTo>
                    <a:pt x="640" y="70"/>
                  </a:lnTo>
                  <a:lnTo>
                    <a:pt x="642" y="70"/>
                  </a:lnTo>
                  <a:lnTo>
                    <a:pt x="644" y="68"/>
                  </a:lnTo>
                  <a:lnTo>
                    <a:pt x="649" y="68"/>
                  </a:lnTo>
                  <a:lnTo>
                    <a:pt x="651" y="68"/>
                  </a:lnTo>
                  <a:lnTo>
                    <a:pt x="656" y="70"/>
                  </a:lnTo>
                  <a:lnTo>
                    <a:pt x="656" y="72"/>
                  </a:lnTo>
                  <a:lnTo>
                    <a:pt x="654" y="75"/>
                  </a:lnTo>
                  <a:lnTo>
                    <a:pt x="644" y="84"/>
                  </a:lnTo>
                  <a:lnTo>
                    <a:pt x="642" y="86"/>
                  </a:lnTo>
                  <a:lnTo>
                    <a:pt x="642" y="91"/>
                  </a:lnTo>
                  <a:lnTo>
                    <a:pt x="644" y="91"/>
                  </a:lnTo>
                  <a:lnTo>
                    <a:pt x="647" y="89"/>
                  </a:lnTo>
                  <a:lnTo>
                    <a:pt x="649" y="89"/>
                  </a:lnTo>
                  <a:lnTo>
                    <a:pt x="651" y="91"/>
                  </a:lnTo>
                  <a:lnTo>
                    <a:pt x="654" y="93"/>
                  </a:lnTo>
                  <a:lnTo>
                    <a:pt x="654" y="96"/>
                  </a:lnTo>
                  <a:lnTo>
                    <a:pt x="654" y="103"/>
                  </a:lnTo>
                  <a:lnTo>
                    <a:pt x="654" y="105"/>
                  </a:lnTo>
                  <a:lnTo>
                    <a:pt x="654" y="107"/>
                  </a:lnTo>
                  <a:lnTo>
                    <a:pt x="656" y="112"/>
                  </a:lnTo>
                  <a:lnTo>
                    <a:pt x="656" y="114"/>
                  </a:lnTo>
                  <a:lnTo>
                    <a:pt x="654" y="117"/>
                  </a:lnTo>
                  <a:lnTo>
                    <a:pt x="651" y="117"/>
                  </a:lnTo>
                  <a:lnTo>
                    <a:pt x="649" y="119"/>
                  </a:lnTo>
                  <a:lnTo>
                    <a:pt x="651" y="124"/>
                  </a:lnTo>
                  <a:lnTo>
                    <a:pt x="656" y="128"/>
                  </a:lnTo>
                  <a:lnTo>
                    <a:pt x="661" y="133"/>
                  </a:lnTo>
                  <a:lnTo>
                    <a:pt x="656" y="140"/>
                  </a:lnTo>
                  <a:lnTo>
                    <a:pt x="651" y="142"/>
                  </a:lnTo>
                  <a:lnTo>
                    <a:pt x="651" y="145"/>
                  </a:lnTo>
                  <a:lnTo>
                    <a:pt x="651" y="147"/>
                  </a:lnTo>
                  <a:lnTo>
                    <a:pt x="651" y="149"/>
                  </a:lnTo>
                  <a:lnTo>
                    <a:pt x="654" y="152"/>
                  </a:lnTo>
                  <a:lnTo>
                    <a:pt x="656" y="154"/>
                  </a:lnTo>
                  <a:lnTo>
                    <a:pt x="661" y="154"/>
                  </a:lnTo>
                  <a:lnTo>
                    <a:pt x="663" y="149"/>
                  </a:lnTo>
                  <a:lnTo>
                    <a:pt x="665" y="149"/>
                  </a:lnTo>
                  <a:lnTo>
                    <a:pt x="665" y="152"/>
                  </a:lnTo>
                  <a:lnTo>
                    <a:pt x="665" y="156"/>
                  </a:lnTo>
                  <a:lnTo>
                    <a:pt x="665" y="159"/>
                  </a:lnTo>
                  <a:lnTo>
                    <a:pt x="665" y="161"/>
                  </a:lnTo>
                  <a:lnTo>
                    <a:pt x="674" y="166"/>
                  </a:lnTo>
                  <a:lnTo>
                    <a:pt x="677" y="166"/>
                  </a:lnTo>
                  <a:lnTo>
                    <a:pt x="679" y="166"/>
                  </a:lnTo>
                  <a:lnTo>
                    <a:pt x="681" y="163"/>
                  </a:lnTo>
                  <a:lnTo>
                    <a:pt x="684" y="161"/>
                  </a:lnTo>
                  <a:lnTo>
                    <a:pt x="681" y="156"/>
                  </a:lnTo>
                  <a:lnTo>
                    <a:pt x="677" y="154"/>
                  </a:lnTo>
                  <a:lnTo>
                    <a:pt x="674" y="152"/>
                  </a:lnTo>
                  <a:lnTo>
                    <a:pt x="679" y="147"/>
                  </a:lnTo>
                  <a:lnTo>
                    <a:pt x="681" y="145"/>
                  </a:lnTo>
                  <a:lnTo>
                    <a:pt x="684" y="145"/>
                  </a:lnTo>
                  <a:lnTo>
                    <a:pt x="686" y="145"/>
                  </a:lnTo>
                  <a:lnTo>
                    <a:pt x="686" y="147"/>
                  </a:lnTo>
                  <a:lnTo>
                    <a:pt x="688" y="147"/>
                  </a:lnTo>
                  <a:lnTo>
                    <a:pt x="691" y="145"/>
                  </a:lnTo>
                  <a:lnTo>
                    <a:pt x="693" y="142"/>
                  </a:lnTo>
                  <a:lnTo>
                    <a:pt x="698" y="145"/>
                  </a:lnTo>
                  <a:lnTo>
                    <a:pt x="700" y="142"/>
                  </a:lnTo>
                  <a:lnTo>
                    <a:pt x="702" y="142"/>
                  </a:lnTo>
                  <a:lnTo>
                    <a:pt x="705" y="140"/>
                  </a:lnTo>
                  <a:lnTo>
                    <a:pt x="709" y="140"/>
                  </a:lnTo>
                  <a:lnTo>
                    <a:pt x="709" y="142"/>
                  </a:lnTo>
                  <a:lnTo>
                    <a:pt x="709" y="145"/>
                  </a:lnTo>
                  <a:lnTo>
                    <a:pt x="707" y="145"/>
                  </a:lnTo>
                  <a:lnTo>
                    <a:pt x="705" y="147"/>
                  </a:lnTo>
                  <a:lnTo>
                    <a:pt x="705" y="149"/>
                  </a:lnTo>
                  <a:lnTo>
                    <a:pt x="705" y="152"/>
                  </a:lnTo>
                  <a:lnTo>
                    <a:pt x="702" y="156"/>
                  </a:lnTo>
                  <a:lnTo>
                    <a:pt x="702" y="159"/>
                  </a:lnTo>
                  <a:lnTo>
                    <a:pt x="705" y="161"/>
                  </a:lnTo>
                  <a:lnTo>
                    <a:pt x="709" y="161"/>
                  </a:lnTo>
                  <a:lnTo>
                    <a:pt x="712" y="159"/>
                  </a:lnTo>
                  <a:lnTo>
                    <a:pt x="714" y="156"/>
                  </a:lnTo>
                  <a:lnTo>
                    <a:pt x="716" y="156"/>
                  </a:lnTo>
                  <a:lnTo>
                    <a:pt x="719" y="156"/>
                  </a:lnTo>
                  <a:lnTo>
                    <a:pt x="728" y="159"/>
                  </a:lnTo>
                  <a:lnTo>
                    <a:pt x="730" y="159"/>
                  </a:lnTo>
                  <a:lnTo>
                    <a:pt x="733" y="156"/>
                  </a:lnTo>
                  <a:lnTo>
                    <a:pt x="733" y="152"/>
                  </a:lnTo>
                  <a:lnTo>
                    <a:pt x="735" y="149"/>
                  </a:lnTo>
                  <a:lnTo>
                    <a:pt x="737" y="149"/>
                  </a:lnTo>
                  <a:lnTo>
                    <a:pt x="740" y="149"/>
                  </a:lnTo>
                  <a:lnTo>
                    <a:pt x="742" y="152"/>
                  </a:lnTo>
                  <a:lnTo>
                    <a:pt x="747" y="156"/>
                  </a:lnTo>
                  <a:lnTo>
                    <a:pt x="749" y="159"/>
                  </a:lnTo>
                  <a:lnTo>
                    <a:pt x="751" y="161"/>
                  </a:lnTo>
                  <a:lnTo>
                    <a:pt x="751" y="163"/>
                  </a:lnTo>
                  <a:lnTo>
                    <a:pt x="749" y="166"/>
                  </a:lnTo>
                  <a:lnTo>
                    <a:pt x="749" y="168"/>
                  </a:lnTo>
                  <a:lnTo>
                    <a:pt x="749" y="170"/>
                  </a:lnTo>
                  <a:lnTo>
                    <a:pt x="751" y="173"/>
                  </a:lnTo>
                  <a:lnTo>
                    <a:pt x="751" y="175"/>
                  </a:lnTo>
                  <a:lnTo>
                    <a:pt x="754" y="175"/>
                  </a:lnTo>
                  <a:lnTo>
                    <a:pt x="761" y="170"/>
                  </a:lnTo>
                  <a:lnTo>
                    <a:pt x="763" y="170"/>
                  </a:lnTo>
                  <a:lnTo>
                    <a:pt x="775" y="175"/>
                  </a:lnTo>
                  <a:lnTo>
                    <a:pt x="777" y="175"/>
                  </a:lnTo>
                  <a:lnTo>
                    <a:pt x="779" y="175"/>
                  </a:lnTo>
                  <a:lnTo>
                    <a:pt x="782" y="175"/>
                  </a:lnTo>
                  <a:lnTo>
                    <a:pt x="782" y="177"/>
                  </a:lnTo>
                  <a:lnTo>
                    <a:pt x="786" y="182"/>
                  </a:lnTo>
                  <a:lnTo>
                    <a:pt x="786" y="184"/>
                  </a:lnTo>
                  <a:close/>
                </a:path>
              </a:pathLst>
            </a:custGeom>
            <a:solidFill>
              <a:srgbClr val="C8C8C8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86" name="Freeform 44">
              <a:extLst>
                <a:ext uri="{FF2B5EF4-FFF2-40B4-BE49-F238E27FC236}">
                  <a16:creationId xmlns:a16="http://schemas.microsoft.com/office/drawing/2014/main" id="{A84F0C15-BB23-C04A-89AF-F0DB326E4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7170" y="2741130"/>
              <a:ext cx="636438" cy="563373"/>
            </a:xfrm>
            <a:custGeom>
              <a:avLst/>
              <a:gdLst>
                <a:gd name="T0" fmla="*/ 428 w 540"/>
                <a:gd name="T1" fmla="*/ 121 h 464"/>
                <a:gd name="T2" fmla="*/ 424 w 540"/>
                <a:gd name="T3" fmla="*/ 140 h 464"/>
                <a:gd name="T4" fmla="*/ 438 w 540"/>
                <a:gd name="T5" fmla="*/ 177 h 464"/>
                <a:gd name="T6" fmla="*/ 461 w 540"/>
                <a:gd name="T7" fmla="*/ 168 h 464"/>
                <a:gd name="T8" fmla="*/ 454 w 540"/>
                <a:gd name="T9" fmla="*/ 196 h 464"/>
                <a:gd name="T10" fmla="*/ 468 w 540"/>
                <a:gd name="T11" fmla="*/ 224 h 464"/>
                <a:gd name="T12" fmla="*/ 535 w 540"/>
                <a:gd name="T13" fmla="*/ 205 h 464"/>
                <a:gd name="T14" fmla="*/ 521 w 540"/>
                <a:gd name="T15" fmla="*/ 233 h 464"/>
                <a:gd name="T16" fmla="*/ 463 w 540"/>
                <a:gd name="T17" fmla="*/ 280 h 464"/>
                <a:gd name="T18" fmla="*/ 465 w 540"/>
                <a:gd name="T19" fmla="*/ 310 h 464"/>
                <a:gd name="T20" fmla="*/ 438 w 540"/>
                <a:gd name="T21" fmla="*/ 345 h 464"/>
                <a:gd name="T22" fmla="*/ 442 w 540"/>
                <a:gd name="T23" fmla="*/ 368 h 464"/>
                <a:gd name="T24" fmla="*/ 435 w 540"/>
                <a:gd name="T25" fmla="*/ 387 h 464"/>
                <a:gd name="T26" fmla="*/ 421 w 540"/>
                <a:gd name="T27" fmla="*/ 405 h 464"/>
                <a:gd name="T28" fmla="*/ 403 w 540"/>
                <a:gd name="T29" fmla="*/ 410 h 464"/>
                <a:gd name="T30" fmla="*/ 372 w 540"/>
                <a:gd name="T31" fmla="*/ 424 h 464"/>
                <a:gd name="T32" fmla="*/ 358 w 540"/>
                <a:gd name="T33" fmla="*/ 443 h 464"/>
                <a:gd name="T34" fmla="*/ 344 w 540"/>
                <a:gd name="T35" fmla="*/ 452 h 464"/>
                <a:gd name="T36" fmla="*/ 330 w 540"/>
                <a:gd name="T37" fmla="*/ 452 h 464"/>
                <a:gd name="T38" fmla="*/ 317 w 540"/>
                <a:gd name="T39" fmla="*/ 433 h 464"/>
                <a:gd name="T40" fmla="*/ 300 w 540"/>
                <a:gd name="T41" fmla="*/ 431 h 464"/>
                <a:gd name="T42" fmla="*/ 277 w 540"/>
                <a:gd name="T43" fmla="*/ 424 h 464"/>
                <a:gd name="T44" fmla="*/ 286 w 540"/>
                <a:gd name="T45" fmla="*/ 447 h 464"/>
                <a:gd name="T46" fmla="*/ 268 w 540"/>
                <a:gd name="T47" fmla="*/ 452 h 464"/>
                <a:gd name="T48" fmla="*/ 226 w 540"/>
                <a:gd name="T49" fmla="*/ 461 h 464"/>
                <a:gd name="T50" fmla="*/ 200 w 540"/>
                <a:gd name="T51" fmla="*/ 443 h 464"/>
                <a:gd name="T52" fmla="*/ 195 w 540"/>
                <a:gd name="T53" fmla="*/ 405 h 464"/>
                <a:gd name="T54" fmla="*/ 168 w 540"/>
                <a:gd name="T55" fmla="*/ 373 h 464"/>
                <a:gd name="T56" fmla="*/ 116 w 540"/>
                <a:gd name="T57" fmla="*/ 380 h 464"/>
                <a:gd name="T58" fmla="*/ 84 w 540"/>
                <a:gd name="T59" fmla="*/ 370 h 464"/>
                <a:gd name="T60" fmla="*/ 79 w 540"/>
                <a:gd name="T61" fmla="*/ 356 h 464"/>
                <a:gd name="T62" fmla="*/ 74 w 540"/>
                <a:gd name="T63" fmla="*/ 343 h 464"/>
                <a:gd name="T64" fmla="*/ 65 w 540"/>
                <a:gd name="T65" fmla="*/ 329 h 464"/>
                <a:gd name="T66" fmla="*/ 61 w 540"/>
                <a:gd name="T67" fmla="*/ 319 h 464"/>
                <a:gd name="T68" fmla="*/ 49 w 540"/>
                <a:gd name="T69" fmla="*/ 315 h 464"/>
                <a:gd name="T70" fmla="*/ 42 w 540"/>
                <a:gd name="T71" fmla="*/ 303 h 464"/>
                <a:gd name="T72" fmla="*/ 67 w 540"/>
                <a:gd name="T73" fmla="*/ 287 h 464"/>
                <a:gd name="T74" fmla="*/ 61 w 540"/>
                <a:gd name="T75" fmla="*/ 268 h 464"/>
                <a:gd name="T76" fmla="*/ 105 w 540"/>
                <a:gd name="T77" fmla="*/ 263 h 464"/>
                <a:gd name="T78" fmla="*/ 93 w 540"/>
                <a:gd name="T79" fmla="*/ 219 h 464"/>
                <a:gd name="T80" fmla="*/ 5 w 540"/>
                <a:gd name="T81" fmla="*/ 168 h 464"/>
                <a:gd name="T82" fmla="*/ 9 w 540"/>
                <a:gd name="T83" fmla="*/ 152 h 464"/>
                <a:gd name="T84" fmla="*/ 23 w 540"/>
                <a:gd name="T85" fmla="*/ 121 h 464"/>
                <a:gd name="T86" fmla="*/ 21 w 540"/>
                <a:gd name="T87" fmla="*/ 93 h 464"/>
                <a:gd name="T88" fmla="*/ 26 w 540"/>
                <a:gd name="T89" fmla="*/ 105 h 464"/>
                <a:gd name="T90" fmla="*/ 33 w 540"/>
                <a:gd name="T91" fmla="*/ 112 h 464"/>
                <a:gd name="T92" fmla="*/ 40 w 540"/>
                <a:gd name="T93" fmla="*/ 119 h 464"/>
                <a:gd name="T94" fmla="*/ 44 w 540"/>
                <a:gd name="T95" fmla="*/ 121 h 464"/>
                <a:gd name="T96" fmla="*/ 44 w 540"/>
                <a:gd name="T97" fmla="*/ 140 h 464"/>
                <a:gd name="T98" fmla="*/ 61 w 540"/>
                <a:gd name="T99" fmla="*/ 128 h 464"/>
                <a:gd name="T100" fmla="*/ 56 w 540"/>
                <a:gd name="T101" fmla="*/ 107 h 464"/>
                <a:gd name="T102" fmla="*/ 44 w 540"/>
                <a:gd name="T103" fmla="*/ 68 h 464"/>
                <a:gd name="T104" fmla="*/ 21 w 540"/>
                <a:gd name="T105" fmla="*/ 56 h 464"/>
                <a:gd name="T106" fmla="*/ 63 w 540"/>
                <a:gd name="T107" fmla="*/ 31 h 464"/>
                <a:gd name="T108" fmla="*/ 86 w 540"/>
                <a:gd name="T109" fmla="*/ 7 h 464"/>
                <a:gd name="T110" fmla="*/ 116 w 540"/>
                <a:gd name="T111" fmla="*/ 28 h 464"/>
                <a:gd name="T112" fmla="*/ 133 w 540"/>
                <a:gd name="T113" fmla="*/ 70 h 464"/>
                <a:gd name="T114" fmla="*/ 107 w 540"/>
                <a:gd name="T115" fmla="*/ 138 h 464"/>
                <a:gd name="T116" fmla="*/ 212 w 540"/>
                <a:gd name="T117" fmla="*/ 198 h 464"/>
                <a:gd name="T118" fmla="*/ 247 w 540"/>
                <a:gd name="T119" fmla="*/ 170 h 464"/>
                <a:gd name="T120" fmla="*/ 272 w 540"/>
                <a:gd name="T121" fmla="*/ 131 h 464"/>
                <a:gd name="T122" fmla="*/ 310 w 540"/>
                <a:gd name="T123" fmla="*/ 93 h 464"/>
                <a:gd name="T124" fmla="*/ 342 w 540"/>
                <a:gd name="T125" fmla="*/ 86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0" h="464">
                  <a:moveTo>
                    <a:pt x="370" y="68"/>
                  </a:moveTo>
                  <a:lnTo>
                    <a:pt x="412" y="91"/>
                  </a:lnTo>
                  <a:lnTo>
                    <a:pt x="414" y="93"/>
                  </a:lnTo>
                  <a:lnTo>
                    <a:pt x="419" y="98"/>
                  </a:lnTo>
                  <a:lnTo>
                    <a:pt x="421" y="98"/>
                  </a:lnTo>
                  <a:lnTo>
                    <a:pt x="421" y="103"/>
                  </a:lnTo>
                  <a:lnTo>
                    <a:pt x="426" y="117"/>
                  </a:lnTo>
                  <a:lnTo>
                    <a:pt x="428" y="121"/>
                  </a:lnTo>
                  <a:lnTo>
                    <a:pt x="431" y="124"/>
                  </a:lnTo>
                  <a:lnTo>
                    <a:pt x="433" y="124"/>
                  </a:lnTo>
                  <a:lnTo>
                    <a:pt x="435" y="126"/>
                  </a:lnTo>
                  <a:lnTo>
                    <a:pt x="435" y="128"/>
                  </a:lnTo>
                  <a:lnTo>
                    <a:pt x="433" y="133"/>
                  </a:lnTo>
                  <a:lnTo>
                    <a:pt x="431" y="135"/>
                  </a:lnTo>
                  <a:lnTo>
                    <a:pt x="426" y="138"/>
                  </a:lnTo>
                  <a:lnTo>
                    <a:pt x="424" y="140"/>
                  </a:lnTo>
                  <a:lnTo>
                    <a:pt x="421" y="145"/>
                  </a:lnTo>
                  <a:lnTo>
                    <a:pt x="419" y="156"/>
                  </a:lnTo>
                  <a:lnTo>
                    <a:pt x="421" y="161"/>
                  </a:lnTo>
                  <a:lnTo>
                    <a:pt x="421" y="163"/>
                  </a:lnTo>
                  <a:lnTo>
                    <a:pt x="426" y="170"/>
                  </a:lnTo>
                  <a:lnTo>
                    <a:pt x="431" y="175"/>
                  </a:lnTo>
                  <a:lnTo>
                    <a:pt x="435" y="177"/>
                  </a:lnTo>
                  <a:lnTo>
                    <a:pt x="438" y="177"/>
                  </a:lnTo>
                  <a:lnTo>
                    <a:pt x="442" y="177"/>
                  </a:lnTo>
                  <a:lnTo>
                    <a:pt x="445" y="173"/>
                  </a:lnTo>
                  <a:lnTo>
                    <a:pt x="447" y="170"/>
                  </a:lnTo>
                  <a:lnTo>
                    <a:pt x="449" y="166"/>
                  </a:lnTo>
                  <a:lnTo>
                    <a:pt x="451" y="163"/>
                  </a:lnTo>
                  <a:lnTo>
                    <a:pt x="456" y="156"/>
                  </a:lnTo>
                  <a:lnTo>
                    <a:pt x="461" y="166"/>
                  </a:lnTo>
                  <a:lnTo>
                    <a:pt x="461" y="168"/>
                  </a:lnTo>
                  <a:lnTo>
                    <a:pt x="458" y="170"/>
                  </a:lnTo>
                  <a:lnTo>
                    <a:pt x="458" y="173"/>
                  </a:lnTo>
                  <a:lnTo>
                    <a:pt x="454" y="175"/>
                  </a:lnTo>
                  <a:lnTo>
                    <a:pt x="454" y="177"/>
                  </a:lnTo>
                  <a:lnTo>
                    <a:pt x="454" y="182"/>
                  </a:lnTo>
                  <a:lnTo>
                    <a:pt x="454" y="184"/>
                  </a:lnTo>
                  <a:lnTo>
                    <a:pt x="454" y="189"/>
                  </a:lnTo>
                  <a:lnTo>
                    <a:pt x="454" y="196"/>
                  </a:lnTo>
                  <a:lnTo>
                    <a:pt x="454" y="198"/>
                  </a:lnTo>
                  <a:lnTo>
                    <a:pt x="456" y="203"/>
                  </a:lnTo>
                  <a:lnTo>
                    <a:pt x="458" y="208"/>
                  </a:lnTo>
                  <a:lnTo>
                    <a:pt x="461" y="212"/>
                  </a:lnTo>
                  <a:lnTo>
                    <a:pt x="463" y="217"/>
                  </a:lnTo>
                  <a:lnTo>
                    <a:pt x="463" y="219"/>
                  </a:lnTo>
                  <a:lnTo>
                    <a:pt x="465" y="221"/>
                  </a:lnTo>
                  <a:lnTo>
                    <a:pt x="468" y="224"/>
                  </a:lnTo>
                  <a:lnTo>
                    <a:pt x="470" y="224"/>
                  </a:lnTo>
                  <a:lnTo>
                    <a:pt x="475" y="224"/>
                  </a:lnTo>
                  <a:lnTo>
                    <a:pt x="479" y="224"/>
                  </a:lnTo>
                  <a:lnTo>
                    <a:pt x="482" y="224"/>
                  </a:lnTo>
                  <a:lnTo>
                    <a:pt x="531" y="177"/>
                  </a:lnTo>
                  <a:lnTo>
                    <a:pt x="531" y="184"/>
                  </a:lnTo>
                  <a:lnTo>
                    <a:pt x="533" y="201"/>
                  </a:lnTo>
                  <a:lnTo>
                    <a:pt x="535" y="205"/>
                  </a:lnTo>
                  <a:lnTo>
                    <a:pt x="538" y="208"/>
                  </a:lnTo>
                  <a:lnTo>
                    <a:pt x="540" y="210"/>
                  </a:lnTo>
                  <a:lnTo>
                    <a:pt x="540" y="214"/>
                  </a:lnTo>
                  <a:lnTo>
                    <a:pt x="540" y="219"/>
                  </a:lnTo>
                  <a:lnTo>
                    <a:pt x="535" y="221"/>
                  </a:lnTo>
                  <a:lnTo>
                    <a:pt x="524" y="228"/>
                  </a:lnTo>
                  <a:lnTo>
                    <a:pt x="521" y="231"/>
                  </a:lnTo>
                  <a:lnTo>
                    <a:pt x="521" y="233"/>
                  </a:lnTo>
                  <a:lnTo>
                    <a:pt x="514" y="240"/>
                  </a:lnTo>
                  <a:lnTo>
                    <a:pt x="510" y="249"/>
                  </a:lnTo>
                  <a:lnTo>
                    <a:pt x="507" y="252"/>
                  </a:lnTo>
                  <a:lnTo>
                    <a:pt x="479" y="273"/>
                  </a:lnTo>
                  <a:lnTo>
                    <a:pt x="475" y="275"/>
                  </a:lnTo>
                  <a:lnTo>
                    <a:pt x="468" y="277"/>
                  </a:lnTo>
                  <a:lnTo>
                    <a:pt x="465" y="277"/>
                  </a:lnTo>
                  <a:lnTo>
                    <a:pt x="463" y="280"/>
                  </a:lnTo>
                  <a:lnTo>
                    <a:pt x="463" y="282"/>
                  </a:lnTo>
                  <a:lnTo>
                    <a:pt x="463" y="287"/>
                  </a:lnTo>
                  <a:lnTo>
                    <a:pt x="463" y="301"/>
                  </a:lnTo>
                  <a:lnTo>
                    <a:pt x="468" y="303"/>
                  </a:lnTo>
                  <a:lnTo>
                    <a:pt x="468" y="305"/>
                  </a:lnTo>
                  <a:lnTo>
                    <a:pt x="468" y="308"/>
                  </a:lnTo>
                  <a:lnTo>
                    <a:pt x="468" y="310"/>
                  </a:lnTo>
                  <a:lnTo>
                    <a:pt x="465" y="310"/>
                  </a:lnTo>
                  <a:lnTo>
                    <a:pt x="463" y="310"/>
                  </a:lnTo>
                  <a:lnTo>
                    <a:pt x="456" y="322"/>
                  </a:lnTo>
                  <a:lnTo>
                    <a:pt x="454" y="324"/>
                  </a:lnTo>
                  <a:lnTo>
                    <a:pt x="447" y="329"/>
                  </a:lnTo>
                  <a:lnTo>
                    <a:pt x="445" y="331"/>
                  </a:lnTo>
                  <a:lnTo>
                    <a:pt x="440" y="336"/>
                  </a:lnTo>
                  <a:lnTo>
                    <a:pt x="440" y="340"/>
                  </a:lnTo>
                  <a:lnTo>
                    <a:pt x="438" y="345"/>
                  </a:lnTo>
                  <a:lnTo>
                    <a:pt x="438" y="350"/>
                  </a:lnTo>
                  <a:lnTo>
                    <a:pt x="435" y="352"/>
                  </a:lnTo>
                  <a:lnTo>
                    <a:pt x="438" y="354"/>
                  </a:lnTo>
                  <a:lnTo>
                    <a:pt x="440" y="356"/>
                  </a:lnTo>
                  <a:lnTo>
                    <a:pt x="442" y="359"/>
                  </a:lnTo>
                  <a:lnTo>
                    <a:pt x="442" y="361"/>
                  </a:lnTo>
                  <a:lnTo>
                    <a:pt x="442" y="366"/>
                  </a:lnTo>
                  <a:lnTo>
                    <a:pt x="442" y="368"/>
                  </a:lnTo>
                  <a:lnTo>
                    <a:pt x="442" y="370"/>
                  </a:lnTo>
                  <a:lnTo>
                    <a:pt x="440" y="373"/>
                  </a:lnTo>
                  <a:lnTo>
                    <a:pt x="438" y="373"/>
                  </a:lnTo>
                  <a:lnTo>
                    <a:pt x="438" y="375"/>
                  </a:lnTo>
                  <a:lnTo>
                    <a:pt x="442" y="382"/>
                  </a:lnTo>
                  <a:lnTo>
                    <a:pt x="440" y="382"/>
                  </a:lnTo>
                  <a:lnTo>
                    <a:pt x="438" y="384"/>
                  </a:lnTo>
                  <a:lnTo>
                    <a:pt x="435" y="387"/>
                  </a:lnTo>
                  <a:lnTo>
                    <a:pt x="433" y="389"/>
                  </a:lnTo>
                  <a:lnTo>
                    <a:pt x="433" y="398"/>
                  </a:lnTo>
                  <a:lnTo>
                    <a:pt x="431" y="403"/>
                  </a:lnTo>
                  <a:lnTo>
                    <a:pt x="428" y="403"/>
                  </a:lnTo>
                  <a:lnTo>
                    <a:pt x="426" y="403"/>
                  </a:lnTo>
                  <a:lnTo>
                    <a:pt x="424" y="403"/>
                  </a:lnTo>
                  <a:lnTo>
                    <a:pt x="424" y="405"/>
                  </a:lnTo>
                  <a:lnTo>
                    <a:pt x="421" y="405"/>
                  </a:lnTo>
                  <a:lnTo>
                    <a:pt x="421" y="408"/>
                  </a:lnTo>
                  <a:lnTo>
                    <a:pt x="421" y="410"/>
                  </a:lnTo>
                  <a:lnTo>
                    <a:pt x="419" y="415"/>
                  </a:lnTo>
                  <a:lnTo>
                    <a:pt x="414" y="417"/>
                  </a:lnTo>
                  <a:lnTo>
                    <a:pt x="412" y="417"/>
                  </a:lnTo>
                  <a:lnTo>
                    <a:pt x="405" y="412"/>
                  </a:lnTo>
                  <a:lnTo>
                    <a:pt x="403" y="412"/>
                  </a:lnTo>
                  <a:lnTo>
                    <a:pt x="403" y="410"/>
                  </a:lnTo>
                  <a:lnTo>
                    <a:pt x="398" y="410"/>
                  </a:lnTo>
                  <a:lnTo>
                    <a:pt x="396" y="412"/>
                  </a:lnTo>
                  <a:lnTo>
                    <a:pt x="389" y="412"/>
                  </a:lnTo>
                  <a:lnTo>
                    <a:pt x="379" y="417"/>
                  </a:lnTo>
                  <a:lnTo>
                    <a:pt x="377" y="419"/>
                  </a:lnTo>
                  <a:lnTo>
                    <a:pt x="377" y="422"/>
                  </a:lnTo>
                  <a:lnTo>
                    <a:pt x="375" y="422"/>
                  </a:lnTo>
                  <a:lnTo>
                    <a:pt x="372" y="424"/>
                  </a:lnTo>
                  <a:lnTo>
                    <a:pt x="370" y="424"/>
                  </a:lnTo>
                  <a:lnTo>
                    <a:pt x="363" y="426"/>
                  </a:lnTo>
                  <a:lnTo>
                    <a:pt x="363" y="429"/>
                  </a:lnTo>
                  <a:lnTo>
                    <a:pt x="363" y="433"/>
                  </a:lnTo>
                  <a:lnTo>
                    <a:pt x="365" y="433"/>
                  </a:lnTo>
                  <a:lnTo>
                    <a:pt x="365" y="436"/>
                  </a:lnTo>
                  <a:lnTo>
                    <a:pt x="363" y="438"/>
                  </a:lnTo>
                  <a:lnTo>
                    <a:pt x="358" y="443"/>
                  </a:lnTo>
                  <a:lnTo>
                    <a:pt x="358" y="445"/>
                  </a:lnTo>
                  <a:lnTo>
                    <a:pt x="356" y="445"/>
                  </a:lnTo>
                  <a:lnTo>
                    <a:pt x="354" y="445"/>
                  </a:lnTo>
                  <a:lnTo>
                    <a:pt x="351" y="445"/>
                  </a:lnTo>
                  <a:lnTo>
                    <a:pt x="351" y="447"/>
                  </a:lnTo>
                  <a:lnTo>
                    <a:pt x="349" y="447"/>
                  </a:lnTo>
                  <a:lnTo>
                    <a:pt x="347" y="450"/>
                  </a:lnTo>
                  <a:lnTo>
                    <a:pt x="344" y="452"/>
                  </a:lnTo>
                  <a:lnTo>
                    <a:pt x="342" y="454"/>
                  </a:lnTo>
                  <a:lnTo>
                    <a:pt x="342" y="457"/>
                  </a:lnTo>
                  <a:lnTo>
                    <a:pt x="340" y="457"/>
                  </a:lnTo>
                  <a:lnTo>
                    <a:pt x="340" y="461"/>
                  </a:lnTo>
                  <a:lnTo>
                    <a:pt x="337" y="461"/>
                  </a:lnTo>
                  <a:lnTo>
                    <a:pt x="333" y="454"/>
                  </a:lnTo>
                  <a:lnTo>
                    <a:pt x="330" y="457"/>
                  </a:lnTo>
                  <a:lnTo>
                    <a:pt x="330" y="452"/>
                  </a:lnTo>
                  <a:lnTo>
                    <a:pt x="328" y="450"/>
                  </a:lnTo>
                  <a:lnTo>
                    <a:pt x="323" y="440"/>
                  </a:lnTo>
                  <a:lnTo>
                    <a:pt x="323" y="438"/>
                  </a:lnTo>
                  <a:lnTo>
                    <a:pt x="321" y="438"/>
                  </a:lnTo>
                  <a:lnTo>
                    <a:pt x="319" y="438"/>
                  </a:lnTo>
                  <a:lnTo>
                    <a:pt x="319" y="436"/>
                  </a:lnTo>
                  <a:lnTo>
                    <a:pt x="317" y="436"/>
                  </a:lnTo>
                  <a:lnTo>
                    <a:pt x="317" y="433"/>
                  </a:lnTo>
                  <a:lnTo>
                    <a:pt x="317" y="431"/>
                  </a:lnTo>
                  <a:lnTo>
                    <a:pt x="317" y="429"/>
                  </a:lnTo>
                  <a:lnTo>
                    <a:pt x="314" y="429"/>
                  </a:lnTo>
                  <a:lnTo>
                    <a:pt x="312" y="429"/>
                  </a:lnTo>
                  <a:lnTo>
                    <a:pt x="312" y="426"/>
                  </a:lnTo>
                  <a:lnTo>
                    <a:pt x="310" y="426"/>
                  </a:lnTo>
                  <a:lnTo>
                    <a:pt x="303" y="431"/>
                  </a:lnTo>
                  <a:lnTo>
                    <a:pt x="300" y="431"/>
                  </a:lnTo>
                  <a:lnTo>
                    <a:pt x="298" y="431"/>
                  </a:lnTo>
                  <a:lnTo>
                    <a:pt x="291" y="429"/>
                  </a:lnTo>
                  <a:lnTo>
                    <a:pt x="291" y="426"/>
                  </a:lnTo>
                  <a:lnTo>
                    <a:pt x="289" y="426"/>
                  </a:lnTo>
                  <a:lnTo>
                    <a:pt x="289" y="424"/>
                  </a:lnTo>
                  <a:lnTo>
                    <a:pt x="286" y="424"/>
                  </a:lnTo>
                  <a:lnTo>
                    <a:pt x="279" y="424"/>
                  </a:lnTo>
                  <a:lnTo>
                    <a:pt x="277" y="424"/>
                  </a:lnTo>
                  <a:lnTo>
                    <a:pt x="279" y="424"/>
                  </a:lnTo>
                  <a:lnTo>
                    <a:pt x="279" y="429"/>
                  </a:lnTo>
                  <a:lnTo>
                    <a:pt x="279" y="431"/>
                  </a:lnTo>
                  <a:lnTo>
                    <a:pt x="282" y="431"/>
                  </a:lnTo>
                  <a:lnTo>
                    <a:pt x="282" y="436"/>
                  </a:lnTo>
                  <a:lnTo>
                    <a:pt x="282" y="438"/>
                  </a:lnTo>
                  <a:lnTo>
                    <a:pt x="286" y="445"/>
                  </a:lnTo>
                  <a:lnTo>
                    <a:pt x="286" y="447"/>
                  </a:lnTo>
                  <a:lnTo>
                    <a:pt x="286" y="450"/>
                  </a:lnTo>
                  <a:lnTo>
                    <a:pt x="286" y="454"/>
                  </a:lnTo>
                  <a:lnTo>
                    <a:pt x="284" y="454"/>
                  </a:lnTo>
                  <a:lnTo>
                    <a:pt x="282" y="454"/>
                  </a:lnTo>
                  <a:lnTo>
                    <a:pt x="277" y="454"/>
                  </a:lnTo>
                  <a:lnTo>
                    <a:pt x="275" y="454"/>
                  </a:lnTo>
                  <a:lnTo>
                    <a:pt x="270" y="454"/>
                  </a:lnTo>
                  <a:lnTo>
                    <a:pt x="268" y="452"/>
                  </a:lnTo>
                  <a:lnTo>
                    <a:pt x="265" y="452"/>
                  </a:lnTo>
                  <a:lnTo>
                    <a:pt x="263" y="450"/>
                  </a:lnTo>
                  <a:lnTo>
                    <a:pt x="261" y="452"/>
                  </a:lnTo>
                  <a:lnTo>
                    <a:pt x="251" y="459"/>
                  </a:lnTo>
                  <a:lnTo>
                    <a:pt x="242" y="464"/>
                  </a:lnTo>
                  <a:lnTo>
                    <a:pt x="240" y="464"/>
                  </a:lnTo>
                  <a:lnTo>
                    <a:pt x="230" y="464"/>
                  </a:lnTo>
                  <a:lnTo>
                    <a:pt x="226" y="461"/>
                  </a:lnTo>
                  <a:lnTo>
                    <a:pt x="221" y="461"/>
                  </a:lnTo>
                  <a:lnTo>
                    <a:pt x="219" y="459"/>
                  </a:lnTo>
                  <a:lnTo>
                    <a:pt x="216" y="454"/>
                  </a:lnTo>
                  <a:lnTo>
                    <a:pt x="212" y="454"/>
                  </a:lnTo>
                  <a:lnTo>
                    <a:pt x="205" y="447"/>
                  </a:lnTo>
                  <a:lnTo>
                    <a:pt x="202" y="447"/>
                  </a:lnTo>
                  <a:lnTo>
                    <a:pt x="200" y="445"/>
                  </a:lnTo>
                  <a:lnTo>
                    <a:pt x="200" y="443"/>
                  </a:lnTo>
                  <a:lnTo>
                    <a:pt x="202" y="436"/>
                  </a:lnTo>
                  <a:lnTo>
                    <a:pt x="200" y="433"/>
                  </a:lnTo>
                  <a:lnTo>
                    <a:pt x="200" y="431"/>
                  </a:lnTo>
                  <a:lnTo>
                    <a:pt x="195" y="424"/>
                  </a:lnTo>
                  <a:lnTo>
                    <a:pt x="193" y="422"/>
                  </a:lnTo>
                  <a:lnTo>
                    <a:pt x="191" y="419"/>
                  </a:lnTo>
                  <a:lnTo>
                    <a:pt x="191" y="415"/>
                  </a:lnTo>
                  <a:lnTo>
                    <a:pt x="195" y="405"/>
                  </a:lnTo>
                  <a:lnTo>
                    <a:pt x="193" y="398"/>
                  </a:lnTo>
                  <a:lnTo>
                    <a:pt x="189" y="396"/>
                  </a:lnTo>
                  <a:lnTo>
                    <a:pt x="184" y="398"/>
                  </a:lnTo>
                  <a:lnTo>
                    <a:pt x="182" y="396"/>
                  </a:lnTo>
                  <a:lnTo>
                    <a:pt x="175" y="391"/>
                  </a:lnTo>
                  <a:lnTo>
                    <a:pt x="170" y="384"/>
                  </a:lnTo>
                  <a:lnTo>
                    <a:pt x="168" y="375"/>
                  </a:lnTo>
                  <a:lnTo>
                    <a:pt x="168" y="373"/>
                  </a:lnTo>
                  <a:lnTo>
                    <a:pt x="163" y="370"/>
                  </a:lnTo>
                  <a:lnTo>
                    <a:pt x="158" y="370"/>
                  </a:lnTo>
                  <a:lnTo>
                    <a:pt x="151" y="373"/>
                  </a:lnTo>
                  <a:lnTo>
                    <a:pt x="147" y="373"/>
                  </a:lnTo>
                  <a:lnTo>
                    <a:pt x="140" y="375"/>
                  </a:lnTo>
                  <a:lnTo>
                    <a:pt x="133" y="377"/>
                  </a:lnTo>
                  <a:lnTo>
                    <a:pt x="123" y="377"/>
                  </a:lnTo>
                  <a:lnTo>
                    <a:pt x="116" y="380"/>
                  </a:lnTo>
                  <a:lnTo>
                    <a:pt x="105" y="382"/>
                  </a:lnTo>
                  <a:lnTo>
                    <a:pt x="100" y="382"/>
                  </a:lnTo>
                  <a:lnTo>
                    <a:pt x="95" y="382"/>
                  </a:lnTo>
                  <a:lnTo>
                    <a:pt x="93" y="380"/>
                  </a:lnTo>
                  <a:lnTo>
                    <a:pt x="91" y="380"/>
                  </a:lnTo>
                  <a:lnTo>
                    <a:pt x="91" y="375"/>
                  </a:lnTo>
                  <a:lnTo>
                    <a:pt x="88" y="373"/>
                  </a:lnTo>
                  <a:lnTo>
                    <a:pt x="84" y="370"/>
                  </a:lnTo>
                  <a:lnTo>
                    <a:pt x="84" y="368"/>
                  </a:lnTo>
                  <a:lnTo>
                    <a:pt x="81" y="366"/>
                  </a:lnTo>
                  <a:lnTo>
                    <a:pt x="79" y="366"/>
                  </a:lnTo>
                  <a:lnTo>
                    <a:pt x="77" y="366"/>
                  </a:lnTo>
                  <a:lnTo>
                    <a:pt x="77" y="363"/>
                  </a:lnTo>
                  <a:lnTo>
                    <a:pt x="77" y="359"/>
                  </a:lnTo>
                  <a:lnTo>
                    <a:pt x="77" y="356"/>
                  </a:lnTo>
                  <a:lnTo>
                    <a:pt x="79" y="356"/>
                  </a:lnTo>
                  <a:lnTo>
                    <a:pt x="77" y="354"/>
                  </a:lnTo>
                  <a:lnTo>
                    <a:pt x="77" y="352"/>
                  </a:lnTo>
                  <a:lnTo>
                    <a:pt x="77" y="350"/>
                  </a:lnTo>
                  <a:lnTo>
                    <a:pt x="74" y="347"/>
                  </a:lnTo>
                  <a:lnTo>
                    <a:pt x="77" y="347"/>
                  </a:lnTo>
                  <a:lnTo>
                    <a:pt x="77" y="345"/>
                  </a:lnTo>
                  <a:lnTo>
                    <a:pt x="74" y="345"/>
                  </a:lnTo>
                  <a:lnTo>
                    <a:pt x="74" y="343"/>
                  </a:lnTo>
                  <a:lnTo>
                    <a:pt x="77" y="340"/>
                  </a:lnTo>
                  <a:lnTo>
                    <a:pt x="77" y="338"/>
                  </a:lnTo>
                  <a:lnTo>
                    <a:pt x="72" y="336"/>
                  </a:lnTo>
                  <a:lnTo>
                    <a:pt x="70" y="336"/>
                  </a:lnTo>
                  <a:lnTo>
                    <a:pt x="67" y="336"/>
                  </a:lnTo>
                  <a:lnTo>
                    <a:pt x="67" y="333"/>
                  </a:lnTo>
                  <a:lnTo>
                    <a:pt x="65" y="331"/>
                  </a:lnTo>
                  <a:lnTo>
                    <a:pt x="65" y="329"/>
                  </a:lnTo>
                  <a:lnTo>
                    <a:pt x="63" y="329"/>
                  </a:lnTo>
                  <a:lnTo>
                    <a:pt x="63" y="326"/>
                  </a:lnTo>
                  <a:lnTo>
                    <a:pt x="58" y="326"/>
                  </a:lnTo>
                  <a:lnTo>
                    <a:pt x="56" y="326"/>
                  </a:lnTo>
                  <a:lnTo>
                    <a:pt x="56" y="322"/>
                  </a:lnTo>
                  <a:lnTo>
                    <a:pt x="58" y="319"/>
                  </a:lnTo>
                  <a:lnTo>
                    <a:pt x="61" y="322"/>
                  </a:lnTo>
                  <a:lnTo>
                    <a:pt x="61" y="319"/>
                  </a:lnTo>
                  <a:lnTo>
                    <a:pt x="61" y="317"/>
                  </a:lnTo>
                  <a:lnTo>
                    <a:pt x="56" y="317"/>
                  </a:lnTo>
                  <a:lnTo>
                    <a:pt x="54" y="317"/>
                  </a:lnTo>
                  <a:lnTo>
                    <a:pt x="54" y="315"/>
                  </a:lnTo>
                  <a:lnTo>
                    <a:pt x="54" y="312"/>
                  </a:lnTo>
                  <a:lnTo>
                    <a:pt x="51" y="312"/>
                  </a:lnTo>
                  <a:lnTo>
                    <a:pt x="51" y="315"/>
                  </a:lnTo>
                  <a:lnTo>
                    <a:pt x="49" y="315"/>
                  </a:lnTo>
                  <a:lnTo>
                    <a:pt x="47" y="312"/>
                  </a:lnTo>
                  <a:lnTo>
                    <a:pt x="47" y="310"/>
                  </a:lnTo>
                  <a:lnTo>
                    <a:pt x="44" y="310"/>
                  </a:lnTo>
                  <a:lnTo>
                    <a:pt x="42" y="310"/>
                  </a:lnTo>
                  <a:lnTo>
                    <a:pt x="47" y="308"/>
                  </a:lnTo>
                  <a:lnTo>
                    <a:pt x="44" y="305"/>
                  </a:lnTo>
                  <a:lnTo>
                    <a:pt x="42" y="305"/>
                  </a:lnTo>
                  <a:lnTo>
                    <a:pt x="42" y="303"/>
                  </a:lnTo>
                  <a:lnTo>
                    <a:pt x="42" y="298"/>
                  </a:lnTo>
                  <a:lnTo>
                    <a:pt x="42" y="296"/>
                  </a:lnTo>
                  <a:lnTo>
                    <a:pt x="44" y="296"/>
                  </a:lnTo>
                  <a:lnTo>
                    <a:pt x="49" y="294"/>
                  </a:lnTo>
                  <a:lnTo>
                    <a:pt x="56" y="289"/>
                  </a:lnTo>
                  <a:lnTo>
                    <a:pt x="63" y="289"/>
                  </a:lnTo>
                  <a:lnTo>
                    <a:pt x="65" y="289"/>
                  </a:lnTo>
                  <a:lnTo>
                    <a:pt x="67" y="287"/>
                  </a:lnTo>
                  <a:lnTo>
                    <a:pt x="67" y="284"/>
                  </a:lnTo>
                  <a:lnTo>
                    <a:pt x="67" y="282"/>
                  </a:lnTo>
                  <a:lnTo>
                    <a:pt x="67" y="277"/>
                  </a:lnTo>
                  <a:lnTo>
                    <a:pt x="65" y="275"/>
                  </a:lnTo>
                  <a:lnTo>
                    <a:pt x="65" y="273"/>
                  </a:lnTo>
                  <a:lnTo>
                    <a:pt x="63" y="273"/>
                  </a:lnTo>
                  <a:lnTo>
                    <a:pt x="61" y="270"/>
                  </a:lnTo>
                  <a:lnTo>
                    <a:pt x="61" y="268"/>
                  </a:lnTo>
                  <a:lnTo>
                    <a:pt x="63" y="266"/>
                  </a:lnTo>
                  <a:lnTo>
                    <a:pt x="65" y="263"/>
                  </a:lnTo>
                  <a:lnTo>
                    <a:pt x="70" y="263"/>
                  </a:lnTo>
                  <a:lnTo>
                    <a:pt x="81" y="261"/>
                  </a:lnTo>
                  <a:lnTo>
                    <a:pt x="84" y="261"/>
                  </a:lnTo>
                  <a:lnTo>
                    <a:pt x="98" y="261"/>
                  </a:lnTo>
                  <a:lnTo>
                    <a:pt x="102" y="263"/>
                  </a:lnTo>
                  <a:lnTo>
                    <a:pt x="105" y="263"/>
                  </a:lnTo>
                  <a:lnTo>
                    <a:pt x="107" y="263"/>
                  </a:lnTo>
                  <a:lnTo>
                    <a:pt x="112" y="254"/>
                  </a:lnTo>
                  <a:lnTo>
                    <a:pt x="114" y="252"/>
                  </a:lnTo>
                  <a:lnTo>
                    <a:pt x="112" y="235"/>
                  </a:lnTo>
                  <a:lnTo>
                    <a:pt x="107" y="226"/>
                  </a:lnTo>
                  <a:lnTo>
                    <a:pt x="105" y="224"/>
                  </a:lnTo>
                  <a:lnTo>
                    <a:pt x="95" y="219"/>
                  </a:lnTo>
                  <a:lnTo>
                    <a:pt x="93" y="219"/>
                  </a:lnTo>
                  <a:lnTo>
                    <a:pt x="91" y="219"/>
                  </a:lnTo>
                  <a:lnTo>
                    <a:pt x="86" y="219"/>
                  </a:lnTo>
                  <a:lnTo>
                    <a:pt x="81" y="217"/>
                  </a:lnTo>
                  <a:lnTo>
                    <a:pt x="79" y="214"/>
                  </a:lnTo>
                  <a:lnTo>
                    <a:pt x="63" y="203"/>
                  </a:lnTo>
                  <a:lnTo>
                    <a:pt x="44" y="189"/>
                  </a:lnTo>
                  <a:lnTo>
                    <a:pt x="26" y="182"/>
                  </a:lnTo>
                  <a:lnTo>
                    <a:pt x="5" y="168"/>
                  </a:lnTo>
                  <a:lnTo>
                    <a:pt x="2" y="166"/>
                  </a:lnTo>
                  <a:lnTo>
                    <a:pt x="0" y="163"/>
                  </a:lnTo>
                  <a:lnTo>
                    <a:pt x="2" y="163"/>
                  </a:lnTo>
                  <a:lnTo>
                    <a:pt x="2" y="161"/>
                  </a:lnTo>
                  <a:lnTo>
                    <a:pt x="0" y="161"/>
                  </a:lnTo>
                  <a:lnTo>
                    <a:pt x="0" y="154"/>
                  </a:lnTo>
                  <a:lnTo>
                    <a:pt x="5" y="156"/>
                  </a:lnTo>
                  <a:lnTo>
                    <a:pt x="9" y="152"/>
                  </a:lnTo>
                  <a:lnTo>
                    <a:pt x="12" y="149"/>
                  </a:lnTo>
                  <a:lnTo>
                    <a:pt x="14" y="147"/>
                  </a:lnTo>
                  <a:lnTo>
                    <a:pt x="16" y="145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3" y="126"/>
                  </a:lnTo>
                  <a:lnTo>
                    <a:pt x="23" y="124"/>
                  </a:lnTo>
                  <a:lnTo>
                    <a:pt x="23" y="121"/>
                  </a:lnTo>
                  <a:lnTo>
                    <a:pt x="23" y="119"/>
                  </a:lnTo>
                  <a:lnTo>
                    <a:pt x="21" y="107"/>
                  </a:lnTo>
                  <a:lnTo>
                    <a:pt x="21" y="105"/>
                  </a:lnTo>
                  <a:lnTo>
                    <a:pt x="19" y="103"/>
                  </a:lnTo>
                  <a:lnTo>
                    <a:pt x="16" y="96"/>
                  </a:lnTo>
                  <a:lnTo>
                    <a:pt x="19" y="96"/>
                  </a:lnTo>
                  <a:lnTo>
                    <a:pt x="19" y="93"/>
                  </a:lnTo>
                  <a:lnTo>
                    <a:pt x="21" y="93"/>
                  </a:lnTo>
                  <a:lnTo>
                    <a:pt x="21" y="96"/>
                  </a:lnTo>
                  <a:lnTo>
                    <a:pt x="21" y="98"/>
                  </a:lnTo>
                  <a:lnTo>
                    <a:pt x="19" y="96"/>
                  </a:lnTo>
                  <a:lnTo>
                    <a:pt x="19" y="100"/>
                  </a:lnTo>
                  <a:lnTo>
                    <a:pt x="21" y="103"/>
                  </a:lnTo>
                  <a:lnTo>
                    <a:pt x="23" y="103"/>
                  </a:lnTo>
                  <a:lnTo>
                    <a:pt x="26" y="100"/>
                  </a:lnTo>
                  <a:lnTo>
                    <a:pt x="26" y="105"/>
                  </a:lnTo>
                  <a:lnTo>
                    <a:pt x="28" y="103"/>
                  </a:lnTo>
                  <a:lnTo>
                    <a:pt x="28" y="105"/>
                  </a:lnTo>
                  <a:lnTo>
                    <a:pt x="28" y="107"/>
                  </a:lnTo>
                  <a:lnTo>
                    <a:pt x="26" y="107"/>
                  </a:lnTo>
                  <a:lnTo>
                    <a:pt x="23" y="107"/>
                  </a:lnTo>
                  <a:lnTo>
                    <a:pt x="26" y="112"/>
                  </a:lnTo>
                  <a:lnTo>
                    <a:pt x="30" y="114"/>
                  </a:lnTo>
                  <a:lnTo>
                    <a:pt x="33" y="112"/>
                  </a:lnTo>
                  <a:lnTo>
                    <a:pt x="33" y="110"/>
                  </a:lnTo>
                  <a:lnTo>
                    <a:pt x="44" y="110"/>
                  </a:lnTo>
                  <a:lnTo>
                    <a:pt x="42" y="110"/>
                  </a:lnTo>
                  <a:lnTo>
                    <a:pt x="42" y="112"/>
                  </a:lnTo>
                  <a:lnTo>
                    <a:pt x="42" y="114"/>
                  </a:lnTo>
                  <a:lnTo>
                    <a:pt x="44" y="114"/>
                  </a:lnTo>
                  <a:lnTo>
                    <a:pt x="40" y="117"/>
                  </a:lnTo>
                  <a:lnTo>
                    <a:pt x="40" y="119"/>
                  </a:lnTo>
                  <a:lnTo>
                    <a:pt x="42" y="119"/>
                  </a:lnTo>
                  <a:lnTo>
                    <a:pt x="44" y="119"/>
                  </a:lnTo>
                  <a:lnTo>
                    <a:pt x="44" y="121"/>
                  </a:lnTo>
                  <a:lnTo>
                    <a:pt x="42" y="119"/>
                  </a:lnTo>
                  <a:lnTo>
                    <a:pt x="40" y="119"/>
                  </a:lnTo>
                  <a:lnTo>
                    <a:pt x="40" y="121"/>
                  </a:lnTo>
                  <a:lnTo>
                    <a:pt x="42" y="121"/>
                  </a:lnTo>
                  <a:lnTo>
                    <a:pt x="44" y="121"/>
                  </a:lnTo>
                  <a:lnTo>
                    <a:pt x="44" y="124"/>
                  </a:lnTo>
                  <a:lnTo>
                    <a:pt x="40" y="124"/>
                  </a:lnTo>
                  <a:lnTo>
                    <a:pt x="35" y="121"/>
                  </a:lnTo>
                  <a:lnTo>
                    <a:pt x="33" y="124"/>
                  </a:lnTo>
                  <a:lnTo>
                    <a:pt x="30" y="126"/>
                  </a:lnTo>
                  <a:lnTo>
                    <a:pt x="30" y="135"/>
                  </a:lnTo>
                  <a:lnTo>
                    <a:pt x="35" y="140"/>
                  </a:lnTo>
                  <a:lnTo>
                    <a:pt x="44" y="140"/>
                  </a:lnTo>
                  <a:lnTo>
                    <a:pt x="54" y="140"/>
                  </a:lnTo>
                  <a:lnTo>
                    <a:pt x="56" y="140"/>
                  </a:lnTo>
                  <a:lnTo>
                    <a:pt x="58" y="138"/>
                  </a:lnTo>
                  <a:lnTo>
                    <a:pt x="61" y="135"/>
                  </a:lnTo>
                  <a:lnTo>
                    <a:pt x="61" y="133"/>
                  </a:lnTo>
                  <a:lnTo>
                    <a:pt x="58" y="131"/>
                  </a:lnTo>
                  <a:lnTo>
                    <a:pt x="61" y="131"/>
                  </a:lnTo>
                  <a:lnTo>
                    <a:pt x="61" y="128"/>
                  </a:lnTo>
                  <a:lnTo>
                    <a:pt x="61" y="119"/>
                  </a:lnTo>
                  <a:lnTo>
                    <a:pt x="61" y="114"/>
                  </a:lnTo>
                  <a:lnTo>
                    <a:pt x="58" y="112"/>
                  </a:lnTo>
                  <a:lnTo>
                    <a:pt x="58" y="114"/>
                  </a:lnTo>
                  <a:lnTo>
                    <a:pt x="58" y="117"/>
                  </a:lnTo>
                  <a:lnTo>
                    <a:pt x="56" y="114"/>
                  </a:lnTo>
                  <a:lnTo>
                    <a:pt x="56" y="110"/>
                  </a:lnTo>
                  <a:lnTo>
                    <a:pt x="56" y="107"/>
                  </a:lnTo>
                  <a:lnTo>
                    <a:pt x="56" y="103"/>
                  </a:lnTo>
                  <a:lnTo>
                    <a:pt x="56" y="100"/>
                  </a:lnTo>
                  <a:lnTo>
                    <a:pt x="54" y="96"/>
                  </a:lnTo>
                  <a:lnTo>
                    <a:pt x="51" y="91"/>
                  </a:lnTo>
                  <a:lnTo>
                    <a:pt x="49" y="72"/>
                  </a:lnTo>
                  <a:lnTo>
                    <a:pt x="49" y="70"/>
                  </a:lnTo>
                  <a:lnTo>
                    <a:pt x="47" y="68"/>
                  </a:lnTo>
                  <a:lnTo>
                    <a:pt x="44" y="68"/>
                  </a:lnTo>
                  <a:lnTo>
                    <a:pt x="42" y="66"/>
                  </a:lnTo>
                  <a:lnTo>
                    <a:pt x="42" y="63"/>
                  </a:lnTo>
                  <a:lnTo>
                    <a:pt x="40" y="61"/>
                  </a:lnTo>
                  <a:lnTo>
                    <a:pt x="37" y="59"/>
                  </a:lnTo>
                  <a:lnTo>
                    <a:pt x="30" y="56"/>
                  </a:lnTo>
                  <a:lnTo>
                    <a:pt x="26" y="54"/>
                  </a:lnTo>
                  <a:lnTo>
                    <a:pt x="21" y="54"/>
                  </a:lnTo>
                  <a:lnTo>
                    <a:pt x="21" y="56"/>
                  </a:lnTo>
                  <a:lnTo>
                    <a:pt x="19" y="54"/>
                  </a:lnTo>
                  <a:lnTo>
                    <a:pt x="21" y="52"/>
                  </a:lnTo>
                  <a:lnTo>
                    <a:pt x="23" y="47"/>
                  </a:lnTo>
                  <a:lnTo>
                    <a:pt x="26" y="42"/>
                  </a:lnTo>
                  <a:lnTo>
                    <a:pt x="42" y="38"/>
                  </a:lnTo>
                  <a:lnTo>
                    <a:pt x="44" y="35"/>
                  </a:lnTo>
                  <a:lnTo>
                    <a:pt x="61" y="31"/>
                  </a:lnTo>
                  <a:lnTo>
                    <a:pt x="63" y="31"/>
                  </a:lnTo>
                  <a:lnTo>
                    <a:pt x="63" y="28"/>
                  </a:lnTo>
                  <a:lnTo>
                    <a:pt x="63" y="26"/>
                  </a:lnTo>
                  <a:lnTo>
                    <a:pt x="65" y="24"/>
                  </a:lnTo>
                  <a:lnTo>
                    <a:pt x="65" y="21"/>
                  </a:lnTo>
                  <a:lnTo>
                    <a:pt x="67" y="21"/>
                  </a:lnTo>
                  <a:lnTo>
                    <a:pt x="79" y="17"/>
                  </a:lnTo>
                  <a:lnTo>
                    <a:pt x="79" y="14"/>
                  </a:lnTo>
                  <a:lnTo>
                    <a:pt x="86" y="7"/>
                  </a:lnTo>
                  <a:lnTo>
                    <a:pt x="95" y="0"/>
                  </a:lnTo>
                  <a:lnTo>
                    <a:pt x="98" y="0"/>
                  </a:lnTo>
                  <a:lnTo>
                    <a:pt x="102" y="5"/>
                  </a:lnTo>
                  <a:lnTo>
                    <a:pt x="102" y="7"/>
                  </a:lnTo>
                  <a:lnTo>
                    <a:pt x="107" y="17"/>
                  </a:lnTo>
                  <a:lnTo>
                    <a:pt x="112" y="21"/>
                  </a:lnTo>
                  <a:lnTo>
                    <a:pt x="114" y="26"/>
                  </a:lnTo>
                  <a:lnTo>
                    <a:pt x="116" y="28"/>
                  </a:lnTo>
                  <a:lnTo>
                    <a:pt x="126" y="28"/>
                  </a:lnTo>
                  <a:lnTo>
                    <a:pt x="130" y="31"/>
                  </a:lnTo>
                  <a:lnTo>
                    <a:pt x="133" y="33"/>
                  </a:lnTo>
                  <a:lnTo>
                    <a:pt x="135" y="38"/>
                  </a:lnTo>
                  <a:lnTo>
                    <a:pt x="140" y="49"/>
                  </a:lnTo>
                  <a:lnTo>
                    <a:pt x="140" y="54"/>
                  </a:lnTo>
                  <a:lnTo>
                    <a:pt x="140" y="61"/>
                  </a:lnTo>
                  <a:lnTo>
                    <a:pt x="133" y="70"/>
                  </a:lnTo>
                  <a:lnTo>
                    <a:pt x="126" y="79"/>
                  </a:lnTo>
                  <a:lnTo>
                    <a:pt x="119" y="96"/>
                  </a:lnTo>
                  <a:lnTo>
                    <a:pt x="114" y="103"/>
                  </a:lnTo>
                  <a:lnTo>
                    <a:pt x="112" y="107"/>
                  </a:lnTo>
                  <a:lnTo>
                    <a:pt x="114" y="119"/>
                  </a:lnTo>
                  <a:lnTo>
                    <a:pt x="114" y="124"/>
                  </a:lnTo>
                  <a:lnTo>
                    <a:pt x="112" y="131"/>
                  </a:lnTo>
                  <a:lnTo>
                    <a:pt x="107" y="138"/>
                  </a:lnTo>
                  <a:lnTo>
                    <a:pt x="102" y="159"/>
                  </a:lnTo>
                  <a:lnTo>
                    <a:pt x="105" y="170"/>
                  </a:lnTo>
                  <a:lnTo>
                    <a:pt x="107" y="177"/>
                  </a:lnTo>
                  <a:lnTo>
                    <a:pt x="119" y="196"/>
                  </a:lnTo>
                  <a:lnTo>
                    <a:pt x="123" y="208"/>
                  </a:lnTo>
                  <a:lnTo>
                    <a:pt x="186" y="201"/>
                  </a:lnTo>
                  <a:lnTo>
                    <a:pt x="195" y="201"/>
                  </a:lnTo>
                  <a:lnTo>
                    <a:pt x="212" y="198"/>
                  </a:lnTo>
                  <a:lnTo>
                    <a:pt x="214" y="198"/>
                  </a:lnTo>
                  <a:lnTo>
                    <a:pt x="216" y="198"/>
                  </a:lnTo>
                  <a:lnTo>
                    <a:pt x="216" y="196"/>
                  </a:lnTo>
                  <a:lnTo>
                    <a:pt x="216" y="194"/>
                  </a:lnTo>
                  <a:lnTo>
                    <a:pt x="226" y="180"/>
                  </a:lnTo>
                  <a:lnTo>
                    <a:pt x="230" y="175"/>
                  </a:lnTo>
                  <a:lnTo>
                    <a:pt x="237" y="173"/>
                  </a:lnTo>
                  <a:lnTo>
                    <a:pt x="247" y="170"/>
                  </a:lnTo>
                  <a:lnTo>
                    <a:pt x="251" y="168"/>
                  </a:lnTo>
                  <a:lnTo>
                    <a:pt x="256" y="166"/>
                  </a:lnTo>
                  <a:lnTo>
                    <a:pt x="258" y="161"/>
                  </a:lnTo>
                  <a:lnTo>
                    <a:pt x="261" y="149"/>
                  </a:lnTo>
                  <a:lnTo>
                    <a:pt x="263" y="145"/>
                  </a:lnTo>
                  <a:lnTo>
                    <a:pt x="265" y="142"/>
                  </a:lnTo>
                  <a:lnTo>
                    <a:pt x="270" y="140"/>
                  </a:lnTo>
                  <a:lnTo>
                    <a:pt x="272" y="131"/>
                  </a:lnTo>
                  <a:lnTo>
                    <a:pt x="277" y="128"/>
                  </a:lnTo>
                  <a:lnTo>
                    <a:pt x="284" y="121"/>
                  </a:lnTo>
                  <a:lnTo>
                    <a:pt x="289" y="119"/>
                  </a:lnTo>
                  <a:lnTo>
                    <a:pt x="293" y="112"/>
                  </a:lnTo>
                  <a:lnTo>
                    <a:pt x="303" y="100"/>
                  </a:lnTo>
                  <a:lnTo>
                    <a:pt x="305" y="98"/>
                  </a:lnTo>
                  <a:lnTo>
                    <a:pt x="307" y="93"/>
                  </a:lnTo>
                  <a:lnTo>
                    <a:pt x="310" y="93"/>
                  </a:lnTo>
                  <a:lnTo>
                    <a:pt x="314" y="91"/>
                  </a:lnTo>
                  <a:lnTo>
                    <a:pt x="326" y="89"/>
                  </a:lnTo>
                  <a:lnTo>
                    <a:pt x="330" y="89"/>
                  </a:lnTo>
                  <a:lnTo>
                    <a:pt x="333" y="89"/>
                  </a:lnTo>
                  <a:lnTo>
                    <a:pt x="335" y="89"/>
                  </a:lnTo>
                  <a:lnTo>
                    <a:pt x="337" y="89"/>
                  </a:lnTo>
                  <a:lnTo>
                    <a:pt x="340" y="86"/>
                  </a:lnTo>
                  <a:lnTo>
                    <a:pt x="342" y="86"/>
                  </a:lnTo>
                  <a:lnTo>
                    <a:pt x="344" y="86"/>
                  </a:lnTo>
                  <a:lnTo>
                    <a:pt x="354" y="84"/>
                  </a:lnTo>
                  <a:lnTo>
                    <a:pt x="358" y="79"/>
                  </a:lnTo>
                  <a:lnTo>
                    <a:pt x="363" y="72"/>
                  </a:lnTo>
                  <a:lnTo>
                    <a:pt x="365" y="70"/>
                  </a:lnTo>
                  <a:lnTo>
                    <a:pt x="368" y="68"/>
                  </a:lnTo>
                  <a:lnTo>
                    <a:pt x="370" y="68"/>
                  </a:lnTo>
                  <a:close/>
                </a:path>
              </a:pathLst>
            </a:custGeom>
            <a:solidFill>
              <a:srgbClr val="D95B8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87" name="Freeform 45">
              <a:extLst>
                <a:ext uri="{FF2B5EF4-FFF2-40B4-BE49-F238E27FC236}">
                  <a16:creationId xmlns:a16="http://schemas.microsoft.com/office/drawing/2014/main" id="{20D53959-8D65-FE42-933C-5947C60A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143" y="2970607"/>
              <a:ext cx="500900" cy="423745"/>
            </a:xfrm>
            <a:custGeom>
              <a:avLst/>
              <a:gdLst>
                <a:gd name="T0" fmla="*/ 411 w 425"/>
                <a:gd name="T1" fmla="*/ 35 h 349"/>
                <a:gd name="T2" fmla="*/ 395 w 425"/>
                <a:gd name="T3" fmla="*/ 79 h 349"/>
                <a:gd name="T4" fmla="*/ 384 w 425"/>
                <a:gd name="T5" fmla="*/ 86 h 349"/>
                <a:gd name="T6" fmla="*/ 377 w 425"/>
                <a:gd name="T7" fmla="*/ 95 h 349"/>
                <a:gd name="T8" fmla="*/ 365 w 425"/>
                <a:gd name="T9" fmla="*/ 126 h 349"/>
                <a:gd name="T10" fmla="*/ 370 w 425"/>
                <a:gd name="T11" fmla="*/ 151 h 349"/>
                <a:gd name="T12" fmla="*/ 374 w 425"/>
                <a:gd name="T13" fmla="*/ 177 h 349"/>
                <a:gd name="T14" fmla="*/ 391 w 425"/>
                <a:gd name="T15" fmla="*/ 195 h 349"/>
                <a:gd name="T16" fmla="*/ 384 w 425"/>
                <a:gd name="T17" fmla="*/ 219 h 349"/>
                <a:gd name="T18" fmla="*/ 370 w 425"/>
                <a:gd name="T19" fmla="*/ 212 h 349"/>
                <a:gd name="T20" fmla="*/ 325 w 425"/>
                <a:gd name="T21" fmla="*/ 256 h 349"/>
                <a:gd name="T22" fmla="*/ 300 w 425"/>
                <a:gd name="T23" fmla="*/ 247 h 349"/>
                <a:gd name="T24" fmla="*/ 286 w 425"/>
                <a:gd name="T25" fmla="*/ 272 h 349"/>
                <a:gd name="T26" fmla="*/ 290 w 425"/>
                <a:gd name="T27" fmla="*/ 293 h 349"/>
                <a:gd name="T28" fmla="*/ 274 w 425"/>
                <a:gd name="T29" fmla="*/ 316 h 349"/>
                <a:gd name="T30" fmla="*/ 272 w 425"/>
                <a:gd name="T31" fmla="*/ 340 h 349"/>
                <a:gd name="T32" fmla="*/ 253 w 425"/>
                <a:gd name="T33" fmla="*/ 347 h 349"/>
                <a:gd name="T34" fmla="*/ 237 w 425"/>
                <a:gd name="T35" fmla="*/ 342 h 349"/>
                <a:gd name="T36" fmla="*/ 221 w 425"/>
                <a:gd name="T37" fmla="*/ 328 h 349"/>
                <a:gd name="T38" fmla="*/ 197 w 425"/>
                <a:gd name="T39" fmla="*/ 307 h 349"/>
                <a:gd name="T40" fmla="*/ 193 w 425"/>
                <a:gd name="T41" fmla="*/ 279 h 349"/>
                <a:gd name="T42" fmla="*/ 179 w 425"/>
                <a:gd name="T43" fmla="*/ 261 h 349"/>
                <a:gd name="T44" fmla="*/ 169 w 425"/>
                <a:gd name="T45" fmla="*/ 247 h 349"/>
                <a:gd name="T46" fmla="*/ 153 w 425"/>
                <a:gd name="T47" fmla="*/ 242 h 349"/>
                <a:gd name="T48" fmla="*/ 128 w 425"/>
                <a:gd name="T49" fmla="*/ 244 h 349"/>
                <a:gd name="T50" fmla="*/ 97 w 425"/>
                <a:gd name="T51" fmla="*/ 256 h 349"/>
                <a:gd name="T52" fmla="*/ 72 w 425"/>
                <a:gd name="T53" fmla="*/ 249 h 349"/>
                <a:gd name="T54" fmla="*/ 58 w 425"/>
                <a:gd name="T55" fmla="*/ 230 h 349"/>
                <a:gd name="T56" fmla="*/ 60 w 425"/>
                <a:gd name="T57" fmla="*/ 214 h 349"/>
                <a:gd name="T58" fmla="*/ 58 w 425"/>
                <a:gd name="T59" fmla="*/ 205 h 349"/>
                <a:gd name="T60" fmla="*/ 51 w 425"/>
                <a:gd name="T61" fmla="*/ 202 h 349"/>
                <a:gd name="T62" fmla="*/ 25 w 425"/>
                <a:gd name="T63" fmla="*/ 209 h 349"/>
                <a:gd name="T64" fmla="*/ 2 w 425"/>
                <a:gd name="T65" fmla="*/ 214 h 349"/>
                <a:gd name="T66" fmla="*/ 11 w 425"/>
                <a:gd name="T67" fmla="*/ 193 h 349"/>
                <a:gd name="T68" fmla="*/ 11 w 425"/>
                <a:gd name="T69" fmla="*/ 179 h 349"/>
                <a:gd name="T70" fmla="*/ 7 w 425"/>
                <a:gd name="T71" fmla="*/ 161 h 349"/>
                <a:gd name="T72" fmla="*/ 20 w 425"/>
                <a:gd name="T73" fmla="*/ 149 h 349"/>
                <a:gd name="T74" fmla="*/ 44 w 425"/>
                <a:gd name="T75" fmla="*/ 172 h 349"/>
                <a:gd name="T76" fmla="*/ 60 w 425"/>
                <a:gd name="T77" fmla="*/ 170 h 349"/>
                <a:gd name="T78" fmla="*/ 65 w 425"/>
                <a:gd name="T79" fmla="*/ 198 h 349"/>
                <a:gd name="T80" fmla="*/ 88 w 425"/>
                <a:gd name="T81" fmla="*/ 191 h 349"/>
                <a:gd name="T82" fmla="*/ 114 w 425"/>
                <a:gd name="T83" fmla="*/ 209 h 349"/>
                <a:gd name="T84" fmla="*/ 128 w 425"/>
                <a:gd name="T85" fmla="*/ 207 h 349"/>
                <a:gd name="T86" fmla="*/ 165 w 425"/>
                <a:gd name="T87" fmla="*/ 205 h 349"/>
                <a:gd name="T88" fmla="*/ 169 w 425"/>
                <a:gd name="T89" fmla="*/ 184 h 349"/>
                <a:gd name="T90" fmla="*/ 181 w 425"/>
                <a:gd name="T91" fmla="*/ 158 h 349"/>
                <a:gd name="T92" fmla="*/ 204 w 425"/>
                <a:gd name="T93" fmla="*/ 167 h 349"/>
                <a:gd name="T94" fmla="*/ 193 w 425"/>
                <a:gd name="T95" fmla="*/ 191 h 349"/>
                <a:gd name="T96" fmla="*/ 211 w 425"/>
                <a:gd name="T97" fmla="*/ 181 h 349"/>
                <a:gd name="T98" fmla="*/ 237 w 425"/>
                <a:gd name="T99" fmla="*/ 161 h 349"/>
                <a:gd name="T100" fmla="*/ 281 w 425"/>
                <a:gd name="T101" fmla="*/ 142 h 349"/>
                <a:gd name="T102" fmla="*/ 304 w 425"/>
                <a:gd name="T103" fmla="*/ 121 h 349"/>
                <a:gd name="T104" fmla="*/ 304 w 425"/>
                <a:gd name="T105" fmla="*/ 88 h 349"/>
                <a:gd name="T106" fmla="*/ 297 w 425"/>
                <a:gd name="T107" fmla="*/ 72 h 349"/>
                <a:gd name="T108" fmla="*/ 325 w 425"/>
                <a:gd name="T109" fmla="*/ 91 h 349"/>
                <a:gd name="T110" fmla="*/ 344 w 425"/>
                <a:gd name="T111" fmla="*/ 49 h 349"/>
                <a:gd name="T112" fmla="*/ 351 w 425"/>
                <a:gd name="T113" fmla="*/ 25 h 349"/>
                <a:gd name="T114" fmla="*/ 372 w 425"/>
                <a:gd name="T115" fmla="*/ 7 h 349"/>
                <a:gd name="T116" fmla="*/ 384 w 425"/>
                <a:gd name="T117" fmla="*/ 5 h 349"/>
                <a:gd name="T118" fmla="*/ 414 w 425"/>
                <a:gd name="T119" fmla="*/ 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25" h="349">
                  <a:moveTo>
                    <a:pt x="421" y="0"/>
                  </a:moveTo>
                  <a:lnTo>
                    <a:pt x="425" y="2"/>
                  </a:lnTo>
                  <a:lnTo>
                    <a:pt x="425" y="2"/>
                  </a:lnTo>
                  <a:lnTo>
                    <a:pt x="423" y="5"/>
                  </a:lnTo>
                  <a:lnTo>
                    <a:pt x="423" y="9"/>
                  </a:lnTo>
                  <a:lnTo>
                    <a:pt x="416" y="23"/>
                  </a:lnTo>
                  <a:lnTo>
                    <a:pt x="414" y="28"/>
                  </a:lnTo>
                  <a:lnTo>
                    <a:pt x="411" y="35"/>
                  </a:lnTo>
                  <a:lnTo>
                    <a:pt x="409" y="37"/>
                  </a:lnTo>
                  <a:lnTo>
                    <a:pt x="407" y="39"/>
                  </a:lnTo>
                  <a:lnTo>
                    <a:pt x="405" y="42"/>
                  </a:lnTo>
                  <a:lnTo>
                    <a:pt x="405" y="70"/>
                  </a:lnTo>
                  <a:lnTo>
                    <a:pt x="402" y="74"/>
                  </a:lnTo>
                  <a:lnTo>
                    <a:pt x="400" y="77"/>
                  </a:lnTo>
                  <a:lnTo>
                    <a:pt x="400" y="79"/>
                  </a:lnTo>
                  <a:lnTo>
                    <a:pt x="395" y="79"/>
                  </a:lnTo>
                  <a:lnTo>
                    <a:pt x="395" y="81"/>
                  </a:lnTo>
                  <a:lnTo>
                    <a:pt x="393" y="81"/>
                  </a:lnTo>
                  <a:lnTo>
                    <a:pt x="391" y="81"/>
                  </a:lnTo>
                  <a:lnTo>
                    <a:pt x="391" y="84"/>
                  </a:lnTo>
                  <a:lnTo>
                    <a:pt x="388" y="86"/>
                  </a:lnTo>
                  <a:lnTo>
                    <a:pt x="386" y="86"/>
                  </a:lnTo>
                  <a:lnTo>
                    <a:pt x="386" y="86"/>
                  </a:lnTo>
                  <a:lnTo>
                    <a:pt x="384" y="86"/>
                  </a:lnTo>
                  <a:lnTo>
                    <a:pt x="384" y="86"/>
                  </a:lnTo>
                  <a:lnTo>
                    <a:pt x="384" y="86"/>
                  </a:lnTo>
                  <a:lnTo>
                    <a:pt x="381" y="86"/>
                  </a:lnTo>
                  <a:lnTo>
                    <a:pt x="381" y="86"/>
                  </a:lnTo>
                  <a:lnTo>
                    <a:pt x="379" y="88"/>
                  </a:lnTo>
                  <a:lnTo>
                    <a:pt x="379" y="88"/>
                  </a:lnTo>
                  <a:lnTo>
                    <a:pt x="379" y="91"/>
                  </a:lnTo>
                  <a:lnTo>
                    <a:pt x="377" y="95"/>
                  </a:lnTo>
                  <a:lnTo>
                    <a:pt x="374" y="98"/>
                  </a:lnTo>
                  <a:lnTo>
                    <a:pt x="370" y="100"/>
                  </a:lnTo>
                  <a:lnTo>
                    <a:pt x="363" y="112"/>
                  </a:lnTo>
                  <a:lnTo>
                    <a:pt x="360" y="121"/>
                  </a:lnTo>
                  <a:lnTo>
                    <a:pt x="360" y="121"/>
                  </a:lnTo>
                  <a:lnTo>
                    <a:pt x="360" y="123"/>
                  </a:lnTo>
                  <a:lnTo>
                    <a:pt x="363" y="123"/>
                  </a:lnTo>
                  <a:lnTo>
                    <a:pt x="365" y="126"/>
                  </a:lnTo>
                  <a:lnTo>
                    <a:pt x="365" y="128"/>
                  </a:lnTo>
                  <a:lnTo>
                    <a:pt x="367" y="130"/>
                  </a:lnTo>
                  <a:lnTo>
                    <a:pt x="367" y="133"/>
                  </a:lnTo>
                  <a:lnTo>
                    <a:pt x="367" y="133"/>
                  </a:lnTo>
                  <a:lnTo>
                    <a:pt x="374" y="137"/>
                  </a:lnTo>
                  <a:lnTo>
                    <a:pt x="374" y="140"/>
                  </a:lnTo>
                  <a:lnTo>
                    <a:pt x="372" y="144"/>
                  </a:lnTo>
                  <a:lnTo>
                    <a:pt x="370" y="151"/>
                  </a:lnTo>
                  <a:lnTo>
                    <a:pt x="367" y="161"/>
                  </a:lnTo>
                  <a:lnTo>
                    <a:pt x="367" y="163"/>
                  </a:lnTo>
                  <a:lnTo>
                    <a:pt x="363" y="163"/>
                  </a:lnTo>
                  <a:lnTo>
                    <a:pt x="360" y="165"/>
                  </a:lnTo>
                  <a:lnTo>
                    <a:pt x="360" y="165"/>
                  </a:lnTo>
                  <a:lnTo>
                    <a:pt x="358" y="167"/>
                  </a:lnTo>
                  <a:lnTo>
                    <a:pt x="358" y="170"/>
                  </a:lnTo>
                  <a:lnTo>
                    <a:pt x="374" y="177"/>
                  </a:lnTo>
                  <a:lnTo>
                    <a:pt x="381" y="179"/>
                  </a:lnTo>
                  <a:lnTo>
                    <a:pt x="384" y="184"/>
                  </a:lnTo>
                  <a:lnTo>
                    <a:pt x="386" y="184"/>
                  </a:lnTo>
                  <a:lnTo>
                    <a:pt x="391" y="188"/>
                  </a:lnTo>
                  <a:lnTo>
                    <a:pt x="395" y="191"/>
                  </a:lnTo>
                  <a:lnTo>
                    <a:pt x="393" y="193"/>
                  </a:lnTo>
                  <a:lnTo>
                    <a:pt x="391" y="193"/>
                  </a:lnTo>
                  <a:lnTo>
                    <a:pt x="391" y="195"/>
                  </a:lnTo>
                  <a:lnTo>
                    <a:pt x="391" y="198"/>
                  </a:lnTo>
                  <a:lnTo>
                    <a:pt x="391" y="200"/>
                  </a:lnTo>
                  <a:lnTo>
                    <a:pt x="388" y="202"/>
                  </a:lnTo>
                  <a:lnTo>
                    <a:pt x="388" y="202"/>
                  </a:lnTo>
                  <a:lnTo>
                    <a:pt x="386" y="205"/>
                  </a:lnTo>
                  <a:lnTo>
                    <a:pt x="386" y="207"/>
                  </a:lnTo>
                  <a:lnTo>
                    <a:pt x="386" y="207"/>
                  </a:lnTo>
                  <a:lnTo>
                    <a:pt x="384" y="219"/>
                  </a:lnTo>
                  <a:lnTo>
                    <a:pt x="384" y="219"/>
                  </a:lnTo>
                  <a:lnTo>
                    <a:pt x="381" y="219"/>
                  </a:lnTo>
                  <a:lnTo>
                    <a:pt x="379" y="219"/>
                  </a:lnTo>
                  <a:lnTo>
                    <a:pt x="374" y="216"/>
                  </a:lnTo>
                  <a:lnTo>
                    <a:pt x="374" y="214"/>
                  </a:lnTo>
                  <a:lnTo>
                    <a:pt x="372" y="212"/>
                  </a:lnTo>
                  <a:lnTo>
                    <a:pt x="372" y="212"/>
                  </a:lnTo>
                  <a:lnTo>
                    <a:pt x="370" y="212"/>
                  </a:lnTo>
                  <a:lnTo>
                    <a:pt x="370" y="212"/>
                  </a:lnTo>
                  <a:lnTo>
                    <a:pt x="367" y="212"/>
                  </a:lnTo>
                  <a:lnTo>
                    <a:pt x="363" y="216"/>
                  </a:lnTo>
                  <a:lnTo>
                    <a:pt x="346" y="235"/>
                  </a:lnTo>
                  <a:lnTo>
                    <a:pt x="344" y="240"/>
                  </a:lnTo>
                  <a:lnTo>
                    <a:pt x="342" y="242"/>
                  </a:lnTo>
                  <a:lnTo>
                    <a:pt x="335" y="247"/>
                  </a:lnTo>
                  <a:lnTo>
                    <a:pt x="325" y="256"/>
                  </a:lnTo>
                  <a:lnTo>
                    <a:pt x="323" y="256"/>
                  </a:lnTo>
                  <a:lnTo>
                    <a:pt x="318" y="251"/>
                  </a:lnTo>
                  <a:lnTo>
                    <a:pt x="316" y="249"/>
                  </a:lnTo>
                  <a:lnTo>
                    <a:pt x="311" y="244"/>
                  </a:lnTo>
                  <a:lnTo>
                    <a:pt x="309" y="242"/>
                  </a:lnTo>
                  <a:lnTo>
                    <a:pt x="307" y="242"/>
                  </a:lnTo>
                  <a:lnTo>
                    <a:pt x="302" y="244"/>
                  </a:lnTo>
                  <a:lnTo>
                    <a:pt x="300" y="247"/>
                  </a:lnTo>
                  <a:lnTo>
                    <a:pt x="297" y="249"/>
                  </a:lnTo>
                  <a:lnTo>
                    <a:pt x="295" y="251"/>
                  </a:lnTo>
                  <a:lnTo>
                    <a:pt x="288" y="263"/>
                  </a:lnTo>
                  <a:lnTo>
                    <a:pt x="286" y="263"/>
                  </a:lnTo>
                  <a:lnTo>
                    <a:pt x="288" y="270"/>
                  </a:lnTo>
                  <a:lnTo>
                    <a:pt x="286" y="270"/>
                  </a:lnTo>
                  <a:lnTo>
                    <a:pt x="286" y="270"/>
                  </a:lnTo>
                  <a:lnTo>
                    <a:pt x="286" y="272"/>
                  </a:lnTo>
                  <a:lnTo>
                    <a:pt x="286" y="275"/>
                  </a:lnTo>
                  <a:lnTo>
                    <a:pt x="286" y="277"/>
                  </a:lnTo>
                  <a:lnTo>
                    <a:pt x="286" y="279"/>
                  </a:lnTo>
                  <a:lnTo>
                    <a:pt x="288" y="282"/>
                  </a:lnTo>
                  <a:lnTo>
                    <a:pt x="293" y="284"/>
                  </a:lnTo>
                  <a:lnTo>
                    <a:pt x="293" y="286"/>
                  </a:lnTo>
                  <a:lnTo>
                    <a:pt x="293" y="291"/>
                  </a:lnTo>
                  <a:lnTo>
                    <a:pt x="290" y="293"/>
                  </a:lnTo>
                  <a:lnTo>
                    <a:pt x="290" y="296"/>
                  </a:lnTo>
                  <a:lnTo>
                    <a:pt x="288" y="298"/>
                  </a:lnTo>
                  <a:lnTo>
                    <a:pt x="283" y="303"/>
                  </a:lnTo>
                  <a:lnTo>
                    <a:pt x="279" y="300"/>
                  </a:lnTo>
                  <a:lnTo>
                    <a:pt x="277" y="300"/>
                  </a:lnTo>
                  <a:lnTo>
                    <a:pt x="274" y="303"/>
                  </a:lnTo>
                  <a:lnTo>
                    <a:pt x="274" y="312"/>
                  </a:lnTo>
                  <a:lnTo>
                    <a:pt x="274" y="316"/>
                  </a:lnTo>
                  <a:lnTo>
                    <a:pt x="272" y="323"/>
                  </a:lnTo>
                  <a:lnTo>
                    <a:pt x="272" y="326"/>
                  </a:lnTo>
                  <a:lnTo>
                    <a:pt x="274" y="335"/>
                  </a:lnTo>
                  <a:lnTo>
                    <a:pt x="274" y="337"/>
                  </a:lnTo>
                  <a:lnTo>
                    <a:pt x="272" y="337"/>
                  </a:lnTo>
                  <a:lnTo>
                    <a:pt x="272" y="340"/>
                  </a:lnTo>
                  <a:lnTo>
                    <a:pt x="272" y="340"/>
                  </a:lnTo>
                  <a:lnTo>
                    <a:pt x="272" y="340"/>
                  </a:lnTo>
                  <a:lnTo>
                    <a:pt x="272" y="340"/>
                  </a:lnTo>
                  <a:lnTo>
                    <a:pt x="272" y="342"/>
                  </a:lnTo>
                  <a:lnTo>
                    <a:pt x="270" y="344"/>
                  </a:lnTo>
                  <a:lnTo>
                    <a:pt x="270" y="347"/>
                  </a:lnTo>
                  <a:lnTo>
                    <a:pt x="267" y="347"/>
                  </a:lnTo>
                  <a:lnTo>
                    <a:pt x="265" y="349"/>
                  </a:lnTo>
                  <a:lnTo>
                    <a:pt x="258" y="349"/>
                  </a:lnTo>
                  <a:lnTo>
                    <a:pt x="253" y="347"/>
                  </a:lnTo>
                  <a:lnTo>
                    <a:pt x="249" y="349"/>
                  </a:lnTo>
                  <a:lnTo>
                    <a:pt x="246" y="344"/>
                  </a:lnTo>
                  <a:lnTo>
                    <a:pt x="246" y="342"/>
                  </a:lnTo>
                  <a:lnTo>
                    <a:pt x="244" y="340"/>
                  </a:lnTo>
                  <a:lnTo>
                    <a:pt x="244" y="340"/>
                  </a:lnTo>
                  <a:lnTo>
                    <a:pt x="242" y="340"/>
                  </a:lnTo>
                  <a:lnTo>
                    <a:pt x="239" y="340"/>
                  </a:lnTo>
                  <a:lnTo>
                    <a:pt x="237" y="342"/>
                  </a:lnTo>
                  <a:lnTo>
                    <a:pt x="235" y="342"/>
                  </a:lnTo>
                  <a:lnTo>
                    <a:pt x="235" y="340"/>
                  </a:lnTo>
                  <a:lnTo>
                    <a:pt x="232" y="340"/>
                  </a:lnTo>
                  <a:lnTo>
                    <a:pt x="230" y="335"/>
                  </a:lnTo>
                  <a:lnTo>
                    <a:pt x="223" y="333"/>
                  </a:lnTo>
                  <a:lnTo>
                    <a:pt x="223" y="333"/>
                  </a:lnTo>
                  <a:lnTo>
                    <a:pt x="223" y="330"/>
                  </a:lnTo>
                  <a:lnTo>
                    <a:pt x="221" y="328"/>
                  </a:lnTo>
                  <a:lnTo>
                    <a:pt x="218" y="326"/>
                  </a:lnTo>
                  <a:lnTo>
                    <a:pt x="216" y="323"/>
                  </a:lnTo>
                  <a:lnTo>
                    <a:pt x="214" y="321"/>
                  </a:lnTo>
                  <a:lnTo>
                    <a:pt x="209" y="321"/>
                  </a:lnTo>
                  <a:lnTo>
                    <a:pt x="197" y="321"/>
                  </a:lnTo>
                  <a:lnTo>
                    <a:pt x="193" y="319"/>
                  </a:lnTo>
                  <a:lnTo>
                    <a:pt x="193" y="316"/>
                  </a:lnTo>
                  <a:lnTo>
                    <a:pt x="197" y="307"/>
                  </a:lnTo>
                  <a:lnTo>
                    <a:pt x="195" y="303"/>
                  </a:lnTo>
                  <a:lnTo>
                    <a:pt x="202" y="298"/>
                  </a:lnTo>
                  <a:lnTo>
                    <a:pt x="202" y="296"/>
                  </a:lnTo>
                  <a:lnTo>
                    <a:pt x="200" y="293"/>
                  </a:lnTo>
                  <a:lnTo>
                    <a:pt x="197" y="289"/>
                  </a:lnTo>
                  <a:lnTo>
                    <a:pt x="200" y="286"/>
                  </a:lnTo>
                  <a:lnTo>
                    <a:pt x="197" y="286"/>
                  </a:lnTo>
                  <a:lnTo>
                    <a:pt x="193" y="279"/>
                  </a:lnTo>
                  <a:lnTo>
                    <a:pt x="193" y="277"/>
                  </a:lnTo>
                  <a:lnTo>
                    <a:pt x="193" y="272"/>
                  </a:lnTo>
                  <a:lnTo>
                    <a:pt x="190" y="270"/>
                  </a:lnTo>
                  <a:lnTo>
                    <a:pt x="188" y="268"/>
                  </a:lnTo>
                  <a:lnTo>
                    <a:pt x="186" y="268"/>
                  </a:lnTo>
                  <a:lnTo>
                    <a:pt x="181" y="263"/>
                  </a:lnTo>
                  <a:lnTo>
                    <a:pt x="181" y="263"/>
                  </a:lnTo>
                  <a:lnTo>
                    <a:pt x="179" y="261"/>
                  </a:lnTo>
                  <a:lnTo>
                    <a:pt x="179" y="258"/>
                  </a:lnTo>
                  <a:lnTo>
                    <a:pt x="181" y="256"/>
                  </a:lnTo>
                  <a:lnTo>
                    <a:pt x="181" y="256"/>
                  </a:lnTo>
                  <a:lnTo>
                    <a:pt x="179" y="254"/>
                  </a:lnTo>
                  <a:lnTo>
                    <a:pt x="179" y="254"/>
                  </a:lnTo>
                  <a:lnTo>
                    <a:pt x="179" y="251"/>
                  </a:lnTo>
                  <a:lnTo>
                    <a:pt x="179" y="251"/>
                  </a:lnTo>
                  <a:lnTo>
                    <a:pt x="169" y="247"/>
                  </a:lnTo>
                  <a:lnTo>
                    <a:pt x="169" y="244"/>
                  </a:lnTo>
                  <a:lnTo>
                    <a:pt x="167" y="242"/>
                  </a:lnTo>
                  <a:lnTo>
                    <a:pt x="167" y="242"/>
                  </a:lnTo>
                  <a:lnTo>
                    <a:pt x="165" y="242"/>
                  </a:lnTo>
                  <a:lnTo>
                    <a:pt x="165" y="244"/>
                  </a:lnTo>
                  <a:lnTo>
                    <a:pt x="162" y="242"/>
                  </a:lnTo>
                  <a:lnTo>
                    <a:pt x="158" y="240"/>
                  </a:lnTo>
                  <a:lnTo>
                    <a:pt x="153" y="242"/>
                  </a:lnTo>
                  <a:lnTo>
                    <a:pt x="146" y="237"/>
                  </a:lnTo>
                  <a:lnTo>
                    <a:pt x="144" y="230"/>
                  </a:lnTo>
                  <a:lnTo>
                    <a:pt x="144" y="230"/>
                  </a:lnTo>
                  <a:lnTo>
                    <a:pt x="142" y="230"/>
                  </a:lnTo>
                  <a:lnTo>
                    <a:pt x="142" y="230"/>
                  </a:lnTo>
                  <a:lnTo>
                    <a:pt x="139" y="230"/>
                  </a:lnTo>
                  <a:lnTo>
                    <a:pt x="137" y="235"/>
                  </a:lnTo>
                  <a:lnTo>
                    <a:pt x="128" y="244"/>
                  </a:lnTo>
                  <a:lnTo>
                    <a:pt x="128" y="247"/>
                  </a:lnTo>
                  <a:lnTo>
                    <a:pt x="128" y="249"/>
                  </a:lnTo>
                  <a:lnTo>
                    <a:pt x="123" y="251"/>
                  </a:lnTo>
                  <a:lnTo>
                    <a:pt x="114" y="261"/>
                  </a:lnTo>
                  <a:lnTo>
                    <a:pt x="104" y="258"/>
                  </a:lnTo>
                  <a:lnTo>
                    <a:pt x="102" y="258"/>
                  </a:lnTo>
                  <a:lnTo>
                    <a:pt x="100" y="256"/>
                  </a:lnTo>
                  <a:lnTo>
                    <a:pt x="97" y="256"/>
                  </a:lnTo>
                  <a:lnTo>
                    <a:pt x="97" y="254"/>
                  </a:lnTo>
                  <a:lnTo>
                    <a:pt x="97" y="251"/>
                  </a:lnTo>
                  <a:lnTo>
                    <a:pt x="88" y="251"/>
                  </a:lnTo>
                  <a:lnTo>
                    <a:pt x="86" y="251"/>
                  </a:lnTo>
                  <a:lnTo>
                    <a:pt x="83" y="249"/>
                  </a:lnTo>
                  <a:lnTo>
                    <a:pt x="79" y="247"/>
                  </a:lnTo>
                  <a:lnTo>
                    <a:pt x="74" y="249"/>
                  </a:lnTo>
                  <a:lnTo>
                    <a:pt x="72" y="249"/>
                  </a:lnTo>
                  <a:lnTo>
                    <a:pt x="72" y="247"/>
                  </a:lnTo>
                  <a:lnTo>
                    <a:pt x="72" y="247"/>
                  </a:lnTo>
                  <a:lnTo>
                    <a:pt x="72" y="244"/>
                  </a:lnTo>
                  <a:lnTo>
                    <a:pt x="72" y="242"/>
                  </a:lnTo>
                  <a:lnTo>
                    <a:pt x="69" y="240"/>
                  </a:lnTo>
                  <a:lnTo>
                    <a:pt x="62" y="235"/>
                  </a:lnTo>
                  <a:lnTo>
                    <a:pt x="60" y="230"/>
                  </a:lnTo>
                  <a:lnTo>
                    <a:pt x="58" y="230"/>
                  </a:lnTo>
                  <a:lnTo>
                    <a:pt x="60" y="228"/>
                  </a:lnTo>
                  <a:lnTo>
                    <a:pt x="60" y="226"/>
                  </a:lnTo>
                  <a:lnTo>
                    <a:pt x="62" y="223"/>
                  </a:lnTo>
                  <a:lnTo>
                    <a:pt x="62" y="221"/>
                  </a:lnTo>
                  <a:lnTo>
                    <a:pt x="62" y="219"/>
                  </a:lnTo>
                  <a:lnTo>
                    <a:pt x="60" y="219"/>
                  </a:lnTo>
                  <a:lnTo>
                    <a:pt x="60" y="216"/>
                  </a:lnTo>
                  <a:lnTo>
                    <a:pt x="60" y="214"/>
                  </a:lnTo>
                  <a:lnTo>
                    <a:pt x="60" y="212"/>
                  </a:lnTo>
                  <a:lnTo>
                    <a:pt x="58" y="212"/>
                  </a:lnTo>
                  <a:lnTo>
                    <a:pt x="58" y="209"/>
                  </a:lnTo>
                  <a:lnTo>
                    <a:pt x="58" y="209"/>
                  </a:lnTo>
                  <a:lnTo>
                    <a:pt x="58" y="207"/>
                  </a:lnTo>
                  <a:lnTo>
                    <a:pt x="58" y="207"/>
                  </a:lnTo>
                  <a:lnTo>
                    <a:pt x="58" y="205"/>
                  </a:lnTo>
                  <a:lnTo>
                    <a:pt x="58" y="205"/>
                  </a:lnTo>
                  <a:lnTo>
                    <a:pt x="55" y="205"/>
                  </a:lnTo>
                  <a:lnTo>
                    <a:pt x="55" y="205"/>
                  </a:lnTo>
                  <a:lnTo>
                    <a:pt x="55" y="205"/>
                  </a:lnTo>
                  <a:lnTo>
                    <a:pt x="55" y="205"/>
                  </a:lnTo>
                  <a:lnTo>
                    <a:pt x="53" y="202"/>
                  </a:lnTo>
                  <a:lnTo>
                    <a:pt x="53" y="202"/>
                  </a:lnTo>
                  <a:lnTo>
                    <a:pt x="53" y="202"/>
                  </a:lnTo>
                  <a:lnTo>
                    <a:pt x="51" y="202"/>
                  </a:lnTo>
                  <a:lnTo>
                    <a:pt x="48" y="202"/>
                  </a:lnTo>
                  <a:lnTo>
                    <a:pt x="44" y="207"/>
                  </a:lnTo>
                  <a:lnTo>
                    <a:pt x="41" y="209"/>
                  </a:lnTo>
                  <a:lnTo>
                    <a:pt x="41" y="209"/>
                  </a:lnTo>
                  <a:lnTo>
                    <a:pt x="37" y="212"/>
                  </a:lnTo>
                  <a:lnTo>
                    <a:pt x="30" y="212"/>
                  </a:lnTo>
                  <a:lnTo>
                    <a:pt x="27" y="209"/>
                  </a:lnTo>
                  <a:lnTo>
                    <a:pt x="25" y="209"/>
                  </a:lnTo>
                  <a:lnTo>
                    <a:pt x="20" y="209"/>
                  </a:lnTo>
                  <a:lnTo>
                    <a:pt x="20" y="209"/>
                  </a:lnTo>
                  <a:lnTo>
                    <a:pt x="18" y="212"/>
                  </a:lnTo>
                  <a:lnTo>
                    <a:pt x="14" y="214"/>
                  </a:lnTo>
                  <a:lnTo>
                    <a:pt x="7" y="216"/>
                  </a:lnTo>
                  <a:lnTo>
                    <a:pt x="4" y="216"/>
                  </a:lnTo>
                  <a:lnTo>
                    <a:pt x="2" y="216"/>
                  </a:lnTo>
                  <a:lnTo>
                    <a:pt x="2" y="214"/>
                  </a:lnTo>
                  <a:lnTo>
                    <a:pt x="0" y="214"/>
                  </a:lnTo>
                  <a:lnTo>
                    <a:pt x="2" y="209"/>
                  </a:lnTo>
                  <a:lnTo>
                    <a:pt x="2" y="200"/>
                  </a:lnTo>
                  <a:lnTo>
                    <a:pt x="4" y="198"/>
                  </a:lnTo>
                  <a:lnTo>
                    <a:pt x="7" y="195"/>
                  </a:lnTo>
                  <a:lnTo>
                    <a:pt x="7" y="195"/>
                  </a:lnTo>
                  <a:lnTo>
                    <a:pt x="9" y="193"/>
                  </a:lnTo>
                  <a:lnTo>
                    <a:pt x="11" y="193"/>
                  </a:lnTo>
                  <a:lnTo>
                    <a:pt x="7" y="186"/>
                  </a:lnTo>
                  <a:lnTo>
                    <a:pt x="7" y="184"/>
                  </a:lnTo>
                  <a:lnTo>
                    <a:pt x="9" y="184"/>
                  </a:lnTo>
                  <a:lnTo>
                    <a:pt x="11" y="181"/>
                  </a:lnTo>
                  <a:lnTo>
                    <a:pt x="11" y="181"/>
                  </a:lnTo>
                  <a:lnTo>
                    <a:pt x="11" y="179"/>
                  </a:lnTo>
                  <a:lnTo>
                    <a:pt x="11" y="179"/>
                  </a:lnTo>
                  <a:lnTo>
                    <a:pt x="11" y="179"/>
                  </a:lnTo>
                  <a:lnTo>
                    <a:pt x="11" y="177"/>
                  </a:lnTo>
                  <a:lnTo>
                    <a:pt x="11" y="172"/>
                  </a:lnTo>
                  <a:lnTo>
                    <a:pt x="11" y="170"/>
                  </a:lnTo>
                  <a:lnTo>
                    <a:pt x="9" y="167"/>
                  </a:lnTo>
                  <a:lnTo>
                    <a:pt x="7" y="165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7" y="161"/>
                  </a:lnTo>
                  <a:lnTo>
                    <a:pt x="7" y="156"/>
                  </a:lnTo>
                  <a:lnTo>
                    <a:pt x="9" y="151"/>
                  </a:lnTo>
                  <a:lnTo>
                    <a:pt x="9" y="147"/>
                  </a:lnTo>
                  <a:lnTo>
                    <a:pt x="14" y="142"/>
                  </a:lnTo>
                  <a:lnTo>
                    <a:pt x="16" y="140"/>
                  </a:lnTo>
                  <a:lnTo>
                    <a:pt x="18" y="142"/>
                  </a:lnTo>
                  <a:lnTo>
                    <a:pt x="18" y="144"/>
                  </a:lnTo>
                  <a:lnTo>
                    <a:pt x="20" y="149"/>
                  </a:lnTo>
                  <a:lnTo>
                    <a:pt x="23" y="151"/>
                  </a:lnTo>
                  <a:lnTo>
                    <a:pt x="25" y="158"/>
                  </a:lnTo>
                  <a:lnTo>
                    <a:pt x="32" y="165"/>
                  </a:lnTo>
                  <a:lnTo>
                    <a:pt x="37" y="167"/>
                  </a:lnTo>
                  <a:lnTo>
                    <a:pt x="39" y="170"/>
                  </a:lnTo>
                  <a:lnTo>
                    <a:pt x="41" y="170"/>
                  </a:lnTo>
                  <a:lnTo>
                    <a:pt x="41" y="170"/>
                  </a:lnTo>
                  <a:lnTo>
                    <a:pt x="44" y="172"/>
                  </a:lnTo>
                  <a:lnTo>
                    <a:pt x="46" y="172"/>
                  </a:lnTo>
                  <a:lnTo>
                    <a:pt x="46" y="172"/>
                  </a:lnTo>
                  <a:lnTo>
                    <a:pt x="48" y="170"/>
                  </a:lnTo>
                  <a:lnTo>
                    <a:pt x="53" y="167"/>
                  </a:lnTo>
                  <a:lnTo>
                    <a:pt x="55" y="167"/>
                  </a:lnTo>
                  <a:lnTo>
                    <a:pt x="58" y="165"/>
                  </a:lnTo>
                  <a:lnTo>
                    <a:pt x="58" y="167"/>
                  </a:lnTo>
                  <a:lnTo>
                    <a:pt x="60" y="170"/>
                  </a:lnTo>
                  <a:lnTo>
                    <a:pt x="62" y="172"/>
                  </a:lnTo>
                  <a:lnTo>
                    <a:pt x="65" y="174"/>
                  </a:lnTo>
                  <a:lnTo>
                    <a:pt x="67" y="177"/>
                  </a:lnTo>
                  <a:lnTo>
                    <a:pt x="67" y="181"/>
                  </a:lnTo>
                  <a:lnTo>
                    <a:pt x="62" y="186"/>
                  </a:lnTo>
                  <a:lnTo>
                    <a:pt x="62" y="191"/>
                  </a:lnTo>
                  <a:lnTo>
                    <a:pt x="62" y="193"/>
                  </a:lnTo>
                  <a:lnTo>
                    <a:pt x="65" y="198"/>
                  </a:lnTo>
                  <a:lnTo>
                    <a:pt x="67" y="198"/>
                  </a:lnTo>
                  <a:lnTo>
                    <a:pt x="69" y="198"/>
                  </a:lnTo>
                  <a:lnTo>
                    <a:pt x="72" y="195"/>
                  </a:lnTo>
                  <a:lnTo>
                    <a:pt x="74" y="193"/>
                  </a:lnTo>
                  <a:lnTo>
                    <a:pt x="74" y="191"/>
                  </a:lnTo>
                  <a:lnTo>
                    <a:pt x="79" y="188"/>
                  </a:lnTo>
                  <a:lnTo>
                    <a:pt x="81" y="191"/>
                  </a:lnTo>
                  <a:lnTo>
                    <a:pt x="88" y="191"/>
                  </a:lnTo>
                  <a:lnTo>
                    <a:pt x="90" y="193"/>
                  </a:lnTo>
                  <a:lnTo>
                    <a:pt x="93" y="198"/>
                  </a:lnTo>
                  <a:lnTo>
                    <a:pt x="95" y="198"/>
                  </a:lnTo>
                  <a:lnTo>
                    <a:pt x="97" y="198"/>
                  </a:lnTo>
                  <a:lnTo>
                    <a:pt x="100" y="198"/>
                  </a:lnTo>
                  <a:lnTo>
                    <a:pt x="102" y="202"/>
                  </a:lnTo>
                  <a:lnTo>
                    <a:pt x="107" y="207"/>
                  </a:lnTo>
                  <a:lnTo>
                    <a:pt x="114" y="209"/>
                  </a:lnTo>
                  <a:lnTo>
                    <a:pt x="114" y="209"/>
                  </a:lnTo>
                  <a:lnTo>
                    <a:pt x="116" y="207"/>
                  </a:lnTo>
                  <a:lnTo>
                    <a:pt x="118" y="207"/>
                  </a:lnTo>
                  <a:lnTo>
                    <a:pt x="121" y="207"/>
                  </a:lnTo>
                  <a:lnTo>
                    <a:pt x="123" y="205"/>
                  </a:lnTo>
                  <a:lnTo>
                    <a:pt x="125" y="205"/>
                  </a:lnTo>
                  <a:lnTo>
                    <a:pt x="128" y="207"/>
                  </a:lnTo>
                  <a:lnTo>
                    <a:pt x="128" y="207"/>
                  </a:lnTo>
                  <a:lnTo>
                    <a:pt x="128" y="212"/>
                  </a:lnTo>
                  <a:lnTo>
                    <a:pt x="135" y="207"/>
                  </a:lnTo>
                  <a:lnTo>
                    <a:pt x="146" y="202"/>
                  </a:lnTo>
                  <a:lnTo>
                    <a:pt x="151" y="202"/>
                  </a:lnTo>
                  <a:lnTo>
                    <a:pt x="155" y="202"/>
                  </a:lnTo>
                  <a:lnTo>
                    <a:pt x="158" y="202"/>
                  </a:lnTo>
                  <a:lnTo>
                    <a:pt x="160" y="202"/>
                  </a:lnTo>
                  <a:lnTo>
                    <a:pt x="165" y="205"/>
                  </a:lnTo>
                  <a:lnTo>
                    <a:pt x="165" y="207"/>
                  </a:lnTo>
                  <a:lnTo>
                    <a:pt x="167" y="205"/>
                  </a:lnTo>
                  <a:lnTo>
                    <a:pt x="167" y="205"/>
                  </a:lnTo>
                  <a:lnTo>
                    <a:pt x="167" y="202"/>
                  </a:lnTo>
                  <a:lnTo>
                    <a:pt x="167" y="200"/>
                  </a:lnTo>
                  <a:lnTo>
                    <a:pt x="169" y="193"/>
                  </a:lnTo>
                  <a:lnTo>
                    <a:pt x="169" y="188"/>
                  </a:lnTo>
                  <a:lnTo>
                    <a:pt x="169" y="184"/>
                  </a:lnTo>
                  <a:lnTo>
                    <a:pt x="169" y="181"/>
                  </a:lnTo>
                  <a:lnTo>
                    <a:pt x="167" y="179"/>
                  </a:lnTo>
                  <a:lnTo>
                    <a:pt x="169" y="177"/>
                  </a:lnTo>
                  <a:lnTo>
                    <a:pt x="172" y="172"/>
                  </a:lnTo>
                  <a:lnTo>
                    <a:pt x="172" y="167"/>
                  </a:lnTo>
                  <a:lnTo>
                    <a:pt x="174" y="165"/>
                  </a:lnTo>
                  <a:lnTo>
                    <a:pt x="181" y="158"/>
                  </a:lnTo>
                  <a:lnTo>
                    <a:pt x="181" y="158"/>
                  </a:lnTo>
                  <a:lnTo>
                    <a:pt x="186" y="149"/>
                  </a:lnTo>
                  <a:lnTo>
                    <a:pt x="188" y="151"/>
                  </a:lnTo>
                  <a:lnTo>
                    <a:pt x="195" y="154"/>
                  </a:lnTo>
                  <a:lnTo>
                    <a:pt x="202" y="158"/>
                  </a:lnTo>
                  <a:lnTo>
                    <a:pt x="204" y="161"/>
                  </a:lnTo>
                  <a:lnTo>
                    <a:pt x="204" y="163"/>
                  </a:lnTo>
                  <a:lnTo>
                    <a:pt x="207" y="165"/>
                  </a:lnTo>
                  <a:lnTo>
                    <a:pt x="204" y="167"/>
                  </a:lnTo>
                  <a:lnTo>
                    <a:pt x="204" y="174"/>
                  </a:lnTo>
                  <a:lnTo>
                    <a:pt x="202" y="177"/>
                  </a:lnTo>
                  <a:lnTo>
                    <a:pt x="197" y="179"/>
                  </a:lnTo>
                  <a:lnTo>
                    <a:pt x="197" y="181"/>
                  </a:lnTo>
                  <a:lnTo>
                    <a:pt x="197" y="181"/>
                  </a:lnTo>
                  <a:lnTo>
                    <a:pt x="195" y="184"/>
                  </a:lnTo>
                  <a:lnTo>
                    <a:pt x="193" y="186"/>
                  </a:lnTo>
                  <a:lnTo>
                    <a:pt x="193" y="191"/>
                  </a:lnTo>
                  <a:lnTo>
                    <a:pt x="200" y="198"/>
                  </a:lnTo>
                  <a:lnTo>
                    <a:pt x="202" y="198"/>
                  </a:lnTo>
                  <a:lnTo>
                    <a:pt x="204" y="198"/>
                  </a:lnTo>
                  <a:lnTo>
                    <a:pt x="207" y="193"/>
                  </a:lnTo>
                  <a:lnTo>
                    <a:pt x="209" y="188"/>
                  </a:lnTo>
                  <a:lnTo>
                    <a:pt x="211" y="186"/>
                  </a:lnTo>
                  <a:lnTo>
                    <a:pt x="211" y="181"/>
                  </a:lnTo>
                  <a:lnTo>
                    <a:pt x="211" y="181"/>
                  </a:lnTo>
                  <a:lnTo>
                    <a:pt x="214" y="181"/>
                  </a:lnTo>
                  <a:lnTo>
                    <a:pt x="218" y="181"/>
                  </a:lnTo>
                  <a:lnTo>
                    <a:pt x="223" y="181"/>
                  </a:lnTo>
                  <a:lnTo>
                    <a:pt x="230" y="170"/>
                  </a:lnTo>
                  <a:lnTo>
                    <a:pt x="232" y="163"/>
                  </a:lnTo>
                  <a:lnTo>
                    <a:pt x="235" y="161"/>
                  </a:lnTo>
                  <a:lnTo>
                    <a:pt x="237" y="161"/>
                  </a:lnTo>
                  <a:lnTo>
                    <a:pt x="237" y="161"/>
                  </a:lnTo>
                  <a:lnTo>
                    <a:pt x="242" y="163"/>
                  </a:lnTo>
                  <a:lnTo>
                    <a:pt x="246" y="165"/>
                  </a:lnTo>
                  <a:lnTo>
                    <a:pt x="263" y="165"/>
                  </a:lnTo>
                  <a:lnTo>
                    <a:pt x="265" y="165"/>
                  </a:lnTo>
                  <a:lnTo>
                    <a:pt x="267" y="165"/>
                  </a:lnTo>
                  <a:lnTo>
                    <a:pt x="270" y="158"/>
                  </a:lnTo>
                  <a:lnTo>
                    <a:pt x="279" y="144"/>
                  </a:lnTo>
                  <a:lnTo>
                    <a:pt x="281" y="142"/>
                  </a:lnTo>
                  <a:lnTo>
                    <a:pt x="283" y="137"/>
                  </a:lnTo>
                  <a:lnTo>
                    <a:pt x="288" y="137"/>
                  </a:lnTo>
                  <a:lnTo>
                    <a:pt x="293" y="135"/>
                  </a:lnTo>
                  <a:lnTo>
                    <a:pt x="295" y="133"/>
                  </a:lnTo>
                  <a:lnTo>
                    <a:pt x="297" y="126"/>
                  </a:lnTo>
                  <a:lnTo>
                    <a:pt x="300" y="123"/>
                  </a:lnTo>
                  <a:lnTo>
                    <a:pt x="302" y="123"/>
                  </a:lnTo>
                  <a:lnTo>
                    <a:pt x="304" y="121"/>
                  </a:lnTo>
                  <a:lnTo>
                    <a:pt x="304" y="119"/>
                  </a:lnTo>
                  <a:lnTo>
                    <a:pt x="307" y="119"/>
                  </a:lnTo>
                  <a:lnTo>
                    <a:pt x="307" y="116"/>
                  </a:lnTo>
                  <a:lnTo>
                    <a:pt x="307" y="112"/>
                  </a:lnTo>
                  <a:lnTo>
                    <a:pt x="304" y="109"/>
                  </a:lnTo>
                  <a:lnTo>
                    <a:pt x="307" y="100"/>
                  </a:lnTo>
                  <a:lnTo>
                    <a:pt x="304" y="95"/>
                  </a:lnTo>
                  <a:lnTo>
                    <a:pt x="304" y="88"/>
                  </a:lnTo>
                  <a:lnTo>
                    <a:pt x="304" y="86"/>
                  </a:lnTo>
                  <a:lnTo>
                    <a:pt x="302" y="86"/>
                  </a:lnTo>
                  <a:lnTo>
                    <a:pt x="302" y="84"/>
                  </a:lnTo>
                  <a:lnTo>
                    <a:pt x="300" y="84"/>
                  </a:lnTo>
                  <a:lnTo>
                    <a:pt x="295" y="79"/>
                  </a:lnTo>
                  <a:lnTo>
                    <a:pt x="293" y="77"/>
                  </a:lnTo>
                  <a:lnTo>
                    <a:pt x="295" y="74"/>
                  </a:lnTo>
                  <a:lnTo>
                    <a:pt x="297" y="72"/>
                  </a:lnTo>
                  <a:lnTo>
                    <a:pt x="300" y="72"/>
                  </a:lnTo>
                  <a:lnTo>
                    <a:pt x="302" y="74"/>
                  </a:lnTo>
                  <a:lnTo>
                    <a:pt x="309" y="79"/>
                  </a:lnTo>
                  <a:lnTo>
                    <a:pt x="311" y="81"/>
                  </a:lnTo>
                  <a:lnTo>
                    <a:pt x="314" y="84"/>
                  </a:lnTo>
                  <a:lnTo>
                    <a:pt x="318" y="91"/>
                  </a:lnTo>
                  <a:lnTo>
                    <a:pt x="321" y="91"/>
                  </a:lnTo>
                  <a:lnTo>
                    <a:pt x="325" y="91"/>
                  </a:lnTo>
                  <a:lnTo>
                    <a:pt x="330" y="84"/>
                  </a:lnTo>
                  <a:lnTo>
                    <a:pt x="332" y="84"/>
                  </a:lnTo>
                  <a:lnTo>
                    <a:pt x="335" y="81"/>
                  </a:lnTo>
                  <a:lnTo>
                    <a:pt x="337" y="79"/>
                  </a:lnTo>
                  <a:lnTo>
                    <a:pt x="335" y="72"/>
                  </a:lnTo>
                  <a:lnTo>
                    <a:pt x="337" y="70"/>
                  </a:lnTo>
                  <a:lnTo>
                    <a:pt x="342" y="58"/>
                  </a:lnTo>
                  <a:lnTo>
                    <a:pt x="344" y="49"/>
                  </a:lnTo>
                  <a:lnTo>
                    <a:pt x="344" y="42"/>
                  </a:lnTo>
                  <a:lnTo>
                    <a:pt x="342" y="37"/>
                  </a:lnTo>
                  <a:lnTo>
                    <a:pt x="342" y="37"/>
                  </a:lnTo>
                  <a:lnTo>
                    <a:pt x="342" y="35"/>
                  </a:lnTo>
                  <a:lnTo>
                    <a:pt x="342" y="30"/>
                  </a:lnTo>
                  <a:lnTo>
                    <a:pt x="337" y="21"/>
                  </a:lnTo>
                  <a:lnTo>
                    <a:pt x="342" y="21"/>
                  </a:lnTo>
                  <a:lnTo>
                    <a:pt x="351" y="25"/>
                  </a:lnTo>
                  <a:lnTo>
                    <a:pt x="356" y="25"/>
                  </a:lnTo>
                  <a:lnTo>
                    <a:pt x="358" y="25"/>
                  </a:lnTo>
                  <a:lnTo>
                    <a:pt x="360" y="23"/>
                  </a:lnTo>
                  <a:lnTo>
                    <a:pt x="365" y="19"/>
                  </a:lnTo>
                  <a:lnTo>
                    <a:pt x="367" y="16"/>
                  </a:lnTo>
                  <a:lnTo>
                    <a:pt x="367" y="14"/>
                  </a:lnTo>
                  <a:lnTo>
                    <a:pt x="370" y="12"/>
                  </a:lnTo>
                  <a:lnTo>
                    <a:pt x="372" y="7"/>
                  </a:lnTo>
                  <a:lnTo>
                    <a:pt x="377" y="7"/>
                  </a:lnTo>
                  <a:lnTo>
                    <a:pt x="377" y="9"/>
                  </a:lnTo>
                  <a:lnTo>
                    <a:pt x="379" y="9"/>
                  </a:lnTo>
                  <a:lnTo>
                    <a:pt x="379" y="9"/>
                  </a:lnTo>
                  <a:lnTo>
                    <a:pt x="381" y="7"/>
                  </a:lnTo>
                  <a:lnTo>
                    <a:pt x="381" y="7"/>
                  </a:lnTo>
                  <a:lnTo>
                    <a:pt x="384" y="5"/>
                  </a:lnTo>
                  <a:lnTo>
                    <a:pt x="384" y="5"/>
                  </a:lnTo>
                  <a:lnTo>
                    <a:pt x="384" y="2"/>
                  </a:lnTo>
                  <a:lnTo>
                    <a:pt x="384" y="2"/>
                  </a:lnTo>
                  <a:lnTo>
                    <a:pt x="386" y="0"/>
                  </a:lnTo>
                  <a:lnTo>
                    <a:pt x="388" y="0"/>
                  </a:lnTo>
                  <a:lnTo>
                    <a:pt x="402" y="0"/>
                  </a:lnTo>
                  <a:lnTo>
                    <a:pt x="407" y="0"/>
                  </a:lnTo>
                  <a:lnTo>
                    <a:pt x="409" y="0"/>
                  </a:lnTo>
                  <a:lnTo>
                    <a:pt x="414" y="2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rgbClr val="D95B8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88" name="Freeform 46">
              <a:extLst>
                <a:ext uri="{FF2B5EF4-FFF2-40B4-BE49-F238E27FC236}">
                  <a16:creationId xmlns:a16="http://schemas.microsoft.com/office/drawing/2014/main" id="{79BE5E51-573F-7D43-89A9-48D36D765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9138" y="2631854"/>
              <a:ext cx="330005" cy="361822"/>
            </a:xfrm>
            <a:custGeom>
              <a:avLst/>
              <a:gdLst>
                <a:gd name="T0" fmla="*/ 121 w 280"/>
                <a:gd name="T1" fmla="*/ 11 h 298"/>
                <a:gd name="T2" fmla="*/ 140 w 280"/>
                <a:gd name="T3" fmla="*/ 18 h 298"/>
                <a:gd name="T4" fmla="*/ 149 w 280"/>
                <a:gd name="T5" fmla="*/ 23 h 298"/>
                <a:gd name="T6" fmla="*/ 159 w 280"/>
                <a:gd name="T7" fmla="*/ 27 h 298"/>
                <a:gd name="T8" fmla="*/ 201 w 280"/>
                <a:gd name="T9" fmla="*/ 48 h 298"/>
                <a:gd name="T10" fmla="*/ 203 w 280"/>
                <a:gd name="T11" fmla="*/ 55 h 298"/>
                <a:gd name="T12" fmla="*/ 194 w 280"/>
                <a:gd name="T13" fmla="*/ 65 h 298"/>
                <a:gd name="T14" fmla="*/ 184 w 280"/>
                <a:gd name="T15" fmla="*/ 72 h 298"/>
                <a:gd name="T16" fmla="*/ 180 w 280"/>
                <a:gd name="T17" fmla="*/ 81 h 298"/>
                <a:gd name="T18" fmla="*/ 184 w 280"/>
                <a:gd name="T19" fmla="*/ 97 h 298"/>
                <a:gd name="T20" fmla="*/ 191 w 280"/>
                <a:gd name="T21" fmla="*/ 121 h 298"/>
                <a:gd name="T22" fmla="*/ 208 w 280"/>
                <a:gd name="T23" fmla="*/ 130 h 298"/>
                <a:gd name="T24" fmla="*/ 247 w 280"/>
                <a:gd name="T25" fmla="*/ 118 h 298"/>
                <a:gd name="T26" fmla="*/ 263 w 280"/>
                <a:gd name="T27" fmla="*/ 123 h 298"/>
                <a:gd name="T28" fmla="*/ 277 w 280"/>
                <a:gd name="T29" fmla="*/ 135 h 298"/>
                <a:gd name="T30" fmla="*/ 280 w 280"/>
                <a:gd name="T31" fmla="*/ 146 h 298"/>
                <a:gd name="T32" fmla="*/ 277 w 280"/>
                <a:gd name="T33" fmla="*/ 153 h 298"/>
                <a:gd name="T34" fmla="*/ 270 w 280"/>
                <a:gd name="T35" fmla="*/ 160 h 298"/>
                <a:gd name="T36" fmla="*/ 249 w 280"/>
                <a:gd name="T37" fmla="*/ 176 h 298"/>
                <a:gd name="T38" fmla="*/ 240 w 280"/>
                <a:gd name="T39" fmla="*/ 179 h 298"/>
                <a:gd name="T40" fmla="*/ 219 w 280"/>
                <a:gd name="T41" fmla="*/ 181 h 298"/>
                <a:gd name="T42" fmla="*/ 208 w 280"/>
                <a:gd name="T43" fmla="*/ 190 h 298"/>
                <a:gd name="T44" fmla="*/ 182 w 280"/>
                <a:gd name="T45" fmla="*/ 218 h 298"/>
                <a:gd name="T46" fmla="*/ 168 w 280"/>
                <a:gd name="T47" fmla="*/ 235 h 298"/>
                <a:gd name="T48" fmla="*/ 156 w 280"/>
                <a:gd name="T49" fmla="*/ 258 h 298"/>
                <a:gd name="T50" fmla="*/ 131 w 280"/>
                <a:gd name="T51" fmla="*/ 270 h 298"/>
                <a:gd name="T52" fmla="*/ 119 w 280"/>
                <a:gd name="T53" fmla="*/ 288 h 298"/>
                <a:gd name="T54" fmla="*/ 28 w 280"/>
                <a:gd name="T55" fmla="*/ 298 h 298"/>
                <a:gd name="T56" fmla="*/ 7 w 280"/>
                <a:gd name="T57" fmla="*/ 249 h 298"/>
                <a:gd name="T58" fmla="*/ 19 w 280"/>
                <a:gd name="T59" fmla="*/ 209 h 298"/>
                <a:gd name="T60" fmla="*/ 31 w 280"/>
                <a:gd name="T61" fmla="*/ 169 h 298"/>
                <a:gd name="T62" fmla="*/ 45 w 280"/>
                <a:gd name="T63" fmla="*/ 139 h 298"/>
                <a:gd name="T64" fmla="*/ 31 w 280"/>
                <a:gd name="T65" fmla="*/ 118 h 298"/>
                <a:gd name="T66" fmla="*/ 12 w 280"/>
                <a:gd name="T67" fmla="*/ 107 h 298"/>
                <a:gd name="T68" fmla="*/ 0 w 280"/>
                <a:gd name="T69" fmla="*/ 90 h 298"/>
                <a:gd name="T70" fmla="*/ 3 w 280"/>
                <a:gd name="T71" fmla="*/ 86 h 298"/>
                <a:gd name="T72" fmla="*/ 19 w 280"/>
                <a:gd name="T73" fmla="*/ 79 h 298"/>
                <a:gd name="T74" fmla="*/ 28 w 280"/>
                <a:gd name="T75" fmla="*/ 69 h 298"/>
                <a:gd name="T76" fmla="*/ 31 w 280"/>
                <a:gd name="T77" fmla="*/ 55 h 298"/>
                <a:gd name="T78" fmla="*/ 40 w 280"/>
                <a:gd name="T79" fmla="*/ 37 h 298"/>
                <a:gd name="T80" fmla="*/ 47 w 280"/>
                <a:gd name="T81" fmla="*/ 32 h 298"/>
                <a:gd name="T82" fmla="*/ 49 w 280"/>
                <a:gd name="T83" fmla="*/ 23 h 298"/>
                <a:gd name="T84" fmla="*/ 54 w 280"/>
                <a:gd name="T85" fmla="*/ 18 h 298"/>
                <a:gd name="T86" fmla="*/ 75 w 280"/>
                <a:gd name="T87" fmla="*/ 9 h 298"/>
                <a:gd name="T88" fmla="*/ 80 w 280"/>
                <a:gd name="T89" fmla="*/ 4 h 298"/>
                <a:gd name="T90" fmla="*/ 96 w 280"/>
                <a:gd name="T91" fmla="*/ 0 h 298"/>
                <a:gd name="T92" fmla="*/ 96 w 280"/>
                <a:gd name="T93" fmla="*/ 4 h 298"/>
                <a:gd name="T94" fmla="*/ 91 w 280"/>
                <a:gd name="T95" fmla="*/ 7 h 298"/>
                <a:gd name="T96" fmla="*/ 96 w 280"/>
                <a:gd name="T97" fmla="*/ 7 h 298"/>
                <a:gd name="T98" fmla="*/ 103 w 280"/>
                <a:gd name="T99" fmla="*/ 4 h 298"/>
                <a:gd name="T100" fmla="*/ 117 w 280"/>
                <a:gd name="T101" fmla="*/ 2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0" h="298">
                  <a:moveTo>
                    <a:pt x="117" y="2"/>
                  </a:moveTo>
                  <a:lnTo>
                    <a:pt x="117" y="2"/>
                  </a:lnTo>
                  <a:lnTo>
                    <a:pt x="117" y="11"/>
                  </a:lnTo>
                  <a:lnTo>
                    <a:pt x="121" y="11"/>
                  </a:lnTo>
                  <a:lnTo>
                    <a:pt x="121" y="11"/>
                  </a:lnTo>
                  <a:lnTo>
                    <a:pt x="128" y="13"/>
                  </a:lnTo>
                  <a:lnTo>
                    <a:pt x="138" y="16"/>
                  </a:lnTo>
                  <a:lnTo>
                    <a:pt x="140" y="18"/>
                  </a:lnTo>
                  <a:lnTo>
                    <a:pt x="142" y="20"/>
                  </a:lnTo>
                  <a:lnTo>
                    <a:pt x="149" y="20"/>
                  </a:lnTo>
                  <a:lnTo>
                    <a:pt x="149" y="23"/>
                  </a:lnTo>
                  <a:lnTo>
                    <a:pt x="149" y="23"/>
                  </a:lnTo>
                  <a:lnTo>
                    <a:pt x="152" y="23"/>
                  </a:lnTo>
                  <a:lnTo>
                    <a:pt x="154" y="23"/>
                  </a:lnTo>
                  <a:lnTo>
                    <a:pt x="156" y="23"/>
                  </a:lnTo>
                  <a:lnTo>
                    <a:pt x="159" y="27"/>
                  </a:lnTo>
                  <a:lnTo>
                    <a:pt x="163" y="34"/>
                  </a:lnTo>
                  <a:lnTo>
                    <a:pt x="194" y="41"/>
                  </a:lnTo>
                  <a:lnTo>
                    <a:pt x="201" y="46"/>
                  </a:lnTo>
                  <a:lnTo>
                    <a:pt x="201" y="48"/>
                  </a:lnTo>
                  <a:lnTo>
                    <a:pt x="201" y="48"/>
                  </a:lnTo>
                  <a:lnTo>
                    <a:pt x="205" y="53"/>
                  </a:lnTo>
                  <a:lnTo>
                    <a:pt x="205" y="53"/>
                  </a:lnTo>
                  <a:lnTo>
                    <a:pt x="203" y="55"/>
                  </a:lnTo>
                  <a:lnTo>
                    <a:pt x="203" y="55"/>
                  </a:lnTo>
                  <a:lnTo>
                    <a:pt x="203" y="62"/>
                  </a:lnTo>
                  <a:lnTo>
                    <a:pt x="203" y="62"/>
                  </a:lnTo>
                  <a:lnTo>
                    <a:pt x="194" y="65"/>
                  </a:lnTo>
                  <a:lnTo>
                    <a:pt x="191" y="67"/>
                  </a:lnTo>
                  <a:lnTo>
                    <a:pt x="189" y="67"/>
                  </a:lnTo>
                  <a:lnTo>
                    <a:pt x="187" y="69"/>
                  </a:lnTo>
                  <a:lnTo>
                    <a:pt x="184" y="72"/>
                  </a:lnTo>
                  <a:lnTo>
                    <a:pt x="182" y="72"/>
                  </a:lnTo>
                  <a:lnTo>
                    <a:pt x="182" y="74"/>
                  </a:lnTo>
                  <a:lnTo>
                    <a:pt x="180" y="76"/>
                  </a:lnTo>
                  <a:lnTo>
                    <a:pt x="180" y="81"/>
                  </a:lnTo>
                  <a:lnTo>
                    <a:pt x="184" y="88"/>
                  </a:lnTo>
                  <a:lnTo>
                    <a:pt x="184" y="93"/>
                  </a:lnTo>
                  <a:lnTo>
                    <a:pt x="184" y="95"/>
                  </a:lnTo>
                  <a:lnTo>
                    <a:pt x="184" y="97"/>
                  </a:lnTo>
                  <a:lnTo>
                    <a:pt x="189" y="107"/>
                  </a:lnTo>
                  <a:lnTo>
                    <a:pt x="189" y="111"/>
                  </a:lnTo>
                  <a:lnTo>
                    <a:pt x="191" y="118"/>
                  </a:lnTo>
                  <a:lnTo>
                    <a:pt x="191" y="121"/>
                  </a:lnTo>
                  <a:lnTo>
                    <a:pt x="194" y="123"/>
                  </a:lnTo>
                  <a:lnTo>
                    <a:pt x="196" y="125"/>
                  </a:lnTo>
                  <a:lnTo>
                    <a:pt x="203" y="125"/>
                  </a:lnTo>
                  <a:lnTo>
                    <a:pt x="208" y="130"/>
                  </a:lnTo>
                  <a:lnTo>
                    <a:pt x="215" y="135"/>
                  </a:lnTo>
                  <a:lnTo>
                    <a:pt x="231" y="125"/>
                  </a:lnTo>
                  <a:lnTo>
                    <a:pt x="238" y="123"/>
                  </a:lnTo>
                  <a:lnTo>
                    <a:pt x="247" y="118"/>
                  </a:lnTo>
                  <a:lnTo>
                    <a:pt x="252" y="118"/>
                  </a:lnTo>
                  <a:lnTo>
                    <a:pt x="254" y="118"/>
                  </a:lnTo>
                  <a:lnTo>
                    <a:pt x="256" y="121"/>
                  </a:lnTo>
                  <a:lnTo>
                    <a:pt x="263" y="123"/>
                  </a:lnTo>
                  <a:lnTo>
                    <a:pt x="268" y="130"/>
                  </a:lnTo>
                  <a:lnTo>
                    <a:pt x="273" y="132"/>
                  </a:lnTo>
                  <a:lnTo>
                    <a:pt x="275" y="132"/>
                  </a:lnTo>
                  <a:lnTo>
                    <a:pt x="277" y="135"/>
                  </a:lnTo>
                  <a:lnTo>
                    <a:pt x="277" y="137"/>
                  </a:lnTo>
                  <a:lnTo>
                    <a:pt x="280" y="144"/>
                  </a:lnTo>
                  <a:lnTo>
                    <a:pt x="280" y="146"/>
                  </a:lnTo>
                  <a:lnTo>
                    <a:pt x="280" y="146"/>
                  </a:lnTo>
                  <a:lnTo>
                    <a:pt x="280" y="149"/>
                  </a:lnTo>
                  <a:lnTo>
                    <a:pt x="277" y="151"/>
                  </a:lnTo>
                  <a:lnTo>
                    <a:pt x="277" y="151"/>
                  </a:lnTo>
                  <a:lnTo>
                    <a:pt x="277" y="153"/>
                  </a:lnTo>
                  <a:lnTo>
                    <a:pt x="277" y="156"/>
                  </a:lnTo>
                  <a:lnTo>
                    <a:pt x="275" y="158"/>
                  </a:lnTo>
                  <a:lnTo>
                    <a:pt x="273" y="158"/>
                  </a:lnTo>
                  <a:lnTo>
                    <a:pt x="270" y="160"/>
                  </a:lnTo>
                  <a:lnTo>
                    <a:pt x="268" y="162"/>
                  </a:lnTo>
                  <a:lnTo>
                    <a:pt x="263" y="169"/>
                  </a:lnTo>
                  <a:lnTo>
                    <a:pt x="259" y="174"/>
                  </a:lnTo>
                  <a:lnTo>
                    <a:pt x="249" y="176"/>
                  </a:lnTo>
                  <a:lnTo>
                    <a:pt x="247" y="176"/>
                  </a:lnTo>
                  <a:lnTo>
                    <a:pt x="245" y="176"/>
                  </a:lnTo>
                  <a:lnTo>
                    <a:pt x="242" y="179"/>
                  </a:lnTo>
                  <a:lnTo>
                    <a:pt x="240" y="179"/>
                  </a:lnTo>
                  <a:lnTo>
                    <a:pt x="238" y="179"/>
                  </a:lnTo>
                  <a:lnTo>
                    <a:pt x="235" y="179"/>
                  </a:lnTo>
                  <a:lnTo>
                    <a:pt x="231" y="179"/>
                  </a:lnTo>
                  <a:lnTo>
                    <a:pt x="219" y="181"/>
                  </a:lnTo>
                  <a:lnTo>
                    <a:pt x="215" y="183"/>
                  </a:lnTo>
                  <a:lnTo>
                    <a:pt x="212" y="183"/>
                  </a:lnTo>
                  <a:lnTo>
                    <a:pt x="210" y="188"/>
                  </a:lnTo>
                  <a:lnTo>
                    <a:pt x="208" y="190"/>
                  </a:lnTo>
                  <a:lnTo>
                    <a:pt x="198" y="202"/>
                  </a:lnTo>
                  <a:lnTo>
                    <a:pt x="194" y="209"/>
                  </a:lnTo>
                  <a:lnTo>
                    <a:pt x="189" y="211"/>
                  </a:lnTo>
                  <a:lnTo>
                    <a:pt x="182" y="218"/>
                  </a:lnTo>
                  <a:lnTo>
                    <a:pt x="177" y="221"/>
                  </a:lnTo>
                  <a:lnTo>
                    <a:pt x="175" y="230"/>
                  </a:lnTo>
                  <a:lnTo>
                    <a:pt x="170" y="232"/>
                  </a:lnTo>
                  <a:lnTo>
                    <a:pt x="168" y="235"/>
                  </a:lnTo>
                  <a:lnTo>
                    <a:pt x="166" y="239"/>
                  </a:lnTo>
                  <a:lnTo>
                    <a:pt x="163" y="251"/>
                  </a:lnTo>
                  <a:lnTo>
                    <a:pt x="161" y="256"/>
                  </a:lnTo>
                  <a:lnTo>
                    <a:pt x="156" y="258"/>
                  </a:lnTo>
                  <a:lnTo>
                    <a:pt x="152" y="260"/>
                  </a:lnTo>
                  <a:lnTo>
                    <a:pt x="142" y="263"/>
                  </a:lnTo>
                  <a:lnTo>
                    <a:pt x="135" y="265"/>
                  </a:lnTo>
                  <a:lnTo>
                    <a:pt x="131" y="270"/>
                  </a:lnTo>
                  <a:lnTo>
                    <a:pt x="121" y="284"/>
                  </a:lnTo>
                  <a:lnTo>
                    <a:pt x="121" y="286"/>
                  </a:lnTo>
                  <a:lnTo>
                    <a:pt x="121" y="288"/>
                  </a:lnTo>
                  <a:lnTo>
                    <a:pt x="119" y="288"/>
                  </a:lnTo>
                  <a:lnTo>
                    <a:pt x="117" y="288"/>
                  </a:lnTo>
                  <a:lnTo>
                    <a:pt x="100" y="291"/>
                  </a:lnTo>
                  <a:lnTo>
                    <a:pt x="91" y="291"/>
                  </a:lnTo>
                  <a:lnTo>
                    <a:pt x="28" y="298"/>
                  </a:lnTo>
                  <a:lnTo>
                    <a:pt x="24" y="286"/>
                  </a:lnTo>
                  <a:lnTo>
                    <a:pt x="12" y="267"/>
                  </a:lnTo>
                  <a:lnTo>
                    <a:pt x="10" y="260"/>
                  </a:lnTo>
                  <a:lnTo>
                    <a:pt x="7" y="249"/>
                  </a:lnTo>
                  <a:lnTo>
                    <a:pt x="12" y="228"/>
                  </a:lnTo>
                  <a:lnTo>
                    <a:pt x="17" y="221"/>
                  </a:lnTo>
                  <a:lnTo>
                    <a:pt x="19" y="214"/>
                  </a:lnTo>
                  <a:lnTo>
                    <a:pt x="19" y="209"/>
                  </a:lnTo>
                  <a:lnTo>
                    <a:pt x="17" y="197"/>
                  </a:lnTo>
                  <a:lnTo>
                    <a:pt x="19" y="193"/>
                  </a:lnTo>
                  <a:lnTo>
                    <a:pt x="24" y="186"/>
                  </a:lnTo>
                  <a:lnTo>
                    <a:pt x="31" y="169"/>
                  </a:lnTo>
                  <a:lnTo>
                    <a:pt x="38" y="160"/>
                  </a:lnTo>
                  <a:lnTo>
                    <a:pt x="45" y="151"/>
                  </a:lnTo>
                  <a:lnTo>
                    <a:pt x="45" y="144"/>
                  </a:lnTo>
                  <a:lnTo>
                    <a:pt x="45" y="139"/>
                  </a:lnTo>
                  <a:lnTo>
                    <a:pt x="40" y="128"/>
                  </a:lnTo>
                  <a:lnTo>
                    <a:pt x="38" y="123"/>
                  </a:lnTo>
                  <a:lnTo>
                    <a:pt x="35" y="121"/>
                  </a:lnTo>
                  <a:lnTo>
                    <a:pt x="31" y="118"/>
                  </a:lnTo>
                  <a:lnTo>
                    <a:pt x="21" y="118"/>
                  </a:lnTo>
                  <a:lnTo>
                    <a:pt x="19" y="116"/>
                  </a:lnTo>
                  <a:lnTo>
                    <a:pt x="17" y="111"/>
                  </a:lnTo>
                  <a:lnTo>
                    <a:pt x="12" y="107"/>
                  </a:lnTo>
                  <a:lnTo>
                    <a:pt x="7" y="97"/>
                  </a:lnTo>
                  <a:lnTo>
                    <a:pt x="7" y="95"/>
                  </a:lnTo>
                  <a:lnTo>
                    <a:pt x="3" y="9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6"/>
                  </a:lnTo>
                  <a:lnTo>
                    <a:pt x="3" y="86"/>
                  </a:lnTo>
                  <a:lnTo>
                    <a:pt x="12" y="81"/>
                  </a:lnTo>
                  <a:lnTo>
                    <a:pt x="17" y="79"/>
                  </a:lnTo>
                  <a:lnTo>
                    <a:pt x="19" y="79"/>
                  </a:lnTo>
                  <a:lnTo>
                    <a:pt x="21" y="76"/>
                  </a:lnTo>
                  <a:lnTo>
                    <a:pt x="21" y="76"/>
                  </a:lnTo>
                  <a:lnTo>
                    <a:pt x="24" y="74"/>
                  </a:lnTo>
                  <a:lnTo>
                    <a:pt x="28" y="69"/>
                  </a:lnTo>
                  <a:lnTo>
                    <a:pt x="31" y="69"/>
                  </a:lnTo>
                  <a:lnTo>
                    <a:pt x="28" y="65"/>
                  </a:lnTo>
                  <a:lnTo>
                    <a:pt x="28" y="60"/>
                  </a:lnTo>
                  <a:lnTo>
                    <a:pt x="31" y="55"/>
                  </a:lnTo>
                  <a:lnTo>
                    <a:pt x="38" y="51"/>
                  </a:lnTo>
                  <a:lnTo>
                    <a:pt x="38" y="48"/>
                  </a:lnTo>
                  <a:lnTo>
                    <a:pt x="40" y="48"/>
                  </a:lnTo>
                  <a:lnTo>
                    <a:pt x="40" y="37"/>
                  </a:lnTo>
                  <a:lnTo>
                    <a:pt x="40" y="34"/>
                  </a:lnTo>
                  <a:lnTo>
                    <a:pt x="42" y="34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3"/>
                  </a:lnTo>
                  <a:lnTo>
                    <a:pt x="49" y="23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4" y="18"/>
                  </a:lnTo>
                  <a:lnTo>
                    <a:pt x="61" y="16"/>
                  </a:lnTo>
                  <a:lnTo>
                    <a:pt x="66" y="13"/>
                  </a:lnTo>
                  <a:lnTo>
                    <a:pt x="70" y="11"/>
                  </a:lnTo>
                  <a:lnTo>
                    <a:pt x="75" y="9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7" y="4"/>
                  </a:lnTo>
                  <a:lnTo>
                    <a:pt x="91" y="2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4"/>
                  </a:lnTo>
                  <a:lnTo>
                    <a:pt x="96" y="4"/>
                  </a:lnTo>
                  <a:lnTo>
                    <a:pt x="94" y="4"/>
                  </a:lnTo>
                  <a:lnTo>
                    <a:pt x="91" y="4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4" y="7"/>
                  </a:lnTo>
                  <a:lnTo>
                    <a:pt x="94" y="7"/>
                  </a:lnTo>
                  <a:lnTo>
                    <a:pt x="96" y="4"/>
                  </a:lnTo>
                  <a:lnTo>
                    <a:pt x="96" y="7"/>
                  </a:lnTo>
                  <a:lnTo>
                    <a:pt x="96" y="7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103" y="4"/>
                  </a:lnTo>
                  <a:lnTo>
                    <a:pt x="105" y="2"/>
                  </a:lnTo>
                  <a:lnTo>
                    <a:pt x="110" y="2"/>
                  </a:lnTo>
                  <a:lnTo>
                    <a:pt x="112" y="2"/>
                  </a:lnTo>
                  <a:lnTo>
                    <a:pt x="117" y="2"/>
                  </a:lnTo>
                  <a:close/>
                </a:path>
              </a:pathLst>
            </a:custGeom>
            <a:solidFill>
              <a:srgbClr val="D95B8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89" name="Freeform 47">
              <a:extLst>
                <a:ext uri="{FF2B5EF4-FFF2-40B4-BE49-F238E27FC236}">
                  <a16:creationId xmlns:a16="http://schemas.microsoft.com/office/drawing/2014/main" id="{92207D12-EF81-A34A-9F3A-939A0545E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4000" y="2806694"/>
              <a:ext cx="386577" cy="421316"/>
            </a:xfrm>
            <a:custGeom>
              <a:avLst/>
              <a:gdLst>
                <a:gd name="T0" fmla="*/ 146 w 328"/>
                <a:gd name="T1" fmla="*/ 70 h 347"/>
                <a:gd name="T2" fmla="*/ 153 w 328"/>
                <a:gd name="T3" fmla="*/ 77 h 347"/>
                <a:gd name="T4" fmla="*/ 177 w 328"/>
                <a:gd name="T5" fmla="*/ 79 h 347"/>
                <a:gd name="T6" fmla="*/ 195 w 328"/>
                <a:gd name="T7" fmla="*/ 67 h 347"/>
                <a:gd name="T8" fmla="*/ 209 w 328"/>
                <a:gd name="T9" fmla="*/ 67 h 347"/>
                <a:gd name="T10" fmla="*/ 221 w 328"/>
                <a:gd name="T11" fmla="*/ 67 h 347"/>
                <a:gd name="T12" fmla="*/ 233 w 328"/>
                <a:gd name="T13" fmla="*/ 67 h 347"/>
                <a:gd name="T14" fmla="*/ 251 w 328"/>
                <a:gd name="T15" fmla="*/ 91 h 347"/>
                <a:gd name="T16" fmla="*/ 256 w 328"/>
                <a:gd name="T17" fmla="*/ 114 h 347"/>
                <a:gd name="T18" fmla="*/ 263 w 328"/>
                <a:gd name="T19" fmla="*/ 121 h 347"/>
                <a:gd name="T20" fmla="*/ 263 w 328"/>
                <a:gd name="T21" fmla="*/ 130 h 347"/>
                <a:gd name="T22" fmla="*/ 272 w 328"/>
                <a:gd name="T23" fmla="*/ 144 h 347"/>
                <a:gd name="T24" fmla="*/ 288 w 328"/>
                <a:gd name="T25" fmla="*/ 147 h 347"/>
                <a:gd name="T26" fmla="*/ 295 w 328"/>
                <a:gd name="T27" fmla="*/ 149 h 347"/>
                <a:gd name="T28" fmla="*/ 300 w 328"/>
                <a:gd name="T29" fmla="*/ 147 h 347"/>
                <a:gd name="T30" fmla="*/ 312 w 328"/>
                <a:gd name="T31" fmla="*/ 147 h 347"/>
                <a:gd name="T32" fmla="*/ 319 w 328"/>
                <a:gd name="T33" fmla="*/ 160 h 347"/>
                <a:gd name="T34" fmla="*/ 326 w 328"/>
                <a:gd name="T35" fmla="*/ 172 h 347"/>
                <a:gd name="T36" fmla="*/ 319 w 328"/>
                <a:gd name="T37" fmla="*/ 216 h 347"/>
                <a:gd name="T38" fmla="*/ 295 w 328"/>
                <a:gd name="T39" fmla="*/ 216 h 347"/>
                <a:gd name="T40" fmla="*/ 279 w 328"/>
                <a:gd name="T41" fmla="*/ 214 h 347"/>
                <a:gd name="T42" fmla="*/ 291 w 328"/>
                <a:gd name="T43" fmla="*/ 235 h 347"/>
                <a:gd name="T44" fmla="*/ 286 w 328"/>
                <a:gd name="T45" fmla="*/ 258 h 347"/>
                <a:gd name="T46" fmla="*/ 265 w 328"/>
                <a:gd name="T47" fmla="*/ 277 h 347"/>
                <a:gd name="T48" fmla="*/ 226 w 328"/>
                <a:gd name="T49" fmla="*/ 298 h 347"/>
                <a:gd name="T50" fmla="*/ 202 w 328"/>
                <a:gd name="T51" fmla="*/ 316 h 347"/>
                <a:gd name="T52" fmla="*/ 188 w 328"/>
                <a:gd name="T53" fmla="*/ 333 h 347"/>
                <a:gd name="T54" fmla="*/ 181 w 328"/>
                <a:gd name="T55" fmla="*/ 316 h 347"/>
                <a:gd name="T56" fmla="*/ 188 w 328"/>
                <a:gd name="T57" fmla="*/ 296 h 347"/>
                <a:gd name="T58" fmla="*/ 158 w 328"/>
                <a:gd name="T59" fmla="*/ 300 h 347"/>
                <a:gd name="T60" fmla="*/ 153 w 328"/>
                <a:gd name="T61" fmla="*/ 323 h 347"/>
                <a:gd name="T62" fmla="*/ 149 w 328"/>
                <a:gd name="T63" fmla="*/ 340 h 347"/>
                <a:gd name="T64" fmla="*/ 112 w 328"/>
                <a:gd name="T65" fmla="*/ 347 h 347"/>
                <a:gd name="T66" fmla="*/ 100 w 328"/>
                <a:gd name="T67" fmla="*/ 342 h 347"/>
                <a:gd name="T68" fmla="*/ 79 w 328"/>
                <a:gd name="T69" fmla="*/ 333 h 347"/>
                <a:gd name="T70" fmla="*/ 58 w 328"/>
                <a:gd name="T71" fmla="*/ 328 h 347"/>
                <a:gd name="T72" fmla="*/ 46 w 328"/>
                <a:gd name="T73" fmla="*/ 321 h 347"/>
                <a:gd name="T74" fmla="*/ 42 w 328"/>
                <a:gd name="T75" fmla="*/ 300 h 347"/>
                <a:gd name="T76" fmla="*/ 25 w 328"/>
                <a:gd name="T77" fmla="*/ 305 h 347"/>
                <a:gd name="T78" fmla="*/ 4 w 328"/>
                <a:gd name="T79" fmla="*/ 284 h 347"/>
                <a:gd name="T80" fmla="*/ 18 w 328"/>
                <a:gd name="T81" fmla="*/ 256 h 347"/>
                <a:gd name="T82" fmla="*/ 16 w 328"/>
                <a:gd name="T83" fmla="*/ 247 h 347"/>
                <a:gd name="T84" fmla="*/ 28 w 328"/>
                <a:gd name="T85" fmla="*/ 221 h 347"/>
                <a:gd name="T86" fmla="*/ 77 w 328"/>
                <a:gd name="T87" fmla="*/ 174 h 347"/>
                <a:gd name="T88" fmla="*/ 88 w 328"/>
                <a:gd name="T89" fmla="*/ 151 h 347"/>
                <a:gd name="T90" fmla="*/ 86 w 328"/>
                <a:gd name="T91" fmla="*/ 107 h 347"/>
                <a:gd name="T92" fmla="*/ 93 w 328"/>
                <a:gd name="T93" fmla="*/ 84 h 347"/>
                <a:gd name="T94" fmla="*/ 95 w 328"/>
                <a:gd name="T95" fmla="*/ 70 h 347"/>
                <a:gd name="T96" fmla="*/ 95 w 328"/>
                <a:gd name="T97" fmla="*/ 51 h 347"/>
                <a:gd name="T98" fmla="*/ 84 w 328"/>
                <a:gd name="T99" fmla="*/ 21 h 347"/>
                <a:gd name="T100" fmla="*/ 91 w 328"/>
                <a:gd name="T101" fmla="*/ 7 h 347"/>
                <a:gd name="T102" fmla="*/ 100 w 328"/>
                <a:gd name="T103" fmla="*/ 12 h 347"/>
                <a:gd name="T104" fmla="*/ 112 w 328"/>
                <a:gd name="T105" fmla="*/ 25 h 347"/>
                <a:gd name="T106" fmla="*/ 119 w 328"/>
                <a:gd name="T107" fmla="*/ 30 h 347"/>
                <a:gd name="T108" fmla="*/ 107 w 328"/>
                <a:gd name="T109" fmla="*/ 46 h 347"/>
                <a:gd name="T110" fmla="*/ 107 w 328"/>
                <a:gd name="T111" fmla="*/ 58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8" h="347">
                  <a:moveTo>
                    <a:pt x="128" y="58"/>
                  </a:moveTo>
                  <a:lnTo>
                    <a:pt x="130" y="60"/>
                  </a:lnTo>
                  <a:lnTo>
                    <a:pt x="132" y="60"/>
                  </a:lnTo>
                  <a:lnTo>
                    <a:pt x="132" y="63"/>
                  </a:lnTo>
                  <a:lnTo>
                    <a:pt x="137" y="63"/>
                  </a:lnTo>
                  <a:lnTo>
                    <a:pt x="142" y="65"/>
                  </a:lnTo>
                  <a:lnTo>
                    <a:pt x="146" y="70"/>
                  </a:lnTo>
                  <a:lnTo>
                    <a:pt x="146" y="70"/>
                  </a:lnTo>
                  <a:lnTo>
                    <a:pt x="146" y="70"/>
                  </a:lnTo>
                  <a:lnTo>
                    <a:pt x="146" y="72"/>
                  </a:lnTo>
                  <a:lnTo>
                    <a:pt x="146" y="72"/>
                  </a:lnTo>
                  <a:lnTo>
                    <a:pt x="149" y="74"/>
                  </a:lnTo>
                  <a:lnTo>
                    <a:pt x="151" y="74"/>
                  </a:lnTo>
                  <a:lnTo>
                    <a:pt x="153" y="77"/>
                  </a:lnTo>
                  <a:lnTo>
                    <a:pt x="156" y="77"/>
                  </a:lnTo>
                  <a:lnTo>
                    <a:pt x="158" y="77"/>
                  </a:lnTo>
                  <a:lnTo>
                    <a:pt x="167" y="77"/>
                  </a:lnTo>
                  <a:lnTo>
                    <a:pt x="172" y="79"/>
                  </a:lnTo>
                  <a:lnTo>
                    <a:pt x="172" y="79"/>
                  </a:lnTo>
                  <a:lnTo>
                    <a:pt x="174" y="79"/>
                  </a:lnTo>
                  <a:lnTo>
                    <a:pt x="177" y="79"/>
                  </a:lnTo>
                  <a:lnTo>
                    <a:pt x="181" y="79"/>
                  </a:lnTo>
                  <a:lnTo>
                    <a:pt x="186" y="79"/>
                  </a:lnTo>
                  <a:lnTo>
                    <a:pt x="191" y="79"/>
                  </a:lnTo>
                  <a:lnTo>
                    <a:pt x="191" y="77"/>
                  </a:lnTo>
                  <a:lnTo>
                    <a:pt x="191" y="72"/>
                  </a:lnTo>
                  <a:lnTo>
                    <a:pt x="193" y="67"/>
                  </a:lnTo>
                  <a:lnTo>
                    <a:pt x="195" y="67"/>
                  </a:lnTo>
                  <a:lnTo>
                    <a:pt x="195" y="67"/>
                  </a:lnTo>
                  <a:lnTo>
                    <a:pt x="198" y="67"/>
                  </a:lnTo>
                  <a:lnTo>
                    <a:pt x="200" y="67"/>
                  </a:lnTo>
                  <a:lnTo>
                    <a:pt x="200" y="67"/>
                  </a:lnTo>
                  <a:lnTo>
                    <a:pt x="200" y="67"/>
                  </a:lnTo>
                  <a:lnTo>
                    <a:pt x="205" y="67"/>
                  </a:lnTo>
                  <a:lnTo>
                    <a:pt x="209" y="67"/>
                  </a:lnTo>
                  <a:lnTo>
                    <a:pt x="214" y="67"/>
                  </a:lnTo>
                  <a:lnTo>
                    <a:pt x="214" y="67"/>
                  </a:lnTo>
                  <a:lnTo>
                    <a:pt x="216" y="67"/>
                  </a:lnTo>
                  <a:lnTo>
                    <a:pt x="216" y="67"/>
                  </a:lnTo>
                  <a:lnTo>
                    <a:pt x="216" y="67"/>
                  </a:lnTo>
                  <a:lnTo>
                    <a:pt x="219" y="67"/>
                  </a:lnTo>
                  <a:lnTo>
                    <a:pt x="221" y="67"/>
                  </a:lnTo>
                  <a:lnTo>
                    <a:pt x="223" y="67"/>
                  </a:lnTo>
                  <a:lnTo>
                    <a:pt x="223" y="65"/>
                  </a:lnTo>
                  <a:lnTo>
                    <a:pt x="228" y="65"/>
                  </a:lnTo>
                  <a:lnTo>
                    <a:pt x="233" y="65"/>
                  </a:lnTo>
                  <a:lnTo>
                    <a:pt x="233" y="67"/>
                  </a:lnTo>
                  <a:lnTo>
                    <a:pt x="233" y="67"/>
                  </a:lnTo>
                  <a:lnTo>
                    <a:pt x="233" y="67"/>
                  </a:lnTo>
                  <a:lnTo>
                    <a:pt x="235" y="72"/>
                  </a:lnTo>
                  <a:lnTo>
                    <a:pt x="235" y="74"/>
                  </a:lnTo>
                  <a:lnTo>
                    <a:pt x="237" y="77"/>
                  </a:lnTo>
                  <a:lnTo>
                    <a:pt x="249" y="84"/>
                  </a:lnTo>
                  <a:lnTo>
                    <a:pt x="249" y="86"/>
                  </a:lnTo>
                  <a:lnTo>
                    <a:pt x="249" y="86"/>
                  </a:lnTo>
                  <a:lnTo>
                    <a:pt x="251" y="91"/>
                  </a:lnTo>
                  <a:lnTo>
                    <a:pt x="256" y="95"/>
                  </a:lnTo>
                  <a:lnTo>
                    <a:pt x="258" y="98"/>
                  </a:lnTo>
                  <a:lnTo>
                    <a:pt x="258" y="98"/>
                  </a:lnTo>
                  <a:lnTo>
                    <a:pt x="258" y="98"/>
                  </a:lnTo>
                  <a:lnTo>
                    <a:pt x="261" y="100"/>
                  </a:lnTo>
                  <a:lnTo>
                    <a:pt x="261" y="107"/>
                  </a:lnTo>
                  <a:lnTo>
                    <a:pt x="256" y="114"/>
                  </a:lnTo>
                  <a:lnTo>
                    <a:pt x="258" y="116"/>
                  </a:lnTo>
                  <a:lnTo>
                    <a:pt x="258" y="116"/>
                  </a:lnTo>
                  <a:lnTo>
                    <a:pt x="261" y="119"/>
                  </a:lnTo>
                  <a:lnTo>
                    <a:pt x="261" y="119"/>
                  </a:lnTo>
                  <a:lnTo>
                    <a:pt x="263" y="119"/>
                  </a:lnTo>
                  <a:lnTo>
                    <a:pt x="263" y="121"/>
                  </a:lnTo>
                  <a:lnTo>
                    <a:pt x="263" y="121"/>
                  </a:lnTo>
                  <a:lnTo>
                    <a:pt x="265" y="121"/>
                  </a:lnTo>
                  <a:lnTo>
                    <a:pt x="265" y="123"/>
                  </a:lnTo>
                  <a:lnTo>
                    <a:pt x="265" y="126"/>
                  </a:lnTo>
                  <a:lnTo>
                    <a:pt x="265" y="126"/>
                  </a:lnTo>
                  <a:lnTo>
                    <a:pt x="265" y="126"/>
                  </a:lnTo>
                  <a:lnTo>
                    <a:pt x="265" y="128"/>
                  </a:lnTo>
                  <a:lnTo>
                    <a:pt x="263" y="130"/>
                  </a:lnTo>
                  <a:lnTo>
                    <a:pt x="258" y="140"/>
                  </a:lnTo>
                  <a:lnTo>
                    <a:pt x="258" y="142"/>
                  </a:lnTo>
                  <a:lnTo>
                    <a:pt x="258" y="142"/>
                  </a:lnTo>
                  <a:lnTo>
                    <a:pt x="263" y="142"/>
                  </a:lnTo>
                  <a:lnTo>
                    <a:pt x="267" y="144"/>
                  </a:lnTo>
                  <a:lnTo>
                    <a:pt x="272" y="144"/>
                  </a:lnTo>
                  <a:lnTo>
                    <a:pt x="272" y="144"/>
                  </a:lnTo>
                  <a:lnTo>
                    <a:pt x="274" y="147"/>
                  </a:lnTo>
                  <a:lnTo>
                    <a:pt x="277" y="147"/>
                  </a:lnTo>
                  <a:lnTo>
                    <a:pt x="281" y="149"/>
                  </a:lnTo>
                  <a:lnTo>
                    <a:pt x="284" y="149"/>
                  </a:lnTo>
                  <a:lnTo>
                    <a:pt x="286" y="147"/>
                  </a:lnTo>
                  <a:lnTo>
                    <a:pt x="286" y="147"/>
                  </a:lnTo>
                  <a:lnTo>
                    <a:pt x="288" y="147"/>
                  </a:lnTo>
                  <a:lnTo>
                    <a:pt x="288" y="147"/>
                  </a:lnTo>
                  <a:lnTo>
                    <a:pt x="291" y="147"/>
                  </a:lnTo>
                  <a:lnTo>
                    <a:pt x="291" y="147"/>
                  </a:lnTo>
                  <a:lnTo>
                    <a:pt x="293" y="149"/>
                  </a:lnTo>
                  <a:lnTo>
                    <a:pt x="293" y="151"/>
                  </a:lnTo>
                  <a:lnTo>
                    <a:pt x="293" y="151"/>
                  </a:lnTo>
                  <a:lnTo>
                    <a:pt x="295" y="149"/>
                  </a:lnTo>
                  <a:lnTo>
                    <a:pt x="295" y="149"/>
                  </a:lnTo>
                  <a:lnTo>
                    <a:pt x="295" y="149"/>
                  </a:lnTo>
                  <a:lnTo>
                    <a:pt x="295" y="147"/>
                  </a:lnTo>
                  <a:lnTo>
                    <a:pt x="295" y="147"/>
                  </a:lnTo>
                  <a:lnTo>
                    <a:pt x="298" y="147"/>
                  </a:lnTo>
                  <a:lnTo>
                    <a:pt x="298" y="147"/>
                  </a:lnTo>
                  <a:lnTo>
                    <a:pt x="300" y="147"/>
                  </a:lnTo>
                  <a:lnTo>
                    <a:pt x="305" y="147"/>
                  </a:lnTo>
                  <a:lnTo>
                    <a:pt x="307" y="147"/>
                  </a:lnTo>
                  <a:lnTo>
                    <a:pt x="307" y="144"/>
                  </a:lnTo>
                  <a:lnTo>
                    <a:pt x="309" y="144"/>
                  </a:lnTo>
                  <a:lnTo>
                    <a:pt x="309" y="144"/>
                  </a:lnTo>
                  <a:lnTo>
                    <a:pt x="312" y="144"/>
                  </a:lnTo>
                  <a:lnTo>
                    <a:pt x="312" y="147"/>
                  </a:lnTo>
                  <a:lnTo>
                    <a:pt x="314" y="149"/>
                  </a:lnTo>
                  <a:lnTo>
                    <a:pt x="314" y="151"/>
                  </a:lnTo>
                  <a:lnTo>
                    <a:pt x="314" y="154"/>
                  </a:lnTo>
                  <a:lnTo>
                    <a:pt x="314" y="158"/>
                  </a:lnTo>
                  <a:lnTo>
                    <a:pt x="314" y="160"/>
                  </a:lnTo>
                  <a:lnTo>
                    <a:pt x="319" y="160"/>
                  </a:lnTo>
                  <a:lnTo>
                    <a:pt x="319" y="160"/>
                  </a:lnTo>
                  <a:lnTo>
                    <a:pt x="319" y="158"/>
                  </a:lnTo>
                  <a:lnTo>
                    <a:pt x="321" y="158"/>
                  </a:lnTo>
                  <a:lnTo>
                    <a:pt x="321" y="156"/>
                  </a:lnTo>
                  <a:lnTo>
                    <a:pt x="326" y="165"/>
                  </a:lnTo>
                  <a:lnTo>
                    <a:pt x="326" y="170"/>
                  </a:lnTo>
                  <a:lnTo>
                    <a:pt x="326" y="172"/>
                  </a:lnTo>
                  <a:lnTo>
                    <a:pt x="326" y="172"/>
                  </a:lnTo>
                  <a:lnTo>
                    <a:pt x="328" y="177"/>
                  </a:lnTo>
                  <a:lnTo>
                    <a:pt x="328" y="184"/>
                  </a:lnTo>
                  <a:lnTo>
                    <a:pt x="326" y="193"/>
                  </a:lnTo>
                  <a:lnTo>
                    <a:pt x="321" y="205"/>
                  </a:lnTo>
                  <a:lnTo>
                    <a:pt x="319" y="207"/>
                  </a:lnTo>
                  <a:lnTo>
                    <a:pt x="321" y="214"/>
                  </a:lnTo>
                  <a:lnTo>
                    <a:pt x="319" y="216"/>
                  </a:lnTo>
                  <a:lnTo>
                    <a:pt x="316" y="219"/>
                  </a:lnTo>
                  <a:lnTo>
                    <a:pt x="314" y="219"/>
                  </a:lnTo>
                  <a:lnTo>
                    <a:pt x="309" y="226"/>
                  </a:lnTo>
                  <a:lnTo>
                    <a:pt x="305" y="226"/>
                  </a:lnTo>
                  <a:lnTo>
                    <a:pt x="302" y="226"/>
                  </a:lnTo>
                  <a:lnTo>
                    <a:pt x="298" y="219"/>
                  </a:lnTo>
                  <a:lnTo>
                    <a:pt x="295" y="216"/>
                  </a:lnTo>
                  <a:lnTo>
                    <a:pt x="293" y="214"/>
                  </a:lnTo>
                  <a:lnTo>
                    <a:pt x="286" y="209"/>
                  </a:lnTo>
                  <a:lnTo>
                    <a:pt x="284" y="207"/>
                  </a:lnTo>
                  <a:lnTo>
                    <a:pt x="281" y="207"/>
                  </a:lnTo>
                  <a:lnTo>
                    <a:pt x="279" y="209"/>
                  </a:lnTo>
                  <a:lnTo>
                    <a:pt x="277" y="212"/>
                  </a:lnTo>
                  <a:lnTo>
                    <a:pt x="279" y="214"/>
                  </a:lnTo>
                  <a:lnTo>
                    <a:pt x="284" y="219"/>
                  </a:lnTo>
                  <a:lnTo>
                    <a:pt x="286" y="219"/>
                  </a:lnTo>
                  <a:lnTo>
                    <a:pt x="286" y="221"/>
                  </a:lnTo>
                  <a:lnTo>
                    <a:pt x="288" y="221"/>
                  </a:lnTo>
                  <a:lnTo>
                    <a:pt x="288" y="223"/>
                  </a:lnTo>
                  <a:lnTo>
                    <a:pt x="288" y="230"/>
                  </a:lnTo>
                  <a:lnTo>
                    <a:pt x="291" y="235"/>
                  </a:lnTo>
                  <a:lnTo>
                    <a:pt x="288" y="244"/>
                  </a:lnTo>
                  <a:lnTo>
                    <a:pt x="291" y="247"/>
                  </a:lnTo>
                  <a:lnTo>
                    <a:pt x="291" y="251"/>
                  </a:lnTo>
                  <a:lnTo>
                    <a:pt x="291" y="254"/>
                  </a:lnTo>
                  <a:lnTo>
                    <a:pt x="288" y="254"/>
                  </a:lnTo>
                  <a:lnTo>
                    <a:pt x="288" y="256"/>
                  </a:lnTo>
                  <a:lnTo>
                    <a:pt x="286" y="258"/>
                  </a:lnTo>
                  <a:lnTo>
                    <a:pt x="284" y="258"/>
                  </a:lnTo>
                  <a:lnTo>
                    <a:pt x="281" y="261"/>
                  </a:lnTo>
                  <a:lnTo>
                    <a:pt x="279" y="268"/>
                  </a:lnTo>
                  <a:lnTo>
                    <a:pt x="277" y="270"/>
                  </a:lnTo>
                  <a:lnTo>
                    <a:pt x="272" y="272"/>
                  </a:lnTo>
                  <a:lnTo>
                    <a:pt x="267" y="272"/>
                  </a:lnTo>
                  <a:lnTo>
                    <a:pt x="265" y="277"/>
                  </a:lnTo>
                  <a:lnTo>
                    <a:pt x="263" y="279"/>
                  </a:lnTo>
                  <a:lnTo>
                    <a:pt x="254" y="293"/>
                  </a:lnTo>
                  <a:lnTo>
                    <a:pt x="251" y="300"/>
                  </a:lnTo>
                  <a:lnTo>
                    <a:pt x="249" y="300"/>
                  </a:lnTo>
                  <a:lnTo>
                    <a:pt x="247" y="300"/>
                  </a:lnTo>
                  <a:lnTo>
                    <a:pt x="230" y="300"/>
                  </a:lnTo>
                  <a:lnTo>
                    <a:pt x="226" y="298"/>
                  </a:lnTo>
                  <a:lnTo>
                    <a:pt x="221" y="296"/>
                  </a:lnTo>
                  <a:lnTo>
                    <a:pt x="221" y="296"/>
                  </a:lnTo>
                  <a:lnTo>
                    <a:pt x="219" y="296"/>
                  </a:lnTo>
                  <a:lnTo>
                    <a:pt x="216" y="298"/>
                  </a:lnTo>
                  <a:lnTo>
                    <a:pt x="214" y="305"/>
                  </a:lnTo>
                  <a:lnTo>
                    <a:pt x="207" y="316"/>
                  </a:lnTo>
                  <a:lnTo>
                    <a:pt x="202" y="316"/>
                  </a:lnTo>
                  <a:lnTo>
                    <a:pt x="198" y="316"/>
                  </a:lnTo>
                  <a:lnTo>
                    <a:pt x="195" y="316"/>
                  </a:lnTo>
                  <a:lnTo>
                    <a:pt x="195" y="316"/>
                  </a:lnTo>
                  <a:lnTo>
                    <a:pt x="195" y="321"/>
                  </a:lnTo>
                  <a:lnTo>
                    <a:pt x="193" y="323"/>
                  </a:lnTo>
                  <a:lnTo>
                    <a:pt x="191" y="328"/>
                  </a:lnTo>
                  <a:lnTo>
                    <a:pt x="188" y="333"/>
                  </a:lnTo>
                  <a:lnTo>
                    <a:pt x="186" y="333"/>
                  </a:lnTo>
                  <a:lnTo>
                    <a:pt x="184" y="333"/>
                  </a:lnTo>
                  <a:lnTo>
                    <a:pt x="177" y="326"/>
                  </a:lnTo>
                  <a:lnTo>
                    <a:pt x="177" y="321"/>
                  </a:lnTo>
                  <a:lnTo>
                    <a:pt x="179" y="319"/>
                  </a:lnTo>
                  <a:lnTo>
                    <a:pt x="181" y="316"/>
                  </a:lnTo>
                  <a:lnTo>
                    <a:pt x="181" y="316"/>
                  </a:lnTo>
                  <a:lnTo>
                    <a:pt x="181" y="314"/>
                  </a:lnTo>
                  <a:lnTo>
                    <a:pt x="186" y="312"/>
                  </a:lnTo>
                  <a:lnTo>
                    <a:pt x="188" y="309"/>
                  </a:lnTo>
                  <a:lnTo>
                    <a:pt x="188" y="302"/>
                  </a:lnTo>
                  <a:lnTo>
                    <a:pt x="191" y="300"/>
                  </a:lnTo>
                  <a:lnTo>
                    <a:pt x="188" y="298"/>
                  </a:lnTo>
                  <a:lnTo>
                    <a:pt x="188" y="296"/>
                  </a:lnTo>
                  <a:lnTo>
                    <a:pt x="186" y="293"/>
                  </a:lnTo>
                  <a:lnTo>
                    <a:pt x="179" y="289"/>
                  </a:lnTo>
                  <a:lnTo>
                    <a:pt x="172" y="286"/>
                  </a:lnTo>
                  <a:lnTo>
                    <a:pt x="170" y="284"/>
                  </a:lnTo>
                  <a:lnTo>
                    <a:pt x="165" y="293"/>
                  </a:lnTo>
                  <a:lnTo>
                    <a:pt x="165" y="293"/>
                  </a:lnTo>
                  <a:lnTo>
                    <a:pt x="158" y="300"/>
                  </a:lnTo>
                  <a:lnTo>
                    <a:pt x="156" y="302"/>
                  </a:lnTo>
                  <a:lnTo>
                    <a:pt x="156" y="307"/>
                  </a:lnTo>
                  <a:lnTo>
                    <a:pt x="153" y="312"/>
                  </a:lnTo>
                  <a:lnTo>
                    <a:pt x="151" y="314"/>
                  </a:lnTo>
                  <a:lnTo>
                    <a:pt x="153" y="316"/>
                  </a:lnTo>
                  <a:lnTo>
                    <a:pt x="153" y="319"/>
                  </a:lnTo>
                  <a:lnTo>
                    <a:pt x="153" y="323"/>
                  </a:lnTo>
                  <a:lnTo>
                    <a:pt x="153" y="328"/>
                  </a:lnTo>
                  <a:lnTo>
                    <a:pt x="151" y="335"/>
                  </a:lnTo>
                  <a:lnTo>
                    <a:pt x="151" y="337"/>
                  </a:lnTo>
                  <a:lnTo>
                    <a:pt x="151" y="340"/>
                  </a:lnTo>
                  <a:lnTo>
                    <a:pt x="151" y="340"/>
                  </a:lnTo>
                  <a:lnTo>
                    <a:pt x="149" y="342"/>
                  </a:lnTo>
                  <a:lnTo>
                    <a:pt x="149" y="340"/>
                  </a:lnTo>
                  <a:lnTo>
                    <a:pt x="144" y="337"/>
                  </a:lnTo>
                  <a:lnTo>
                    <a:pt x="142" y="337"/>
                  </a:lnTo>
                  <a:lnTo>
                    <a:pt x="139" y="337"/>
                  </a:lnTo>
                  <a:lnTo>
                    <a:pt x="135" y="337"/>
                  </a:lnTo>
                  <a:lnTo>
                    <a:pt x="130" y="337"/>
                  </a:lnTo>
                  <a:lnTo>
                    <a:pt x="119" y="342"/>
                  </a:lnTo>
                  <a:lnTo>
                    <a:pt x="112" y="347"/>
                  </a:lnTo>
                  <a:lnTo>
                    <a:pt x="112" y="342"/>
                  </a:lnTo>
                  <a:lnTo>
                    <a:pt x="112" y="342"/>
                  </a:lnTo>
                  <a:lnTo>
                    <a:pt x="109" y="340"/>
                  </a:lnTo>
                  <a:lnTo>
                    <a:pt x="107" y="340"/>
                  </a:lnTo>
                  <a:lnTo>
                    <a:pt x="105" y="342"/>
                  </a:lnTo>
                  <a:lnTo>
                    <a:pt x="102" y="342"/>
                  </a:lnTo>
                  <a:lnTo>
                    <a:pt x="100" y="342"/>
                  </a:lnTo>
                  <a:lnTo>
                    <a:pt x="98" y="344"/>
                  </a:lnTo>
                  <a:lnTo>
                    <a:pt x="98" y="344"/>
                  </a:lnTo>
                  <a:lnTo>
                    <a:pt x="91" y="342"/>
                  </a:lnTo>
                  <a:lnTo>
                    <a:pt x="86" y="337"/>
                  </a:lnTo>
                  <a:lnTo>
                    <a:pt x="84" y="333"/>
                  </a:lnTo>
                  <a:lnTo>
                    <a:pt x="81" y="333"/>
                  </a:lnTo>
                  <a:lnTo>
                    <a:pt x="79" y="333"/>
                  </a:lnTo>
                  <a:lnTo>
                    <a:pt x="77" y="333"/>
                  </a:lnTo>
                  <a:lnTo>
                    <a:pt x="74" y="328"/>
                  </a:lnTo>
                  <a:lnTo>
                    <a:pt x="72" y="326"/>
                  </a:lnTo>
                  <a:lnTo>
                    <a:pt x="65" y="326"/>
                  </a:lnTo>
                  <a:lnTo>
                    <a:pt x="63" y="323"/>
                  </a:lnTo>
                  <a:lnTo>
                    <a:pt x="58" y="326"/>
                  </a:lnTo>
                  <a:lnTo>
                    <a:pt x="58" y="328"/>
                  </a:lnTo>
                  <a:lnTo>
                    <a:pt x="56" y="330"/>
                  </a:lnTo>
                  <a:lnTo>
                    <a:pt x="53" y="333"/>
                  </a:lnTo>
                  <a:lnTo>
                    <a:pt x="51" y="333"/>
                  </a:lnTo>
                  <a:lnTo>
                    <a:pt x="49" y="333"/>
                  </a:lnTo>
                  <a:lnTo>
                    <a:pt x="46" y="328"/>
                  </a:lnTo>
                  <a:lnTo>
                    <a:pt x="46" y="326"/>
                  </a:lnTo>
                  <a:lnTo>
                    <a:pt x="46" y="321"/>
                  </a:lnTo>
                  <a:lnTo>
                    <a:pt x="51" y="316"/>
                  </a:lnTo>
                  <a:lnTo>
                    <a:pt x="51" y="312"/>
                  </a:lnTo>
                  <a:lnTo>
                    <a:pt x="49" y="309"/>
                  </a:lnTo>
                  <a:lnTo>
                    <a:pt x="46" y="307"/>
                  </a:lnTo>
                  <a:lnTo>
                    <a:pt x="44" y="305"/>
                  </a:lnTo>
                  <a:lnTo>
                    <a:pt x="42" y="302"/>
                  </a:lnTo>
                  <a:lnTo>
                    <a:pt x="42" y="300"/>
                  </a:lnTo>
                  <a:lnTo>
                    <a:pt x="39" y="302"/>
                  </a:lnTo>
                  <a:lnTo>
                    <a:pt x="37" y="302"/>
                  </a:lnTo>
                  <a:lnTo>
                    <a:pt x="32" y="305"/>
                  </a:lnTo>
                  <a:lnTo>
                    <a:pt x="30" y="307"/>
                  </a:lnTo>
                  <a:lnTo>
                    <a:pt x="30" y="307"/>
                  </a:lnTo>
                  <a:lnTo>
                    <a:pt x="28" y="307"/>
                  </a:lnTo>
                  <a:lnTo>
                    <a:pt x="25" y="305"/>
                  </a:lnTo>
                  <a:lnTo>
                    <a:pt x="25" y="305"/>
                  </a:lnTo>
                  <a:lnTo>
                    <a:pt x="23" y="305"/>
                  </a:lnTo>
                  <a:lnTo>
                    <a:pt x="21" y="302"/>
                  </a:lnTo>
                  <a:lnTo>
                    <a:pt x="16" y="300"/>
                  </a:lnTo>
                  <a:lnTo>
                    <a:pt x="9" y="293"/>
                  </a:lnTo>
                  <a:lnTo>
                    <a:pt x="7" y="286"/>
                  </a:lnTo>
                  <a:lnTo>
                    <a:pt x="4" y="284"/>
                  </a:lnTo>
                  <a:lnTo>
                    <a:pt x="2" y="279"/>
                  </a:lnTo>
                  <a:lnTo>
                    <a:pt x="2" y="277"/>
                  </a:lnTo>
                  <a:lnTo>
                    <a:pt x="0" y="275"/>
                  </a:lnTo>
                  <a:lnTo>
                    <a:pt x="7" y="270"/>
                  </a:lnTo>
                  <a:lnTo>
                    <a:pt x="9" y="268"/>
                  </a:lnTo>
                  <a:lnTo>
                    <a:pt x="16" y="256"/>
                  </a:lnTo>
                  <a:lnTo>
                    <a:pt x="18" y="256"/>
                  </a:lnTo>
                  <a:lnTo>
                    <a:pt x="21" y="256"/>
                  </a:lnTo>
                  <a:lnTo>
                    <a:pt x="21" y="254"/>
                  </a:lnTo>
                  <a:lnTo>
                    <a:pt x="21" y="254"/>
                  </a:lnTo>
                  <a:lnTo>
                    <a:pt x="21" y="251"/>
                  </a:lnTo>
                  <a:lnTo>
                    <a:pt x="21" y="249"/>
                  </a:lnTo>
                  <a:lnTo>
                    <a:pt x="16" y="247"/>
                  </a:lnTo>
                  <a:lnTo>
                    <a:pt x="16" y="247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6" y="228"/>
                  </a:lnTo>
                  <a:lnTo>
                    <a:pt x="16" y="226"/>
                  </a:lnTo>
                  <a:lnTo>
                    <a:pt x="18" y="223"/>
                  </a:lnTo>
                  <a:lnTo>
                    <a:pt x="21" y="223"/>
                  </a:lnTo>
                  <a:lnTo>
                    <a:pt x="28" y="221"/>
                  </a:lnTo>
                  <a:lnTo>
                    <a:pt x="32" y="219"/>
                  </a:lnTo>
                  <a:lnTo>
                    <a:pt x="60" y="198"/>
                  </a:lnTo>
                  <a:lnTo>
                    <a:pt x="63" y="195"/>
                  </a:lnTo>
                  <a:lnTo>
                    <a:pt x="67" y="186"/>
                  </a:lnTo>
                  <a:lnTo>
                    <a:pt x="74" y="179"/>
                  </a:lnTo>
                  <a:lnTo>
                    <a:pt x="74" y="177"/>
                  </a:lnTo>
                  <a:lnTo>
                    <a:pt x="77" y="174"/>
                  </a:lnTo>
                  <a:lnTo>
                    <a:pt x="88" y="167"/>
                  </a:lnTo>
                  <a:lnTo>
                    <a:pt x="93" y="165"/>
                  </a:lnTo>
                  <a:lnTo>
                    <a:pt x="93" y="160"/>
                  </a:lnTo>
                  <a:lnTo>
                    <a:pt x="93" y="156"/>
                  </a:lnTo>
                  <a:lnTo>
                    <a:pt x="91" y="154"/>
                  </a:lnTo>
                  <a:lnTo>
                    <a:pt x="88" y="151"/>
                  </a:lnTo>
                  <a:lnTo>
                    <a:pt x="88" y="151"/>
                  </a:lnTo>
                  <a:lnTo>
                    <a:pt x="86" y="147"/>
                  </a:lnTo>
                  <a:lnTo>
                    <a:pt x="84" y="130"/>
                  </a:lnTo>
                  <a:lnTo>
                    <a:pt x="84" y="123"/>
                  </a:lnTo>
                  <a:lnTo>
                    <a:pt x="84" y="123"/>
                  </a:lnTo>
                  <a:lnTo>
                    <a:pt x="84" y="116"/>
                  </a:lnTo>
                  <a:lnTo>
                    <a:pt x="86" y="112"/>
                  </a:lnTo>
                  <a:lnTo>
                    <a:pt x="86" y="107"/>
                  </a:lnTo>
                  <a:lnTo>
                    <a:pt x="86" y="105"/>
                  </a:lnTo>
                  <a:lnTo>
                    <a:pt x="86" y="105"/>
                  </a:lnTo>
                  <a:lnTo>
                    <a:pt x="84" y="102"/>
                  </a:lnTo>
                  <a:lnTo>
                    <a:pt x="84" y="100"/>
                  </a:lnTo>
                  <a:lnTo>
                    <a:pt x="84" y="95"/>
                  </a:lnTo>
                  <a:lnTo>
                    <a:pt x="84" y="93"/>
                  </a:lnTo>
                  <a:lnTo>
                    <a:pt x="93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5" y="79"/>
                  </a:lnTo>
                  <a:lnTo>
                    <a:pt x="95" y="74"/>
                  </a:lnTo>
                  <a:lnTo>
                    <a:pt x="95" y="72"/>
                  </a:lnTo>
                  <a:lnTo>
                    <a:pt x="95" y="70"/>
                  </a:lnTo>
                  <a:lnTo>
                    <a:pt x="95" y="70"/>
                  </a:lnTo>
                  <a:lnTo>
                    <a:pt x="95" y="67"/>
                  </a:lnTo>
                  <a:lnTo>
                    <a:pt x="93" y="67"/>
                  </a:lnTo>
                  <a:lnTo>
                    <a:pt x="95" y="65"/>
                  </a:lnTo>
                  <a:lnTo>
                    <a:pt x="95" y="65"/>
                  </a:lnTo>
                  <a:lnTo>
                    <a:pt x="95" y="63"/>
                  </a:lnTo>
                  <a:lnTo>
                    <a:pt x="95" y="53"/>
                  </a:lnTo>
                  <a:lnTo>
                    <a:pt x="95" y="51"/>
                  </a:lnTo>
                  <a:lnTo>
                    <a:pt x="93" y="44"/>
                  </a:lnTo>
                  <a:lnTo>
                    <a:pt x="93" y="42"/>
                  </a:lnTo>
                  <a:lnTo>
                    <a:pt x="91" y="42"/>
                  </a:lnTo>
                  <a:lnTo>
                    <a:pt x="88" y="32"/>
                  </a:lnTo>
                  <a:lnTo>
                    <a:pt x="88" y="30"/>
                  </a:lnTo>
                  <a:lnTo>
                    <a:pt x="84" y="23"/>
                  </a:lnTo>
                  <a:lnTo>
                    <a:pt x="84" y="21"/>
                  </a:lnTo>
                  <a:lnTo>
                    <a:pt x="84" y="18"/>
                  </a:lnTo>
                  <a:lnTo>
                    <a:pt x="84" y="14"/>
                  </a:lnTo>
                  <a:lnTo>
                    <a:pt x="86" y="9"/>
                  </a:lnTo>
                  <a:lnTo>
                    <a:pt x="86" y="9"/>
                  </a:lnTo>
                  <a:lnTo>
                    <a:pt x="88" y="7"/>
                  </a:lnTo>
                  <a:lnTo>
                    <a:pt x="88" y="7"/>
                  </a:lnTo>
                  <a:lnTo>
                    <a:pt x="91" y="7"/>
                  </a:lnTo>
                  <a:lnTo>
                    <a:pt x="91" y="5"/>
                  </a:lnTo>
                  <a:lnTo>
                    <a:pt x="93" y="2"/>
                  </a:lnTo>
                  <a:lnTo>
                    <a:pt x="95" y="2"/>
                  </a:lnTo>
                  <a:lnTo>
                    <a:pt x="95" y="0"/>
                  </a:lnTo>
                  <a:lnTo>
                    <a:pt x="98" y="7"/>
                  </a:lnTo>
                  <a:lnTo>
                    <a:pt x="98" y="9"/>
                  </a:lnTo>
                  <a:lnTo>
                    <a:pt x="100" y="12"/>
                  </a:lnTo>
                  <a:lnTo>
                    <a:pt x="107" y="21"/>
                  </a:lnTo>
                  <a:lnTo>
                    <a:pt x="107" y="23"/>
                  </a:lnTo>
                  <a:lnTo>
                    <a:pt x="109" y="25"/>
                  </a:lnTo>
                  <a:lnTo>
                    <a:pt x="109" y="25"/>
                  </a:lnTo>
                  <a:lnTo>
                    <a:pt x="109" y="25"/>
                  </a:lnTo>
                  <a:lnTo>
                    <a:pt x="112" y="25"/>
                  </a:lnTo>
                  <a:lnTo>
                    <a:pt x="112" y="25"/>
                  </a:lnTo>
                  <a:lnTo>
                    <a:pt x="112" y="25"/>
                  </a:lnTo>
                  <a:lnTo>
                    <a:pt x="114" y="28"/>
                  </a:lnTo>
                  <a:lnTo>
                    <a:pt x="114" y="28"/>
                  </a:lnTo>
                  <a:lnTo>
                    <a:pt x="116" y="28"/>
                  </a:lnTo>
                  <a:lnTo>
                    <a:pt x="116" y="28"/>
                  </a:lnTo>
                  <a:lnTo>
                    <a:pt x="116" y="30"/>
                  </a:lnTo>
                  <a:lnTo>
                    <a:pt x="119" y="30"/>
                  </a:lnTo>
                  <a:lnTo>
                    <a:pt x="119" y="35"/>
                  </a:lnTo>
                  <a:lnTo>
                    <a:pt x="119" y="37"/>
                  </a:lnTo>
                  <a:lnTo>
                    <a:pt x="114" y="39"/>
                  </a:lnTo>
                  <a:lnTo>
                    <a:pt x="112" y="42"/>
                  </a:lnTo>
                  <a:lnTo>
                    <a:pt x="109" y="42"/>
                  </a:lnTo>
                  <a:lnTo>
                    <a:pt x="107" y="44"/>
                  </a:lnTo>
                  <a:lnTo>
                    <a:pt x="107" y="46"/>
                  </a:lnTo>
                  <a:lnTo>
                    <a:pt x="107" y="46"/>
                  </a:lnTo>
                  <a:lnTo>
                    <a:pt x="107" y="49"/>
                  </a:lnTo>
                  <a:lnTo>
                    <a:pt x="109" y="51"/>
                  </a:lnTo>
                  <a:lnTo>
                    <a:pt x="109" y="51"/>
                  </a:lnTo>
                  <a:lnTo>
                    <a:pt x="107" y="53"/>
                  </a:lnTo>
                  <a:lnTo>
                    <a:pt x="107" y="56"/>
                  </a:lnTo>
                  <a:lnTo>
                    <a:pt x="107" y="58"/>
                  </a:lnTo>
                  <a:lnTo>
                    <a:pt x="128" y="58"/>
                  </a:lnTo>
                  <a:close/>
                </a:path>
              </a:pathLst>
            </a:custGeom>
            <a:solidFill>
              <a:srgbClr val="D95B8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90" name="Freeform 48">
              <a:extLst>
                <a:ext uri="{FF2B5EF4-FFF2-40B4-BE49-F238E27FC236}">
                  <a16:creationId xmlns:a16="http://schemas.microsoft.com/office/drawing/2014/main" id="{43B9F165-BE59-CB4B-A7DE-49CAB04C7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001" y="2057555"/>
              <a:ext cx="487936" cy="364250"/>
            </a:xfrm>
            <a:custGeom>
              <a:avLst/>
              <a:gdLst>
                <a:gd name="T0" fmla="*/ 353 w 414"/>
                <a:gd name="T1" fmla="*/ 88 h 300"/>
                <a:gd name="T2" fmla="*/ 295 w 414"/>
                <a:gd name="T3" fmla="*/ 105 h 300"/>
                <a:gd name="T4" fmla="*/ 265 w 414"/>
                <a:gd name="T5" fmla="*/ 121 h 300"/>
                <a:gd name="T6" fmla="*/ 239 w 414"/>
                <a:gd name="T7" fmla="*/ 168 h 300"/>
                <a:gd name="T8" fmla="*/ 216 w 414"/>
                <a:gd name="T9" fmla="*/ 186 h 300"/>
                <a:gd name="T10" fmla="*/ 190 w 414"/>
                <a:gd name="T11" fmla="*/ 193 h 300"/>
                <a:gd name="T12" fmla="*/ 179 w 414"/>
                <a:gd name="T13" fmla="*/ 216 h 300"/>
                <a:gd name="T14" fmla="*/ 153 w 414"/>
                <a:gd name="T15" fmla="*/ 256 h 300"/>
                <a:gd name="T16" fmla="*/ 130 w 414"/>
                <a:gd name="T17" fmla="*/ 289 h 300"/>
                <a:gd name="T18" fmla="*/ 116 w 414"/>
                <a:gd name="T19" fmla="*/ 298 h 300"/>
                <a:gd name="T20" fmla="*/ 97 w 414"/>
                <a:gd name="T21" fmla="*/ 298 h 300"/>
                <a:gd name="T22" fmla="*/ 88 w 414"/>
                <a:gd name="T23" fmla="*/ 293 h 300"/>
                <a:gd name="T24" fmla="*/ 93 w 414"/>
                <a:gd name="T25" fmla="*/ 282 h 300"/>
                <a:gd name="T26" fmla="*/ 97 w 414"/>
                <a:gd name="T27" fmla="*/ 265 h 300"/>
                <a:gd name="T28" fmla="*/ 67 w 414"/>
                <a:gd name="T29" fmla="*/ 254 h 300"/>
                <a:gd name="T30" fmla="*/ 65 w 414"/>
                <a:gd name="T31" fmla="*/ 242 h 300"/>
                <a:gd name="T32" fmla="*/ 35 w 414"/>
                <a:gd name="T33" fmla="*/ 242 h 300"/>
                <a:gd name="T34" fmla="*/ 0 w 414"/>
                <a:gd name="T35" fmla="*/ 226 h 300"/>
                <a:gd name="T36" fmla="*/ 0 w 414"/>
                <a:gd name="T37" fmla="*/ 209 h 300"/>
                <a:gd name="T38" fmla="*/ 4 w 414"/>
                <a:gd name="T39" fmla="*/ 205 h 300"/>
                <a:gd name="T40" fmla="*/ 11 w 414"/>
                <a:gd name="T41" fmla="*/ 189 h 300"/>
                <a:gd name="T42" fmla="*/ 62 w 414"/>
                <a:gd name="T43" fmla="*/ 175 h 300"/>
                <a:gd name="T44" fmla="*/ 74 w 414"/>
                <a:gd name="T45" fmla="*/ 165 h 300"/>
                <a:gd name="T46" fmla="*/ 111 w 414"/>
                <a:gd name="T47" fmla="*/ 140 h 300"/>
                <a:gd name="T48" fmla="*/ 167 w 414"/>
                <a:gd name="T49" fmla="*/ 107 h 300"/>
                <a:gd name="T50" fmla="*/ 193 w 414"/>
                <a:gd name="T51" fmla="*/ 100 h 300"/>
                <a:gd name="T52" fmla="*/ 223 w 414"/>
                <a:gd name="T53" fmla="*/ 84 h 300"/>
                <a:gd name="T54" fmla="*/ 235 w 414"/>
                <a:gd name="T55" fmla="*/ 60 h 300"/>
                <a:gd name="T56" fmla="*/ 237 w 414"/>
                <a:gd name="T57" fmla="*/ 42 h 300"/>
                <a:gd name="T58" fmla="*/ 239 w 414"/>
                <a:gd name="T59" fmla="*/ 35 h 300"/>
                <a:gd name="T60" fmla="*/ 263 w 414"/>
                <a:gd name="T61" fmla="*/ 42 h 300"/>
                <a:gd name="T62" fmla="*/ 274 w 414"/>
                <a:gd name="T63" fmla="*/ 40 h 300"/>
                <a:gd name="T64" fmla="*/ 286 w 414"/>
                <a:gd name="T65" fmla="*/ 37 h 300"/>
                <a:gd name="T66" fmla="*/ 281 w 414"/>
                <a:gd name="T67" fmla="*/ 30 h 300"/>
                <a:gd name="T68" fmla="*/ 270 w 414"/>
                <a:gd name="T69" fmla="*/ 30 h 300"/>
                <a:gd name="T70" fmla="*/ 281 w 414"/>
                <a:gd name="T71" fmla="*/ 16 h 300"/>
                <a:gd name="T72" fmla="*/ 293 w 414"/>
                <a:gd name="T73" fmla="*/ 14 h 300"/>
                <a:gd name="T74" fmla="*/ 291 w 414"/>
                <a:gd name="T75" fmla="*/ 21 h 300"/>
                <a:gd name="T76" fmla="*/ 298 w 414"/>
                <a:gd name="T77" fmla="*/ 19 h 300"/>
                <a:gd name="T78" fmla="*/ 305 w 414"/>
                <a:gd name="T79" fmla="*/ 12 h 300"/>
                <a:gd name="T80" fmla="*/ 307 w 414"/>
                <a:gd name="T81" fmla="*/ 9 h 300"/>
                <a:gd name="T82" fmla="*/ 311 w 414"/>
                <a:gd name="T83" fmla="*/ 14 h 300"/>
                <a:gd name="T84" fmla="*/ 311 w 414"/>
                <a:gd name="T85" fmla="*/ 12 h 300"/>
                <a:gd name="T86" fmla="*/ 321 w 414"/>
                <a:gd name="T87" fmla="*/ 5 h 300"/>
                <a:gd name="T88" fmla="*/ 314 w 414"/>
                <a:gd name="T89" fmla="*/ 7 h 300"/>
                <a:gd name="T90" fmla="*/ 311 w 414"/>
                <a:gd name="T91" fmla="*/ 7 h 300"/>
                <a:gd name="T92" fmla="*/ 305 w 414"/>
                <a:gd name="T93" fmla="*/ 9 h 300"/>
                <a:gd name="T94" fmla="*/ 316 w 414"/>
                <a:gd name="T95" fmla="*/ 0 h 300"/>
                <a:gd name="T96" fmla="*/ 351 w 414"/>
                <a:gd name="T97" fmla="*/ 5 h 300"/>
                <a:gd name="T98" fmla="*/ 367 w 414"/>
                <a:gd name="T99" fmla="*/ 9 h 300"/>
                <a:gd name="T100" fmla="*/ 391 w 414"/>
                <a:gd name="T101" fmla="*/ 16 h 300"/>
                <a:gd name="T102" fmla="*/ 414 w 414"/>
                <a:gd name="T103" fmla="*/ 47 h 300"/>
                <a:gd name="T104" fmla="*/ 391 w 414"/>
                <a:gd name="T105" fmla="*/ 65 h 300"/>
                <a:gd name="T106" fmla="*/ 379 w 414"/>
                <a:gd name="T107" fmla="*/ 7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4" h="300">
                  <a:moveTo>
                    <a:pt x="379" y="79"/>
                  </a:moveTo>
                  <a:lnTo>
                    <a:pt x="374" y="79"/>
                  </a:lnTo>
                  <a:lnTo>
                    <a:pt x="372" y="81"/>
                  </a:lnTo>
                  <a:lnTo>
                    <a:pt x="365" y="86"/>
                  </a:lnTo>
                  <a:lnTo>
                    <a:pt x="358" y="88"/>
                  </a:lnTo>
                  <a:lnTo>
                    <a:pt x="353" y="88"/>
                  </a:lnTo>
                  <a:lnTo>
                    <a:pt x="344" y="91"/>
                  </a:lnTo>
                  <a:lnTo>
                    <a:pt x="335" y="95"/>
                  </a:lnTo>
                  <a:lnTo>
                    <a:pt x="325" y="98"/>
                  </a:lnTo>
                  <a:lnTo>
                    <a:pt x="316" y="100"/>
                  </a:lnTo>
                  <a:lnTo>
                    <a:pt x="307" y="102"/>
                  </a:lnTo>
                  <a:lnTo>
                    <a:pt x="295" y="105"/>
                  </a:lnTo>
                  <a:lnTo>
                    <a:pt x="286" y="109"/>
                  </a:lnTo>
                  <a:lnTo>
                    <a:pt x="277" y="112"/>
                  </a:lnTo>
                  <a:lnTo>
                    <a:pt x="272" y="112"/>
                  </a:lnTo>
                  <a:lnTo>
                    <a:pt x="270" y="114"/>
                  </a:lnTo>
                  <a:lnTo>
                    <a:pt x="267" y="119"/>
                  </a:lnTo>
                  <a:lnTo>
                    <a:pt x="265" y="121"/>
                  </a:lnTo>
                  <a:lnTo>
                    <a:pt x="260" y="128"/>
                  </a:lnTo>
                  <a:lnTo>
                    <a:pt x="256" y="137"/>
                  </a:lnTo>
                  <a:lnTo>
                    <a:pt x="253" y="144"/>
                  </a:lnTo>
                  <a:lnTo>
                    <a:pt x="249" y="151"/>
                  </a:lnTo>
                  <a:lnTo>
                    <a:pt x="244" y="161"/>
                  </a:lnTo>
                  <a:lnTo>
                    <a:pt x="239" y="168"/>
                  </a:lnTo>
                  <a:lnTo>
                    <a:pt x="235" y="175"/>
                  </a:lnTo>
                  <a:lnTo>
                    <a:pt x="230" y="184"/>
                  </a:lnTo>
                  <a:lnTo>
                    <a:pt x="228" y="186"/>
                  </a:lnTo>
                  <a:lnTo>
                    <a:pt x="225" y="186"/>
                  </a:lnTo>
                  <a:lnTo>
                    <a:pt x="218" y="186"/>
                  </a:lnTo>
                  <a:lnTo>
                    <a:pt x="216" y="186"/>
                  </a:lnTo>
                  <a:lnTo>
                    <a:pt x="214" y="186"/>
                  </a:lnTo>
                  <a:lnTo>
                    <a:pt x="204" y="189"/>
                  </a:lnTo>
                  <a:lnTo>
                    <a:pt x="197" y="191"/>
                  </a:lnTo>
                  <a:lnTo>
                    <a:pt x="193" y="191"/>
                  </a:lnTo>
                  <a:lnTo>
                    <a:pt x="190" y="193"/>
                  </a:lnTo>
                  <a:lnTo>
                    <a:pt x="190" y="193"/>
                  </a:lnTo>
                  <a:lnTo>
                    <a:pt x="190" y="198"/>
                  </a:lnTo>
                  <a:lnTo>
                    <a:pt x="188" y="198"/>
                  </a:lnTo>
                  <a:lnTo>
                    <a:pt x="188" y="200"/>
                  </a:lnTo>
                  <a:lnTo>
                    <a:pt x="186" y="202"/>
                  </a:lnTo>
                  <a:lnTo>
                    <a:pt x="183" y="205"/>
                  </a:lnTo>
                  <a:lnTo>
                    <a:pt x="179" y="216"/>
                  </a:lnTo>
                  <a:lnTo>
                    <a:pt x="177" y="219"/>
                  </a:lnTo>
                  <a:lnTo>
                    <a:pt x="174" y="223"/>
                  </a:lnTo>
                  <a:lnTo>
                    <a:pt x="167" y="228"/>
                  </a:lnTo>
                  <a:lnTo>
                    <a:pt x="163" y="230"/>
                  </a:lnTo>
                  <a:lnTo>
                    <a:pt x="160" y="237"/>
                  </a:lnTo>
                  <a:lnTo>
                    <a:pt x="153" y="256"/>
                  </a:lnTo>
                  <a:lnTo>
                    <a:pt x="149" y="263"/>
                  </a:lnTo>
                  <a:lnTo>
                    <a:pt x="139" y="275"/>
                  </a:lnTo>
                  <a:lnTo>
                    <a:pt x="137" y="282"/>
                  </a:lnTo>
                  <a:lnTo>
                    <a:pt x="135" y="284"/>
                  </a:lnTo>
                  <a:lnTo>
                    <a:pt x="132" y="286"/>
                  </a:lnTo>
                  <a:lnTo>
                    <a:pt x="130" y="289"/>
                  </a:lnTo>
                  <a:lnTo>
                    <a:pt x="128" y="293"/>
                  </a:lnTo>
                  <a:lnTo>
                    <a:pt x="128" y="293"/>
                  </a:lnTo>
                  <a:lnTo>
                    <a:pt x="128" y="293"/>
                  </a:lnTo>
                  <a:lnTo>
                    <a:pt x="125" y="293"/>
                  </a:lnTo>
                  <a:lnTo>
                    <a:pt x="118" y="296"/>
                  </a:lnTo>
                  <a:lnTo>
                    <a:pt x="116" y="298"/>
                  </a:lnTo>
                  <a:lnTo>
                    <a:pt x="114" y="298"/>
                  </a:lnTo>
                  <a:lnTo>
                    <a:pt x="109" y="298"/>
                  </a:lnTo>
                  <a:lnTo>
                    <a:pt x="107" y="298"/>
                  </a:lnTo>
                  <a:lnTo>
                    <a:pt x="104" y="298"/>
                  </a:lnTo>
                  <a:lnTo>
                    <a:pt x="102" y="298"/>
                  </a:lnTo>
                  <a:lnTo>
                    <a:pt x="97" y="298"/>
                  </a:lnTo>
                  <a:lnTo>
                    <a:pt x="95" y="298"/>
                  </a:lnTo>
                  <a:lnTo>
                    <a:pt x="93" y="300"/>
                  </a:lnTo>
                  <a:lnTo>
                    <a:pt x="93" y="300"/>
                  </a:lnTo>
                  <a:lnTo>
                    <a:pt x="90" y="298"/>
                  </a:lnTo>
                  <a:lnTo>
                    <a:pt x="88" y="296"/>
                  </a:lnTo>
                  <a:lnTo>
                    <a:pt x="88" y="293"/>
                  </a:lnTo>
                  <a:lnTo>
                    <a:pt x="83" y="293"/>
                  </a:lnTo>
                  <a:lnTo>
                    <a:pt x="86" y="291"/>
                  </a:lnTo>
                  <a:lnTo>
                    <a:pt x="86" y="291"/>
                  </a:lnTo>
                  <a:lnTo>
                    <a:pt x="88" y="289"/>
                  </a:lnTo>
                  <a:lnTo>
                    <a:pt x="90" y="284"/>
                  </a:lnTo>
                  <a:lnTo>
                    <a:pt x="93" y="282"/>
                  </a:lnTo>
                  <a:lnTo>
                    <a:pt x="95" y="277"/>
                  </a:lnTo>
                  <a:lnTo>
                    <a:pt x="95" y="275"/>
                  </a:lnTo>
                  <a:lnTo>
                    <a:pt x="97" y="272"/>
                  </a:lnTo>
                  <a:lnTo>
                    <a:pt x="97" y="270"/>
                  </a:lnTo>
                  <a:lnTo>
                    <a:pt x="100" y="268"/>
                  </a:lnTo>
                  <a:lnTo>
                    <a:pt x="97" y="265"/>
                  </a:lnTo>
                  <a:lnTo>
                    <a:pt x="90" y="263"/>
                  </a:lnTo>
                  <a:lnTo>
                    <a:pt x="83" y="258"/>
                  </a:lnTo>
                  <a:lnTo>
                    <a:pt x="79" y="258"/>
                  </a:lnTo>
                  <a:lnTo>
                    <a:pt x="74" y="256"/>
                  </a:lnTo>
                  <a:lnTo>
                    <a:pt x="69" y="256"/>
                  </a:lnTo>
                  <a:lnTo>
                    <a:pt x="67" y="254"/>
                  </a:lnTo>
                  <a:lnTo>
                    <a:pt x="67" y="254"/>
                  </a:lnTo>
                  <a:lnTo>
                    <a:pt x="69" y="251"/>
                  </a:lnTo>
                  <a:lnTo>
                    <a:pt x="69" y="249"/>
                  </a:lnTo>
                  <a:lnTo>
                    <a:pt x="67" y="247"/>
                  </a:lnTo>
                  <a:lnTo>
                    <a:pt x="67" y="244"/>
                  </a:lnTo>
                  <a:lnTo>
                    <a:pt x="65" y="242"/>
                  </a:lnTo>
                  <a:lnTo>
                    <a:pt x="62" y="240"/>
                  </a:lnTo>
                  <a:lnTo>
                    <a:pt x="60" y="242"/>
                  </a:lnTo>
                  <a:lnTo>
                    <a:pt x="53" y="240"/>
                  </a:lnTo>
                  <a:lnTo>
                    <a:pt x="48" y="240"/>
                  </a:lnTo>
                  <a:lnTo>
                    <a:pt x="44" y="240"/>
                  </a:lnTo>
                  <a:lnTo>
                    <a:pt x="35" y="242"/>
                  </a:lnTo>
                  <a:lnTo>
                    <a:pt x="9" y="247"/>
                  </a:lnTo>
                  <a:lnTo>
                    <a:pt x="4" y="237"/>
                  </a:lnTo>
                  <a:lnTo>
                    <a:pt x="2" y="230"/>
                  </a:lnTo>
                  <a:lnTo>
                    <a:pt x="2" y="230"/>
                  </a:lnTo>
                  <a:lnTo>
                    <a:pt x="0" y="228"/>
                  </a:lnTo>
                  <a:lnTo>
                    <a:pt x="0" y="226"/>
                  </a:lnTo>
                  <a:lnTo>
                    <a:pt x="0" y="226"/>
                  </a:lnTo>
                  <a:lnTo>
                    <a:pt x="0" y="221"/>
                  </a:lnTo>
                  <a:lnTo>
                    <a:pt x="0" y="219"/>
                  </a:lnTo>
                  <a:lnTo>
                    <a:pt x="0" y="212"/>
                  </a:lnTo>
                  <a:lnTo>
                    <a:pt x="0" y="209"/>
                  </a:lnTo>
                  <a:lnTo>
                    <a:pt x="0" y="209"/>
                  </a:lnTo>
                  <a:lnTo>
                    <a:pt x="0" y="207"/>
                  </a:lnTo>
                  <a:lnTo>
                    <a:pt x="0" y="207"/>
                  </a:lnTo>
                  <a:lnTo>
                    <a:pt x="0" y="205"/>
                  </a:lnTo>
                  <a:lnTo>
                    <a:pt x="2" y="205"/>
                  </a:lnTo>
                  <a:lnTo>
                    <a:pt x="2" y="205"/>
                  </a:lnTo>
                  <a:lnTo>
                    <a:pt x="4" y="205"/>
                  </a:lnTo>
                  <a:lnTo>
                    <a:pt x="7" y="202"/>
                  </a:lnTo>
                  <a:lnTo>
                    <a:pt x="7" y="200"/>
                  </a:lnTo>
                  <a:lnTo>
                    <a:pt x="7" y="200"/>
                  </a:lnTo>
                  <a:lnTo>
                    <a:pt x="9" y="198"/>
                  </a:lnTo>
                  <a:lnTo>
                    <a:pt x="11" y="191"/>
                  </a:lnTo>
                  <a:lnTo>
                    <a:pt x="11" y="189"/>
                  </a:lnTo>
                  <a:lnTo>
                    <a:pt x="9" y="186"/>
                  </a:lnTo>
                  <a:lnTo>
                    <a:pt x="37" y="184"/>
                  </a:lnTo>
                  <a:lnTo>
                    <a:pt x="55" y="182"/>
                  </a:lnTo>
                  <a:lnTo>
                    <a:pt x="58" y="179"/>
                  </a:lnTo>
                  <a:lnTo>
                    <a:pt x="58" y="179"/>
                  </a:lnTo>
                  <a:lnTo>
                    <a:pt x="62" y="175"/>
                  </a:lnTo>
                  <a:lnTo>
                    <a:pt x="67" y="172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2" y="168"/>
                  </a:lnTo>
                  <a:lnTo>
                    <a:pt x="72" y="168"/>
                  </a:lnTo>
                  <a:lnTo>
                    <a:pt x="74" y="165"/>
                  </a:lnTo>
                  <a:lnTo>
                    <a:pt x="74" y="165"/>
                  </a:lnTo>
                  <a:lnTo>
                    <a:pt x="76" y="163"/>
                  </a:lnTo>
                  <a:lnTo>
                    <a:pt x="79" y="161"/>
                  </a:lnTo>
                  <a:lnTo>
                    <a:pt x="83" y="158"/>
                  </a:lnTo>
                  <a:lnTo>
                    <a:pt x="93" y="151"/>
                  </a:lnTo>
                  <a:lnTo>
                    <a:pt x="111" y="140"/>
                  </a:lnTo>
                  <a:lnTo>
                    <a:pt x="139" y="119"/>
                  </a:lnTo>
                  <a:lnTo>
                    <a:pt x="144" y="116"/>
                  </a:lnTo>
                  <a:lnTo>
                    <a:pt x="149" y="114"/>
                  </a:lnTo>
                  <a:lnTo>
                    <a:pt x="160" y="112"/>
                  </a:lnTo>
                  <a:lnTo>
                    <a:pt x="163" y="112"/>
                  </a:lnTo>
                  <a:lnTo>
                    <a:pt x="167" y="107"/>
                  </a:lnTo>
                  <a:lnTo>
                    <a:pt x="170" y="107"/>
                  </a:lnTo>
                  <a:lnTo>
                    <a:pt x="174" y="107"/>
                  </a:lnTo>
                  <a:lnTo>
                    <a:pt x="177" y="105"/>
                  </a:lnTo>
                  <a:lnTo>
                    <a:pt x="181" y="102"/>
                  </a:lnTo>
                  <a:lnTo>
                    <a:pt x="190" y="102"/>
                  </a:lnTo>
                  <a:lnTo>
                    <a:pt x="193" y="100"/>
                  </a:lnTo>
                  <a:lnTo>
                    <a:pt x="195" y="100"/>
                  </a:lnTo>
                  <a:lnTo>
                    <a:pt x="200" y="95"/>
                  </a:lnTo>
                  <a:lnTo>
                    <a:pt x="207" y="95"/>
                  </a:lnTo>
                  <a:lnTo>
                    <a:pt x="214" y="91"/>
                  </a:lnTo>
                  <a:lnTo>
                    <a:pt x="221" y="86"/>
                  </a:lnTo>
                  <a:lnTo>
                    <a:pt x="223" y="84"/>
                  </a:lnTo>
                  <a:lnTo>
                    <a:pt x="225" y="81"/>
                  </a:lnTo>
                  <a:lnTo>
                    <a:pt x="228" y="79"/>
                  </a:lnTo>
                  <a:lnTo>
                    <a:pt x="228" y="79"/>
                  </a:lnTo>
                  <a:lnTo>
                    <a:pt x="228" y="74"/>
                  </a:lnTo>
                  <a:lnTo>
                    <a:pt x="235" y="65"/>
                  </a:lnTo>
                  <a:lnTo>
                    <a:pt x="235" y="60"/>
                  </a:lnTo>
                  <a:lnTo>
                    <a:pt x="239" y="56"/>
                  </a:lnTo>
                  <a:lnTo>
                    <a:pt x="239" y="56"/>
                  </a:lnTo>
                  <a:lnTo>
                    <a:pt x="239" y="54"/>
                  </a:lnTo>
                  <a:lnTo>
                    <a:pt x="239" y="44"/>
                  </a:lnTo>
                  <a:lnTo>
                    <a:pt x="237" y="42"/>
                  </a:lnTo>
                  <a:lnTo>
                    <a:pt x="237" y="42"/>
                  </a:lnTo>
                  <a:lnTo>
                    <a:pt x="235" y="40"/>
                  </a:lnTo>
                  <a:lnTo>
                    <a:pt x="232" y="40"/>
                  </a:lnTo>
                  <a:lnTo>
                    <a:pt x="232" y="40"/>
                  </a:lnTo>
                  <a:lnTo>
                    <a:pt x="232" y="37"/>
                  </a:lnTo>
                  <a:lnTo>
                    <a:pt x="235" y="37"/>
                  </a:lnTo>
                  <a:lnTo>
                    <a:pt x="239" y="35"/>
                  </a:lnTo>
                  <a:lnTo>
                    <a:pt x="244" y="35"/>
                  </a:lnTo>
                  <a:lnTo>
                    <a:pt x="260" y="33"/>
                  </a:lnTo>
                  <a:lnTo>
                    <a:pt x="267" y="33"/>
                  </a:lnTo>
                  <a:lnTo>
                    <a:pt x="267" y="35"/>
                  </a:lnTo>
                  <a:lnTo>
                    <a:pt x="260" y="42"/>
                  </a:lnTo>
                  <a:lnTo>
                    <a:pt x="263" y="42"/>
                  </a:lnTo>
                  <a:lnTo>
                    <a:pt x="265" y="47"/>
                  </a:lnTo>
                  <a:lnTo>
                    <a:pt x="267" y="47"/>
                  </a:lnTo>
                  <a:lnTo>
                    <a:pt x="272" y="44"/>
                  </a:lnTo>
                  <a:lnTo>
                    <a:pt x="274" y="44"/>
                  </a:lnTo>
                  <a:lnTo>
                    <a:pt x="274" y="42"/>
                  </a:lnTo>
                  <a:lnTo>
                    <a:pt x="274" y="40"/>
                  </a:lnTo>
                  <a:lnTo>
                    <a:pt x="277" y="40"/>
                  </a:lnTo>
                  <a:lnTo>
                    <a:pt x="279" y="37"/>
                  </a:lnTo>
                  <a:lnTo>
                    <a:pt x="281" y="37"/>
                  </a:lnTo>
                  <a:lnTo>
                    <a:pt x="284" y="37"/>
                  </a:lnTo>
                  <a:lnTo>
                    <a:pt x="284" y="37"/>
                  </a:lnTo>
                  <a:lnTo>
                    <a:pt x="286" y="37"/>
                  </a:lnTo>
                  <a:lnTo>
                    <a:pt x="284" y="35"/>
                  </a:lnTo>
                  <a:lnTo>
                    <a:pt x="284" y="35"/>
                  </a:lnTo>
                  <a:lnTo>
                    <a:pt x="281" y="33"/>
                  </a:lnTo>
                  <a:lnTo>
                    <a:pt x="284" y="30"/>
                  </a:lnTo>
                  <a:lnTo>
                    <a:pt x="281" y="30"/>
                  </a:lnTo>
                  <a:lnTo>
                    <a:pt x="281" y="30"/>
                  </a:lnTo>
                  <a:lnTo>
                    <a:pt x="279" y="28"/>
                  </a:lnTo>
                  <a:lnTo>
                    <a:pt x="277" y="28"/>
                  </a:lnTo>
                  <a:lnTo>
                    <a:pt x="274" y="28"/>
                  </a:lnTo>
                  <a:lnTo>
                    <a:pt x="272" y="28"/>
                  </a:lnTo>
                  <a:lnTo>
                    <a:pt x="272" y="30"/>
                  </a:lnTo>
                  <a:lnTo>
                    <a:pt x="270" y="30"/>
                  </a:lnTo>
                  <a:lnTo>
                    <a:pt x="270" y="30"/>
                  </a:lnTo>
                  <a:lnTo>
                    <a:pt x="267" y="28"/>
                  </a:lnTo>
                  <a:lnTo>
                    <a:pt x="274" y="23"/>
                  </a:lnTo>
                  <a:lnTo>
                    <a:pt x="281" y="19"/>
                  </a:lnTo>
                  <a:lnTo>
                    <a:pt x="281" y="19"/>
                  </a:lnTo>
                  <a:lnTo>
                    <a:pt x="281" y="16"/>
                  </a:lnTo>
                  <a:lnTo>
                    <a:pt x="284" y="16"/>
                  </a:lnTo>
                  <a:lnTo>
                    <a:pt x="286" y="16"/>
                  </a:lnTo>
                  <a:lnTo>
                    <a:pt x="286" y="16"/>
                  </a:lnTo>
                  <a:lnTo>
                    <a:pt x="288" y="14"/>
                  </a:lnTo>
                  <a:lnTo>
                    <a:pt x="291" y="14"/>
                  </a:lnTo>
                  <a:lnTo>
                    <a:pt x="293" y="14"/>
                  </a:lnTo>
                  <a:lnTo>
                    <a:pt x="291" y="16"/>
                  </a:lnTo>
                  <a:lnTo>
                    <a:pt x="288" y="19"/>
                  </a:lnTo>
                  <a:lnTo>
                    <a:pt x="288" y="21"/>
                  </a:lnTo>
                  <a:lnTo>
                    <a:pt x="291" y="21"/>
                  </a:lnTo>
                  <a:lnTo>
                    <a:pt x="291" y="21"/>
                  </a:lnTo>
                  <a:lnTo>
                    <a:pt x="291" y="21"/>
                  </a:lnTo>
                  <a:lnTo>
                    <a:pt x="293" y="21"/>
                  </a:lnTo>
                  <a:lnTo>
                    <a:pt x="295" y="21"/>
                  </a:lnTo>
                  <a:lnTo>
                    <a:pt x="293" y="21"/>
                  </a:lnTo>
                  <a:lnTo>
                    <a:pt x="293" y="19"/>
                  </a:lnTo>
                  <a:lnTo>
                    <a:pt x="295" y="19"/>
                  </a:lnTo>
                  <a:lnTo>
                    <a:pt x="298" y="19"/>
                  </a:lnTo>
                  <a:lnTo>
                    <a:pt x="298" y="19"/>
                  </a:lnTo>
                  <a:lnTo>
                    <a:pt x="300" y="19"/>
                  </a:lnTo>
                  <a:lnTo>
                    <a:pt x="302" y="16"/>
                  </a:lnTo>
                  <a:lnTo>
                    <a:pt x="305" y="14"/>
                  </a:lnTo>
                  <a:lnTo>
                    <a:pt x="305" y="12"/>
                  </a:lnTo>
                  <a:lnTo>
                    <a:pt x="305" y="12"/>
                  </a:lnTo>
                  <a:lnTo>
                    <a:pt x="302" y="12"/>
                  </a:lnTo>
                  <a:lnTo>
                    <a:pt x="302" y="12"/>
                  </a:lnTo>
                  <a:lnTo>
                    <a:pt x="302" y="9"/>
                  </a:lnTo>
                  <a:lnTo>
                    <a:pt x="305" y="9"/>
                  </a:lnTo>
                  <a:lnTo>
                    <a:pt x="305" y="9"/>
                  </a:lnTo>
                  <a:lnTo>
                    <a:pt x="307" y="9"/>
                  </a:lnTo>
                  <a:lnTo>
                    <a:pt x="309" y="7"/>
                  </a:lnTo>
                  <a:lnTo>
                    <a:pt x="307" y="12"/>
                  </a:lnTo>
                  <a:lnTo>
                    <a:pt x="309" y="12"/>
                  </a:lnTo>
                  <a:lnTo>
                    <a:pt x="309" y="12"/>
                  </a:lnTo>
                  <a:lnTo>
                    <a:pt x="311" y="14"/>
                  </a:lnTo>
                  <a:lnTo>
                    <a:pt x="311" y="14"/>
                  </a:lnTo>
                  <a:lnTo>
                    <a:pt x="311" y="14"/>
                  </a:lnTo>
                  <a:lnTo>
                    <a:pt x="314" y="12"/>
                  </a:lnTo>
                  <a:lnTo>
                    <a:pt x="314" y="12"/>
                  </a:lnTo>
                  <a:lnTo>
                    <a:pt x="311" y="12"/>
                  </a:lnTo>
                  <a:lnTo>
                    <a:pt x="311" y="12"/>
                  </a:lnTo>
                  <a:lnTo>
                    <a:pt x="311" y="12"/>
                  </a:lnTo>
                  <a:lnTo>
                    <a:pt x="314" y="9"/>
                  </a:lnTo>
                  <a:lnTo>
                    <a:pt x="314" y="9"/>
                  </a:lnTo>
                  <a:lnTo>
                    <a:pt x="316" y="9"/>
                  </a:lnTo>
                  <a:lnTo>
                    <a:pt x="318" y="7"/>
                  </a:lnTo>
                  <a:lnTo>
                    <a:pt x="321" y="7"/>
                  </a:lnTo>
                  <a:lnTo>
                    <a:pt x="321" y="5"/>
                  </a:lnTo>
                  <a:lnTo>
                    <a:pt x="321" y="5"/>
                  </a:lnTo>
                  <a:lnTo>
                    <a:pt x="318" y="7"/>
                  </a:lnTo>
                  <a:lnTo>
                    <a:pt x="316" y="7"/>
                  </a:lnTo>
                  <a:lnTo>
                    <a:pt x="316" y="7"/>
                  </a:lnTo>
                  <a:lnTo>
                    <a:pt x="314" y="7"/>
                  </a:lnTo>
                  <a:lnTo>
                    <a:pt x="314" y="7"/>
                  </a:lnTo>
                  <a:lnTo>
                    <a:pt x="316" y="5"/>
                  </a:lnTo>
                  <a:lnTo>
                    <a:pt x="316" y="5"/>
                  </a:lnTo>
                  <a:lnTo>
                    <a:pt x="316" y="5"/>
                  </a:lnTo>
                  <a:lnTo>
                    <a:pt x="314" y="5"/>
                  </a:lnTo>
                  <a:lnTo>
                    <a:pt x="311" y="5"/>
                  </a:lnTo>
                  <a:lnTo>
                    <a:pt x="311" y="7"/>
                  </a:lnTo>
                  <a:lnTo>
                    <a:pt x="311" y="5"/>
                  </a:lnTo>
                  <a:lnTo>
                    <a:pt x="311" y="2"/>
                  </a:lnTo>
                  <a:lnTo>
                    <a:pt x="311" y="2"/>
                  </a:lnTo>
                  <a:lnTo>
                    <a:pt x="309" y="2"/>
                  </a:lnTo>
                  <a:lnTo>
                    <a:pt x="307" y="7"/>
                  </a:lnTo>
                  <a:lnTo>
                    <a:pt x="305" y="9"/>
                  </a:lnTo>
                  <a:lnTo>
                    <a:pt x="305" y="7"/>
                  </a:lnTo>
                  <a:lnTo>
                    <a:pt x="305" y="5"/>
                  </a:lnTo>
                  <a:lnTo>
                    <a:pt x="307" y="2"/>
                  </a:lnTo>
                  <a:lnTo>
                    <a:pt x="309" y="0"/>
                  </a:lnTo>
                  <a:lnTo>
                    <a:pt x="314" y="0"/>
                  </a:lnTo>
                  <a:lnTo>
                    <a:pt x="316" y="0"/>
                  </a:lnTo>
                  <a:lnTo>
                    <a:pt x="323" y="2"/>
                  </a:lnTo>
                  <a:lnTo>
                    <a:pt x="325" y="2"/>
                  </a:lnTo>
                  <a:lnTo>
                    <a:pt x="339" y="2"/>
                  </a:lnTo>
                  <a:lnTo>
                    <a:pt x="342" y="2"/>
                  </a:lnTo>
                  <a:lnTo>
                    <a:pt x="346" y="2"/>
                  </a:lnTo>
                  <a:lnTo>
                    <a:pt x="351" y="5"/>
                  </a:lnTo>
                  <a:lnTo>
                    <a:pt x="353" y="7"/>
                  </a:lnTo>
                  <a:lnTo>
                    <a:pt x="353" y="7"/>
                  </a:lnTo>
                  <a:lnTo>
                    <a:pt x="356" y="7"/>
                  </a:lnTo>
                  <a:lnTo>
                    <a:pt x="363" y="7"/>
                  </a:lnTo>
                  <a:lnTo>
                    <a:pt x="365" y="7"/>
                  </a:lnTo>
                  <a:lnTo>
                    <a:pt x="367" y="9"/>
                  </a:lnTo>
                  <a:lnTo>
                    <a:pt x="372" y="9"/>
                  </a:lnTo>
                  <a:lnTo>
                    <a:pt x="379" y="9"/>
                  </a:lnTo>
                  <a:lnTo>
                    <a:pt x="386" y="12"/>
                  </a:lnTo>
                  <a:lnTo>
                    <a:pt x="388" y="14"/>
                  </a:lnTo>
                  <a:lnTo>
                    <a:pt x="391" y="16"/>
                  </a:lnTo>
                  <a:lnTo>
                    <a:pt x="391" y="16"/>
                  </a:lnTo>
                  <a:lnTo>
                    <a:pt x="393" y="16"/>
                  </a:lnTo>
                  <a:lnTo>
                    <a:pt x="393" y="21"/>
                  </a:lnTo>
                  <a:lnTo>
                    <a:pt x="405" y="33"/>
                  </a:lnTo>
                  <a:lnTo>
                    <a:pt x="405" y="37"/>
                  </a:lnTo>
                  <a:lnTo>
                    <a:pt x="412" y="44"/>
                  </a:lnTo>
                  <a:lnTo>
                    <a:pt x="414" y="47"/>
                  </a:lnTo>
                  <a:lnTo>
                    <a:pt x="414" y="49"/>
                  </a:lnTo>
                  <a:lnTo>
                    <a:pt x="412" y="51"/>
                  </a:lnTo>
                  <a:lnTo>
                    <a:pt x="409" y="54"/>
                  </a:lnTo>
                  <a:lnTo>
                    <a:pt x="405" y="58"/>
                  </a:lnTo>
                  <a:lnTo>
                    <a:pt x="393" y="63"/>
                  </a:lnTo>
                  <a:lnTo>
                    <a:pt x="391" y="65"/>
                  </a:lnTo>
                  <a:lnTo>
                    <a:pt x="388" y="67"/>
                  </a:lnTo>
                  <a:lnTo>
                    <a:pt x="386" y="67"/>
                  </a:lnTo>
                  <a:lnTo>
                    <a:pt x="384" y="70"/>
                  </a:lnTo>
                  <a:lnTo>
                    <a:pt x="381" y="70"/>
                  </a:lnTo>
                  <a:lnTo>
                    <a:pt x="379" y="77"/>
                  </a:lnTo>
                  <a:lnTo>
                    <a:pt x="379" y="79"/>
                  </a:lnTo>
                  <a:lnTo>
                    <a:pt x="379" y="79"/>
                  </a:lnTo>
                  <a:lnTo>
                    <a:pt x="379" y="79"/>
                  </a:lnTo>
                  <a:close/>
                </a:path>
              </a:pathLst>
            </a:custGeom>
            <a:solidFill>
              <a:srgbClr val="D95B8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91" name="Freeform 50">
              <a:extLst>
                <a:ext uri="{FF2B5EF4-FFF2-40B4-BE49-F238E27FC236}">
                  <a16:creationId xmlns:a16="http://schemas.microsoft.com/office/drawing/2014/main" id="{FB8BFF93-0160-994C-9408-3E0445EB4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97" y="3230438"/>
              <a:ext cx="236897" cy="180911"/>
            </a:xfrm>
            <a:custGeom>
              <a:avLst/>
              <a:gdLst>
                <a:gd name="T0" fmla="*/ 198 w 201"/>
                <a:gd name="T1" fmla="*/ 7 h 149"/>
                <a:gd name="T2" fmla="*/ 201 w 201"/>
                <a:gd name="T3" fmla="*/ 9 h 149"/>
                <a:gd name="T4" fmla="*/ 198 w 201"/>
                <a:gd name="T5" fmla="*/ 16 h 149"/>
                <a:gd name="T6" fmla="*/ 201 w 201"/>
                <a:gd name="T7" fmla="*/ 30 h 149"/>
                <a:gd name="T8" fmla="*/ 196 w 201"/>
                <a:gd name="T9" fmla="*/ 35 h 149"/>
                <a:gd name="T10" fmla="*/ 198 w 201"/>
                <a:gd name="T11" fmla="*/ 44 h 149"/>
                <a:gd name="T12" fmla="*/ 196 w 201"/>
                <a:gd name="T13" fmla="*/ 51 h 149"/>
                <a:gd name="T14" fmla="*/ 191 w 201"/>
                <a:gd name="T15" fmla="*/ 65 h 149"/>
                <a:gd name="T16" fmla="*/ 187 w 201"/>
                <a:gd name="T17" fmla="*/ 70 h 149"/>
                <a:gd name="T18" fmla="*/ 166 w 201"/>
                <a:gd name="T19" fmla="*/ 70 h 149"/>
                <a:gd name="T20" fmla="*/ 145 w 201"/>
                <a:gd name="T21" fmla="*/ 72 h 149"/>
                <a:gd name="T22" fmla="*/ 131 w 201"/>
                <a:gd name="T23" fmla="*/ 91 h 149"/>
                <a:gd name="T24" fmla="*/ 126 w 201"/>
                <a:gd name="T25" fmla="*/ 93 h 149"/>
                <a:gd name="T26" fmla="*/ 112 w 201"/>
                <a:gd name="T27" fmla="*/ 98 h 149"/>
                <a:gd name="T28" fmla="*/ 100 w 201"/>
                <a:gd name="T29" fmla="*/ 100 h 149"/>
                <a:gd name="T30" fmla="*/ 98 w 201"/>
                <a:gd name="T31" fmla="*/ 116 h 149"/>
                <a:gd name="T32" fmla="*/ 98 w 201"/>
                <a:gd name="T33" fmla="*/ 135 h 149"/>
                <a:gd name="T34" fmla="*/ 89 w 201"/>
                <a:gd name="T35" fmla="*/ 147 h 149"/>
                <a:gd name="T36" fmla="*/ 73 w 201"/>
                <a:gd name="T37" fmla="*/ 135 h 149"/>
                <a:gd name="T38" fmla="*/ 59 w 201"/>
                <a:gd name="T39" fmla="*/ 135 h 149"/>
                <a:gd name="T40" fmla="*/ 49 w 201"/>
                <a:gd name="T41" fmla="*/ 130 h 149"/>
                <a:gd name="T42" fmla="*/ 47 w 201"/>
                <a:gd name="T43" fmla="*/ 130 h 149"/>
                <a:gd name="T44" fmla="*/ 40 w 201"/>
                <a:gd name="T45" fmla="*/ 135 h 149"/>
                <a:gd name="T46" fmla="*/ 28 w 201"/>
                <a:gd name="T47" fmla="*/ 121 h 149"/>
                <a:gd name="T48" fmla="*/ 24 w 201"/>
                <a:gd name="T49" fmla="*/ 137 h 149"/>
                <a:gd name="T50" fmla="*/ 12 w 201"/>
                <a:gd name="T51" fmla="*/ 137 h 149"/>
                <a:gd name="T52" fmla="*/ 5 w 201"/>
                <a:gd name="T53" fmla="*/ 130 h 149"/>
                <a:gd name="T54" fmla="*/ 5 w 201"/>
                <a:gd name="T55" fmla="*/ 112 h 149"/>
                <a:gd name="T56" fmla="*/ 14 w 201"/>
                <a:gd name="T57" fmla="*/ 114 h 149"/>
                <a:gd name="T58" fmla="*/ 17 w 201"/>
                <a:gd name="T59" fmla="*/ 95 h 149"/>
                <a:gd name="T60" fmla="*/ 14 w 201"/>
                <a:gd name="T61" fmla="*/ 91 h 149"/>
                <a:gd name="T62" fmla="*/ 24 w 201"/>
                <a:gd name="T63" fmla="*/ 89 h 149"/>
                <a:gd name="T64" fmla="*/ 35 w 201"/>
                <a:gd name="T65" fmla="*/ 91 h 149"/>
                <a:gd name="T66" fmla="*/ 40 w 201"/>
                <a:gd name="T67" fmla="*/ 82 h 149"/>
                <a:gd name="T68" fmla="*/ 33 w 201"/>
                <a:gd name="T69" fmla="*/ 72 h 149"/>
                <a:gd name="T70" fmla="*/ 26 w 201"/>
                <a:gd name="T71" fmla="*/ 72 h 149"/>
                <a:gd name="T72" fmla="*/ 10 w 201"/>
                <a:gd name="T73" fmla="*/ 77 h 149"/>
                <a:gd name="T74" fmla="*/ 5 w 201"/>
                <a:gd name="T75" fmla="*/ 61 h 149"/>
                <a:gd name="T76" fmla="*/ 31 w 201"/>
                <a:gd name="T77" fmla="*/ 49 h 149"/>
                <a:gd name="T78" fmla="*/ 45 w 201"/>
                <a:gd name="T79" fmla="*/ 51 h 149"/>
                <a:gd name="T80" fmla="*/ 49 w 201"/>
                <a:gd name="T81" fmla="*/ 42 h 149"/>
                <a:gd name="T82" fmla="*/ 42 w 201"/>
                <a:gd name="T83" fmla="*/ 26 h 149"/>
                <a:gd name="T84" fmla="*/ 52 w 201"/>
                <a:gd name="T85" fmla="*/ 21 h 149"/>
                <a:gd name="T86" fmla="*/ 54 w 201"/>
                <a:gd name="T87" fmla="*/ 26 h 149"/>
                <a:gd name="T88" fmla="*/ 63 w 201"/>
                <a:gd name="T89" fmla="*/ 28 h 149"/>
                <a:gd name="T90" fmla="*/ 75 w 201"/>
                <a:gd name="T91" fmla="*/ 26 h 149"/>
                <a:gd name="T92" fmla="*/ 80 w 201"/>
                <a:gd name="T93" fmla="*/ 30 h 149"/>
                <a:gd name="T94" fmla="*/ 84 w 201"/>
                <a:gd name="T95" fmla="*/ 35 h 149"/>
                <a:gd name="T96" fmla="*/ 93 w 201"/>
                <a:gd name="T97" fmla="*/ 49 h 149"/>
                <a:gd name="T98" fmla="*/ 103 w 201"/>
                <a:gd name="T99" fmla="*/ 58 h 149"/>
                <a:gd name="T100" fmla="*/ 107 w 201"/>
                <a:gd name="T101" fmla="*/ 49 h 149"/>
                <a:gd name="T102" fmla="*/ 114 w 201"/>
                <a:gd name="T103" fmla="*/ 42 h 149"/>
                <a:gd name="T104" fmla="*/ 121 w 201"/>
                <a:gd name="T105" fmla="*/ 40 h 149"/>
                <a:gd name="T106" fmla="*/ 126 w 201"/>
                <a:gd name="T107" fmla="*/ 26 h 149"/>
                <a:gd name="T108" fmla="*/ 138 w 201"/>
                <a:gd name="T109" fmla="*/ 19 h 149"/>
                <a:gd name="T110" fmla="*/ 142 w 201"/>
                <a:gd name="T111" fmla="*/ 14 h 149"/>
                <a:gd name="T112" fmla="*/ 166 w 201"/>
                <a:gd name="T113" fmla="*/ 9 h 149"/>
                <a:gd name="T114" fmla="*/ 182 w 201"/>
                <a:gd name="T115" fmla="*/ 12 h 149"/>
                <a:gd name="T116" fmla="*/ 187 w 201"/>
                <a:gd name="T117" fmla="*/ 2 h 149"/>
                <a:gd name="T118" fmla="*/ 191 w 201"/>
                <a:gd name="T119" fmla="*/ 0 h 149"/>
                <a:gd name="T120" fmla="*/ 194 w 201"/>
                <a:gd name="T12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1" h="149">
                  <a:moveTo>
                    <a:pt x="194" y="0"/>
                  </a:moveTo>
                  <a:lnTo>
                    <a:pt x="196" y="0"/>
                  </a:lnTo>
                  <a:lnTo>
                    <a:pt x="196" y="2"/>
                  </a:lnTo>
                  <a:lnTo>
                    <a:pt x="198" y="2"/>
                  </a:lnTo>
                  <a:lnTo>
                    <a:pt x="198" y="7"/>
                  </a:lnTo>
                  <a:lnTo>
                    <a:pt x="198" y="7"/>
                  </a:lnTo>
                  <a:lnTo>
                    <a:pt x="198" y="9"/>
                  </a:lnTo>
                  <a:lnTo>
                    <a:pt x="198" y="9"/>
                  </a:lnTo>
                  <a:lnTo>
                    <a:pt x="201" y="9"/>
                  </a:lnTo>
                  <a:lnTo>
                    <a:pt x="201" y="9"/>
                  </a:lnTo>
                  <a:lnTo>
                    <a:pt x="201" y="12"/>
                  </a:lnTo>
                  <a:lnTo>
                    <a:pt x="198" y="14"/>
                  </a:lnTo>
                  <a:lnTo>
                    <a:pt x="198" y="14"/>
                  </a:lnTo>
                  <a:lnTo>
                    <a:pt x="198" y="16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1" y="21"/>
                  </a:lnTo>
                  <a:lnTo>
                    <a:pt x="198" y="28"/>
                  </a:lnTo>
                  <a:lnTo>
                    <a:pt x="201" y="28"/>
                  </a:lnTo>
                  <a:lnTo>
                    <a:pt x="201" y="30"/>
                  </a:lnTo>
                  <a:lnTo>
                    <a:pt x="201" y="30"/>
                  </a:lnTo>
                  <a:lnTo>
                    <a:pt x="198" y="30"/>
                  </a:lnTo>
                  <a:lnTo>
                    <a:pt x="196" y="33"/>
                  </a:lnTo>
                  <a:lnTo>
                    <a:pt x="196" y="33"/>
                  </a:lnTo>
                  <a:lnTo>
                    <a:pt x="196" y="35"/>
                  </a:lnTo>
                  <a:lnTo>
                    <a:pt x="198" y="35"/>
                  </a:lnTo>
                  <a:lnTo>
                    <a:pt x="198" y="37"/>
                  </a:lnTo>
                  <a:lnTo>
                    <a:pt x="198" y="40"/>
                  </a:lnTo>
                  <a:lnTo>
                    <a:pt x="198" y="42"/>
                  </a:lnTo>
                  <a:lnTo>
                    <a:pt x="198" y="44"/>
                  </a:lnTo>
                  <a:lnTo>
                    <a:pt x="196" y="44"/>
                  </a:lnTo>
                  <a:lnTo>
                    <a:pt x="196" y="47"/>
                  </a:lnTo>
                  <a:lnTo>
                    <a:pt x="198" y="49"/>
                  </a:lnTo>
                  <a:lnTo>
                    <a:pt x="198" y="49"/>
                  </a:lnTo>
                  <a:lnTo>
                    <a:pt x="196" y="51"/>
                  </a:lnTo>
                  <a:lnTo>
                    <a:pt x="196" y="51"/>
                  </a:lnTo>
                  <a:lnTo>
                    <a:pt x="194" y="56"/>
                  </a:lnTo>
                  <a:lnTo>
                    <a:pt x="191" y="61"/>
                  </a:lnTo>
                  <a:lnTo>
                    <a:pt x="191" y="63"/>
                  </a:lnTo>
                  <a:lnTo>
                    <a:pt x="191" y="65"/>
                  </a:lnTo>
                  <a:lnTo>
                    <a:pt x="189" y="68"/>
                  </a:lnTo>
                  <a:lnTo>
                    <a:pt x="187" y="68"/>
                  </a:lnTo>
                  <a:lnTo>
                    <a:pt x="187" y="68"/>
                  </a:lnTo>
                  <a:lnTo>
                    <a:pt x="187" y="70"/>
                  </a:lnTo>
                  <a:lnTo>
                    <a:pt x="187" y="70"/>
                  </a:lnTo>
                  <a:lnTo>
                    <a:pt x="180" y="68"/>
                  </a:lnTo>
                  <a:lnTo>
                    <a:pt x="173" y="68"/>
                  </a:lnTo>
                  <a:lnTo>
                    <a:pt x="173" y="68"/>
                  </a:lnTo>
                  <a:lnTo>
                    <a:pt x="168" y="68"/>
                  </a:lnTo>
                  <a:lnTo>
                    <a:pt x="166" y="70"/>
                  </a:lnTo>
                  <a:lnTo>
                    <a:pt x="159" y="70"/>
                  </a:lnTo>
                  <a:lnTo>
                    <a:pt x="156" y="70"/>
                  </a:lnTo>
                  <a:lnTo>
                    <a:pt x="149" y="72"/>
                  </a:lnTo>
                  <a:lnTo>
                    <a:pt x="147" y="72"/>
                  </a:lnTo>
                  <a:lnTo>
                    <a:pt x="145" y="72"/>
                  </a:lnTo>
                  <a:lnTo>
                    <a:pt x="142" y="75"/>
                  </a:lnTo>
                  <a:lnTo>
                    <a:pt x="140" y="77"/>
                  </a:lnTo>
                  <a:lnTo>
                    <a:pt x="138" y="77"/>
                  </a:lnTo>
                  <a:lnTo>
                    <a:pt x="135" y="79"/>
                  </a:lnTo>
                  <a:lnTo>
                    <a:pt x="131" y="91"/>
                  </a:lnTo>
                  <a:lnTo>
                    <a:pt x="128" y="91"/>
                  </a:lnTo>
                  <a:lnTo>
                    <a:pt x="128" y="93"/>
                  </a:lnTo>
                  <a:lnTo>
                    <a:pt x="128" y="93"/>
                  </a:lnTo>
                  <a:lnTo>
                    <a:pt x="128" y="93"/>
                  </a:lnTo>
                  <a:lnTo>
                    <a:pt x="126" y="93"/>
                  </a:lnTo>
                  <a:lnTo>
                    <a:pt x="124" y="93"/>
                  </a:lnTo>
                  <a:lnTo>
                    <a:pt x="121" y="93"/>
                  </a:lnTo>
                  <a:lnTo>
                    <a:pt x="117" y="95"/>
                  </a:lnTo>
                  <a:lnTo>
                    <a:pt x="114" y="98"/>
                  </a:lnTo>
                  <a:lnTo>
                    <a:pt x="112" y="98"/>
                  </a:lnTo>
                  <a:lnTo>
                    <a:pt x="110" y="100"/>
                  </a:lnTo>
                  <a:lnTo>
                    <a:pt x="107" y="100"/>
                  </a:lnTo>
                  <a:lnTo>
                    <a:pt x="105" y="100"/>
                  </a:lnTo>
                  <a:lnTo>
                    <a:pt x="103" y="100"/>
                  </a:lnTo>
                  <a:lnTo>
                    <a:pt x="100" y="100"/>
                  </a:lnTo>
                  <a:lnTo>
                    <a:pt x="98" y="105"/>
                  </a:lnTo>
                  <a:lnTo>
                    <a:pt x="96" y="107"/>
                  </a:lnTo>
                  <a:lnTo>
                    <a:pt x="93" y="112"/>
                  </a:lnTo>
                  <a:lnTo>
                    <a:pt x="96" y="114"/>
                  </a:lnTo>
                  <a:lnTo>
                    <a:pt x="98" y="116"/>
                  </a:lnTo>
                  <a:lnTo>
                    <a:pt x="96" y="126"/>
                  </a:lnTo>
                  <a:lnTo>
                    <a:pt x="93" y="128"/>
                  </a:lnTo>
                  <a:lnTo>
                    <a:pt x="93" y="130"/>
                  </a:lnTo>
                  <a:lnTo>
                    <a:pt x="98" y="133"/>
                  </a:lnTo>
                  <a:lnTo>
                    <a:pt x="98" y="135"/>
                  </a:lnTo>
                  <a:lnTo>
                    <a:pt x="98" y="137"/>
                  </a:lnTo>
                  <a:lnTo>
                    <a:pt x="98" y="140"/>
                  </a:lnTo>
                  <a:lnTo>
                    <a:pt x="96" y="144"/>
                  </a:lnTo>
                  <a:lnTo>
                    <a:pt x="93" y="149"/>
                  </a:lnTo>
                  <a:lnTo>
                    <a:pt x="89" y="147"/>
                  </a:lnTo>
                  <a:lnTo>
                    <a:pt x="84" y="144"/>
                  </a:lnTo>
                  <a:lnTo>
                    <a:pt x="80" y="142"/>
                  </a:lnTo>
                  <a:lnTo>
                    <a:pt x="77" y="140"/>
                  </a:lnTo>
                  <a:lnTo>
                    <a:pt x="75" y="135"/>
                  </a:lnTo>
                  <a:lnTo>
                    <a:pt x="73" y="135"/>
                  </a:lnTo>
                  <a:lnTo>
                    <a:pt x="70" y="135"/>
                  </a:lnTo>
                  <a:lnTo>
                    <a:pt x="68" y="135"/>
                  </a:lnTo>
                  <a:lnTo>
                    <a:pt x="63" y="133"/>
                  </a:lnTo>
                  <a:lnTo>
                    <a:pt x="61" y="133"/>
                  </a:lnTo>
                  <a:lnTo>
                    <a:pt x="59" y="135"/>
                  </a:lnTo>
                  <a:lnTo>
                    <a:pt x="54" y="135"/>
                  </a:lnTo>
                  <a:lnTo>
                    <a:pt x="52" y="133"/>
                  </a:lnTo>
                  <a:lnTo>
                    <a:pt x="52" y="133"/>
                  </a:lnTo>
                  <a:lnTo>
                    <a:pt x="52" y="133"/>
                  </a:lnTo>
                  <a:lnTo>
                    <a:pt x="49" y="130"/>
                  </a:lnTo>
                  <a:lnTo>
                    <a:pt x="49" y="130"/>
                  </a:lnTo>
                  <a:lnTo>
                    <a:pt x="49" y="128"/>
                  </a:lnTo>
                  <a:lnTo>
                    <a:pt x="47" y="130"/>
                  </a:lnTo>
                  <a:lnTo>
                    <a:pt x="47" y="130"/>
                  </a:lnTo>
                  <a:lnTo>
                    <a:pt x="47" y="130"/>
                  </a:lnTo>
                  <a:lnTo>
                    <a:pt x="45" y="133"/>
                  </a:lnTo>
                  <a:lnTo>
                    <a:pt x="45" y="133"/>
                  </a:lnTo>
                  <a:lnTo>
                    <a:pt x="42" y="133"/>
                  </a:lnTo>
                  <a:lnTo>
                    <a:pt x="40" y="135"/>
                  </a:lnTo>
                  <a:lnTo>
                    <a:pt x="40" y="135"/>
                  </a:lnTo>
                  <a:lnTo>
                    <a:pt x="38" y="133"/>
                  </a:lnTo>
                  <a:lnTo>
                    <a:pt x="38" y="133"/>
                  </a:lnTo>
                  <a:lnTo>
                    <a:pt x="35" y="133"/>
                  </a:lnTo>
                  <a:lnTo>
                    <a:pt x="28" y="121"/>
                  </a:lnTo>
                  <a:lnTo>
                    <a:pt x="28" y="121"/>
                  </a:lnTo>
                  <a:lnTo>
                    <a:pt x="24" y="128"/>
                  </a:lnTo>
                  <a:lnTo>
                    <a:pt x="24" y="128"/>
                  </a:lnTo>
                  <a:lnTo>
                    <a:pt x="24" y="133"/>
                  </a:lnTo>
                  <a:lnTo>
                    <a:pt x="24" y="135"/>
                  </a:lnTo>
                  <a:lnTo>
                    <a:pt x="24" y="137"/>
                  </a:lnTo>
                  <a:lnTo>
                    <a:pt x="21" y="140"/>
                  </a:lnTo>
                  <a:lnTo>
                    <a:pt x="19" y="140"/>
                  </a:lnTo>
                  <a:lnTo>
                    <a:pt x="17" y="140"/>
                  </a:lnTo>
                  <a:lnTo>
                    <a:pt x="14" y="140"/>
                  </a:lnTo>
                  <a:lnTo>
                    <a:pt x="12" y="137"/>
                  </a:lnTo>
                  <a:lnTo>
                    <a:pt x="10" y="135"/>
                  </a:lnTo>
                  <a:lnTo>
                    <a:pt x="7" y="133"/>
                  </a:lnTo>
                  <a:lnTo>
                    <a:pt x="5" y="130"/>
                  </a:lnTo>
                  <a:lnTo>
                    <a:pt x="5" y="130"/>
                  </a:lnTo>
                  <a:lnTo>
                    <a:pt x="5" y="130"/>
                  </a:lnTo>
                  <a:lnTo>
                    <a:pt x="5" y="128"/>
                  </a:lnTo>
                  <a:lnTo>
                    <a:pt x="3" y="126"/>
                  </a:lnTo>
                  <a:lnTo>
                    <a:pt x="0" y="123"/>
                  </a:lnTo>
                  <a:lnTo>
                    <a:pt x="3" y="116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2"/>
                  </a:lnTo>
                  <a:lnTo>
                    <a:pt x="10" y="112"/>
                  </a:lnTo>
                  <a:lnTo>
                    <a:pt x="12" y="112"/>
                  </a:lnTo>
                  <a:lnTo>
                    <a:pt x="14" y="114"/>
                  </a:lnTo>
                  <a:lnTo>
                    <a:pt x="14" y="107"/>
                  </a:lnTo>
                  <a:lnTo>
                    <a:pt x="17" y="100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4" y="93"/>
                  </a:lnTo>
                  <a:lnTo>
                    <a:pt x="14" y="93"/>
                  </a:lnTo>
                  <a:lnTo>
                    <a:pt x="14" y="91"/>
                  </a:lnTo>
                  <a:lnTo>
                    <a:pt x="14" y="91"/>
                  </a:lnTo>
                  <a:lnTo>
                    <a:pt x="17" y="86"/>
                  </a:lnTo>
                  <a:lnTo>
                    <a:pt x="19" y="86"/>
                  </a:lnTo>
                  <a:lnTo>
                    <a:pt x="19" y="86"/>
                  </a:lnTo>
                  <a:lnTo>
                    <a:pt x="24" y="89"/>
                  </a:lnTo>
                  <a:lnTo>
                    <a:pt x="26" y="86"/>
                  </a:lnTo>
                  <a:lnTo>
                    <a:pt x="28" y="89"/>
                  </a:lnTo>
                  <a:lnTo>
                    <a:pt x="28" y="89"/>
                  </a:lnTo>
                  <a:lnTo>
                    <a:pt x="31" y="89"/>
                  </a:lnTo>
                  <a:lnTo>
                    <a:pt x="35" y="91"/>
                  </a:lnTo>
                  <a:lnTo>
                    <a:pt x="38" y="89"/>
                  </a:lnTo>
                  <a:lnTo>
                    <a:pt x="40" y="89"/>
                  </a:lnTo>
                  <a:lnTo>
                    <a:pt x="42" y="84"/>
                  </a:lnTo>
                  <a:lnTo>
                    <a:pt x="42" y="82"/>
                  </a:lnTo>
                  <a:lnTo>
                    <a:pt x="40" y="82"/>
                  </a:lnTo>
                  <a:lnTo>
                    <a:pt x="40" y="79"/>
                  </a:lnTo>
                  <a:lnTo>
                    <a:pt x="38" y="77"/>
                  </a:lnTo>
                  <a:lnTo>
                    <a:pt x="38" y="77"/>
                  </a:lnTo>
                  <a:lnTo>
                    <a:pt x="38" y="77"/>
                  </a:lnTo>
                  <a:lnTo>
                    <a:pt x="33" y="72"/>
                  </a:lnTo>
                  <a:lnTo>
                    <a:pt x="31" y="70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26" y="72"/>
                  </a:lnTo>
                  <a:lnTo>
                    <a:pt x="26" y="72"/>
                  </a:lnTo>
                  <a:lnTo>
                    <a:pt x="24" y="72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0" y="77"/>
                  </a:lnTo>
                  <a:lnTo>
                    <a:pt x="7" y="77"/>
                  </a:lnTo>
                  <a:lnTo>
                    <a:pt x="7" y="75"/>
                  </a:lnTo>
                  <a:lnTo>
                    <a:pt x="7" y="75"/>
                  </a:lnTo>
                  <a:lnTo>
                    <a:pt x="7" y="72"/>
                  </a:lnTo>
                  <a:lnTo>
                    <a:pt x="5" y="61"/>
                  </a:lnTo>
                  <a:lnTo>
                    <a:pt x="14" y="56"/>
                  </a:lnTo>
                  <a:lnTo>
                    <a:pt x="24" y="49"/>
                  </a:lnTo>
                  <a:lnTo>
                    <a:pt x="26" y="47"/>
                  </a:lnTo>
                  <a:lnTo>
                    <a:pt x="28" y="49"/>
                  </a:lnTo>
                  <a:lnTo>
                    <a:pt x="31" y="49"/>
                  </a:lnTo>
                  <a:lnTo>
                    <a:pt x="33" y="51"/>
                  </a:lnTo>
                  <a:lnTo>
                    <a:pt x="33" y="51"/>
                  </a:lnTo>
                  <a:lnTo>
                    <a:pt x="38" y="51"/>
                  </a:lnTo>
                  <a:lnTo>
                    <a:pt x="40" y="51"/>
                  </a:lnTo>
                  <a:lnTo>
                    <a:pt x="45" y="51"/>
                  </a:lnTo>
                  <a:lnTo>
                    <a:pt x="47" y="51"/>
                  </a:lnTo>
                  <a:lnTo>
                    <a:pt x="49" y="51"/>
                  </a:lnTo>
                  <a:lnTo>
                    <a:pt x="49" y="47"/>
                  </a:lnTo>
                  <a:lnTo>
                    <a:pt x="49" y="44"/>
                  </a:lnTo>
                  <a:lnTo>
                    <a:pt x="49" y="42"/>
                  </a:lnTo>
                  <a:lnTo>
                    <a:pt x="45" y="35"/>
                  </a:lnTo>
                  <a:lnTo>
                    <a:pt x="45" y="33"/>
                  </a:lnTo>
                  <a:lnTo>
                    <a:pt x="45" y="28"/>
                  </a:lnTo>
                  <a:lnTo>
                    <a:pt x="42" y="28"/>
                  </a:lnTo>
                  <a:lnTo>
                    <a:pt x="42" y="26"/>
                  </a:lnTo>
                  <a:lnTo>
                    <a:pt x="42" y="21"/>
                  </a:lnTo>
                  <a:lnTo>
                    <a:pt x="40" y="21"/>
                  </a:lnTo>
                  <a:lnTo>
                    <a:pt x="42" y="21"/>
                  </a:lnTo>
                  <a:lnTo>
                    <a:pt x="49" y="21"/>
                  </a:lnTo>
                  <a:lnTo>
                    <a:pt x="52" y="21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4" y="23"/>
                  </a:lnTo>
                  <a:lnTo>
                    <a:pt x="54" y="23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61" y="28"/>
                  </a:lnTo>
                  <a:lnTo>
                    <a:pt x="63" y="28"/>
                  </a:lnTo>
                  <a:lnTo>
                    <a:pt x="63" y="28"/>
                  </a:lnTo>
                  <a:lnTo>
                    <a:pt x="66" y="28"/>
                  </a:lnTo>
                  <a:lnTo>
                    <a:pt x="73" y="23"/>
                  </a:lnTo>
                  <a:lnTo>
                    <a:pt x="73" y="23"/>
                  </a:lnTo>
                  <a:lnTo>
                    <a:pt x="75" y="23"/>
                  </a:lnTo>
                  <a:lnTo>
                    <a:pt x="75" y="26"/>
                  </a:lnTo>
                  <a:lnTo>
                    <a:pt x="77" y="26"/>
                  </a:lnTo>
                  <a:lnTo>
                    <a:pt x="80" y="26"/>
                  </a:lnTo>
                  <a:lnTo>
                    <a:pt x="80" y="26"/>
                  </a:lnTo>
                  <a:lnTo>
                    <a:pt x="80" y="28"/>
                  </a:lnTo>
                  <a:lnTo>
                    <a:pt x="80" y="30"/>
                  </a:lnTo>
                  <a:lnTo>
                    <a:pt x="80" y="33"/>
                  </a:lnTo>
                  <a:lnTo>
                    <a:pt x="82" y="33"/>
                  </a:lnTo>
                  <a:lnTo>
                    <a:pt x="82" y="35"/>
                  </a:lnTo>
                  <a:lnTo>
                    <a:pt x="84" y="35"/>
                  </a:lnTo>
                  <a:lnTo>
                    <a:pt x="84" y="35"/>
                  </a:lnTo>
                  <a:lnTo>
                    <a:pt x="86" y="35"/>
                  </a:lnTo>
                  <a:lnTo>
                    <a:pt x="86" y="37"/>
                  </a:lnTo>
                  <a:lnTo>
                    <a:pt x="91" y="47"/>
                  </a:lnTo>
                  <a:lnTo>
                    <a:pt x="93" y="49"/>
                  </a:lnTo>
                  <a:lnTo>
                    <a:pt x="93" y="49"/>
                  </a:lnTo>
                  <a:lnTo>
                    <a:pt x="93" y="54"/>
                  </a:lnTo>
                  <a:lnTo>
                    <a:pt x="96" y="51"/>
                  </a:lnTo>
                  <a:lnTo>
                    <a:pt x="100" y="58"/>
                  </a:lnTo>
                  <a:lnTo>
                    <a:pt x="100" y="58"/>
                  </a:lnTo>
                  <a:lnTo>
                    <a:pt x="103" y="58"/>
                  </a:lnTo>
                  <a:lnTo>
                    <a:pt x="103" y="54"/>
                  </a:lnTo>
                  <a:lnTo>
                    <a:pt x="103" y="54"/>
                  </a:lnTo>
                  <a:lnTo>
                    <a:pt x="105" y="54"/>
                  </a:lnTo>
                  <a:lnTo>
                    <a:pt x="105" y="51"/>
                  </a:lnTo>
                  <a:lnTo>
                    <a:pt x="107" y="49"/>
                  </a:lnTo>
                  <a:lnTo>
                    <a:pt x="107" y="49"/>
                  </a:lnTo>
                  <a:lnTo>
                    <a:pt x="110" y="47"/>
                  </a:lnTo>
                  <a:lnTo>
                    <a:pt x="112" y="44"/>
                  </a:lnTo>
                  <a:lnTo>
                    <a:pt x="114" y="44"/>
                  </a:lnTo>
                  <a:lnTo>
                    <a:pt x="114" y="42"/>
                  </a:lnTo>
                  <a:lnTo>
                    <a:pt x="117" y="42"/>
                  </a:lnTo>
                  <a:lnTo>
                    <a:pt x="119" y="42"/>
                  </a:lnTo>
                  <a:lnTo>
                    <a:pt x="121" y="42"/>
                  </a:lnTo>
                  <a:lnTo>
                    <a:pt x="121" y="42"/>
                  </a:lnTo>
                  <a:lnTo>
                    <a:pt x="121" y="40"/>
                  </a:lnTo>
                  <a:lnTo>
                    <a:pt x="126" y="35"/>
                  </a:lnTo>
                  <a:lnTo>
                    <a:pt x="128" y="33"/>
                  </a:lnTo>
                  <a:lnTo>
                    <a:pt x="128" y="30"/>
                  </a:lnTo>
                  <a:lnTo>
                    <a:pt x="126" y="30"/>
                  </a:lnTo>
                  <a:lnTo>
                    <a:pt x="126" y="26"/>
                  </a:lnTo>
                  <a:lnTo>
                    <a:pt x="126" y="23"/>
                  </a:lnTo>
                  <a:lnTo>
                    <a:pt x="133" y="21"/>
                  </a:lnTo>
                  <a:lnTo>
                    <a:pt x="135" y="21"/>
                  </a:lnTo>
                  <a:lnTo>
                    <a:pt x="138" y="19"/>
                  </a:lnTo>
                  <a:lnTo>
                    <a:pt x="138" y="19"/>
                  </a:lnTo>
                  <a:lnTo>
                    <a:pt x="140" y="19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2" y="14"/>
                  </a:lnTo>
                  <a:lnTo>
                    <a:pt x="142" y="14"/>
                  </a:lnTo>
                  <a:lnTo>
                    <a:pt x="152" y="9"/>
                  </a:lnTo>
                  <a:lnTo>
                    <a:pt x="159" y="9"/>
                  </a:lnTo>
                  <a:lnTo>
                    <a:pt x="161" y="7"/>
                  </a:lnTo>
                  <a:lnTo>
                    <a:pt x="166" y="7"/>
                  </a:lnTo>
                  <a:lnTo>
                    <a:pt x="166" y="9"/>
                  </a:lnTo>
                  <a:lnTo>
                    <a:pt x="166" y="9"/>
                  </a:lnTo>
                  <a:lnTo>
                    <a:pt x="168" y="9"/>
                  </a:lnTo>
                  <a:lnTo>
                    <a:pt x="175" y="14"/>
                  </a:lnTo>
                  <a:lnTo>
                    <a:pt x="177" y="14"/>
                  </a:lnTo>
                  <a:lnTo>
                    <a:pt x="182" y="12"/>
                  </a:lnTo>
                  <a:lnTo>
                    <a:pt x="184" y="7"/>
                  </a:lnTo>
                  <a:lnTo>
                    <a:pt x="184" y="5"/>
                  </a:lnTo>
                  <a:lnTo>
                    <a:pt x="184" y="2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7" y="0"/>
                  </a:lnTo>
                  <a:lnTo>
                    <a:pt x="187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91" y="0"/>
                  </a:lnTo>
                  <a:lnTo>
                    <a:pt x="191" y="0"/>
                  </a:lnTo>
                  <a:lnTo>
                    <a:pt x="191" y="0"/>
                  </a:lnTo>
                  <a:lnTo>
                    <a:pt x="194" y="0"/>
                  </a:lnTo>
                  <a:lnTo>
                    <a:pt x="194" y="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D95B8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92" name="Freeform 51">
              <a:extLst>
                <a:ext uri="{FF2B5EF4-FFF2-40B4-BE49-F238E27FC236}">
                  <a16:creationId xmlns:a16="http://schemas.microsoft.com/office/drawing/2014/main" id="{D2FF1857-F16D-3846-B01F-A1FB83610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5107" y="3215869"/>
              <a:ext cx="342969" cy="367893"/>
            </a:xfrm>
            <a:custGeom>
              <a:avLst/>
              <a:gdLst>
                <a:gd name="T0" fmla="*/ 280 w 291"/>
                <a:gd name="T1" fmla="*/ 208 h 303"/>
                <a:gd name="T2" fmla="*/ 235 w 291"/>
                <a:gd name="T3" fmla="*/ 201 h 303"/>
                <a:gd name="T4" fmla="*/ 217 w 291"/>
                <a:gd name="T5" fmla="*/ 203 h 303"/>
                <a:gd name="T6" fmla="*/ 205 w 291"/>
                <a:gd name="T7" fmla="*/ 182 h 303"/>
                <a:gd name="T8" fmla="*/ 191 w 291"/>
                <a:gd name="T9" fmla="*/ 175 h 303"/>
                <a:gd name="T10" fmla="*/ 175 w 291"/>
                <a:gd name="T11" fmla="*/ 187 h 303"/>
                <a:gd name="T12" fmla="*/ 179 w 291"/>
                <a:gd name="T13" fmla="*/ 210 h 303"/>
                <a:gd name="T14" fmla="*/ 175 w 291"/>
                <a:gd name="T15" fmla="*/ 222 h 303"/>
                <a:gd name="T16" fmla="*/ 152 w 291"/>
                <a:gd name="T17" fmla="*/ 238 h 303"/>
                <a:gd name="T18" fmla="*/ 126 w 291"/>
                <a:gd name="T19" fmla="*/ 247 h 303"/>
                <a:gd name="T20" fmla="*/ 131 w 291"/>
                <a:gd name="T21" fmla="*/ 233 h 303"/>
                <a:gd name="T22" fmla="*/ 126 w 291"/>
                <a:gd name="T23" fmla="*/ 201 h 303"/>
                <a:gd name="T24" fmla="*/ 135 w 291"/>
                <a:gd name="T25" fmla="*/ 175 h 303"/>
                <a:gd name="T26" fmla="*/ 135 w 291"/>
                <a:gd name="T27" fmla="*/ 159 h 303"/>
                <a:gd name="T28" fmla="*/ 128 w 291"/>
                <a:gd name="T29" fmla="*/ 135 h 303"/>
                <a:gd name="T30" fmla="*/ 124 w 291"/>
                <a:gd name="T31" fmla="*/ 142 h 303"/>
                <a:gd name="T32" fmla="*/ 112 w 291"/>
                <a:gd name="T33" fmla="*/ 159 h 303"/>
                <a:gd name="T34" fmla="*/ 112 w 291"/>
                <a:gd name="T35" fmla="*/ 161 h 303"/>
                <a:gd name="T36" fmla="*/ 110 w 291"/>
                <a:gd name="T37" fmla="*/ 173 h 303"/>
                <a:gd name="T38" fmla="*/ 110 w 291"/>
                <a:gd name="T39" fmla="*/ 217 h 303"/>
                <a:gd name="T40" fmla="*/ 105 w 291"/>
                <a:gd name="T41" fmla="*/ 245 h 303"/>
                <a:gd name="T42" fmla="*/ 89 w 291"/>
                <a:gd name="T43" fmla="*/ 259 h 303"/>
                <a:gd name="T44" fmla="*/ 86 w 291"/>
                <a:gd name="T45" fmla="*/ 282 h 303"/>
                <a:gd name="T46" fmla="*/ 68 w 291"/>
                <a:gd name="T47" fmla="*/ 270 h 303"/>
                <a:gd name="T48" fmla="*/ 68 w 291"/>
                <a:gd name="T49" fmla="*/ 250 h 303"/>
                <a:gd name="T50" fmla="*/ 61 w 291"/>
                <a:gd name="T51" fmla="*/ 229 h 303"/>
                <a:gd name="T52" fmla="*/ 47 w 291"/>
                <a:gd name="T53" fmla="*/ 226 h 303"/>
                <a:gd name="T54" fmla="*/ 40 w 291"/>
                <a:gd name="T55" fmla="*/ 233 h 303"/>
                <a:gd name="T56" fmla="*/ 24 w 291"/>
                <a:gd name="T57" fmla="*/ 229 h 303"/>
                <a:gd name="T58" fmla="*/ 3 w 291"/>
                <a:gd name="T59" fmla="*/ 224 h 303"/>
                <a:gd name="T60" fmla="*/ 10 w 291"/>
                <a:gd name="T61" fmla="*/ 177 h 303"/>
                <a:gd name="T62" fmla="*/ 10 w 291"/>
                <a:gd name="T63" fmla="*/ 168 h 303"/>
                <a:gd name="T64" fmla="*/ 12 w 291"/>
                <a:gd name="T65" fmla="*/ 159 h 303"/>
                <a:gd name="T66" fmla="*/ 14 w 291"/>
                <a:gd name="T67" fmla="*/ 140 h 303"/>
                <a:gd name="T68" fmla="*/ 14 w 291"/>
                <a:gd name="T69" fmla="*/ 128 h 303"/>
                <a:gd name="T70" fmla="*/ 12 w 291"/>
                <a:gd name="T71" fmla="*/ 84 h 303"/>
                <a:gd name="T72" fmla="*/ 14 w 291"/>
                <a:gd name="T73" fmla="*/ 73 h 303"/>
                <a:gd name="T74" fmla="*/ 21 w 291"/>
                <a:gd name="T75" fmla="*/ 56 h 303"/>
                <a:gd name="T76" fmla="*/ 21 w 291"/>
                <a:gd name="T77" fmla="*/ 42 h 303"/>
                <a:gd name="T78" fmla="*/ 21 w 291"/>
                <a:gd name="T79" fmla="*/ 28 h 303"/>
                <a:gd name="T80" fmla="*/ 21 w 291"/>
                <a:gd name="T81" fmla="*/ 19 h 303"/>
                <a:gd name="T82" fmla="*/ 42 w 291"/>
                <a:gd name="T83" fmla="*/ 7 h 303"/>
                <a:gd name="T84" fmla="*/ 68 w 291"/>
                <a:gd name="T85" fmla="*/ 0 h 303"/>
                <a:gd name="T86" fmla="*/ 75 w 291"/>
                <a:gd name="T87" fmla="*/ 3 h 303"/>
                <a:gd name="T88" fmla="*/ 77 w 291"/>
                <a:gd name="T89" fmla="*/ 12 h 303"/>
                <a:gd name="T90" fmla="*/ 75 w 291"/>
                <a:gd name="T91" fmla="*/ 28 h 303"/>
                <a:gd name="T92" fmla="*/ 89 w 291"/>
                <a:gd name="T93" fmla="*/ 47 h 303"/>
                <a:gd name="T94" fmla="*/ 114 w 291"/>
                <a:gd name="T95" fmla="*/ 54 h 303"/>
                <a:gd name="T96" fmla="*/ 145 w 291"/>
                <a:gd name="T97" fmla="*/ 42 h 303"/>
                <a:gd name="T98" fmla="*/ 170 w 291"/>
                <a:gd name="T99" fmla="*/ 40 h 303"/>
                <a:gd name="T100" fmla="*/ 186 w 291"/>
                <a:gd name="T101" fmla="*/ 45 h 303"/>
                <a:gd name="T102" fmla="*/ 196 w 291"/>
                <a:gd name="T103" fmla="*/ 59 h 303"/>
                <a:gd name="T104" fmla="*/ 210 w 291"/>
                <a:gd name="T105" fmla="*/ 77 h 303"/>
                <a:gd name="T106" fmla="*/ 214 w 291"/>
                <a:gd name="T107" fmla="*/ 105 h 303"/>
                <a:gd name="T108" fmla="*/ 238 w 291"/>
                <a:gd name="T109" fmla="*/ 126 h 303"/>
                <a:gd name="T110" fmla="*/ 254 w 291"/>
                <a:gd name="T111" fmla="*/ 140 h 303"/>
                <a:gd name="T112" fmla="*/ 270 w 291"/>
                <a:gd name="T113" fmla="*/ 145 h 303"/>
                <a:gd name="T114" fmla="*/ 289 w 291"/>
                <a:gd name="T115" fmla="*/ 138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1" h="303">
                  <a:moveTo>
                    <a:pt x="291" y="135"/>
                  </a:moveTo>
                  <a:lnTo>
                    <a:pt x="291" y="138"/>
                  </a:lnTo>
                  <a:lnTo>
                    <a:pt x="287" y="173"/>
                  </a:lnTo>
                  <a:lnTo>
                    <a:pt x="284" y="203"/>
                  </a:lnTo>
                  <a:lnTo>
                    <a:pt x="284" y="208"/>
                  </a:lnTo>
                  <a:lnTo>
                    <a:pt x="284" y="210"/>
                  </a:lnTo>
                  <a:lnTo>
                    <a:pt x="282" y="210"/>
                  </a:lnTo>
                  <a:lnTo>
                    <a:pt x="280" y="208"/>
                  </a:lnTo>
                  <a:lnTo>
                    <a:pt x="275" y="208"/>
                  </a:lnTo>
                  <a:lnTo>
                    <a:pt x="275" y="205"/>
                  </a:lnTo>
                  <a:lnTo>
                    <a:pt x="273" y="205"/>
                  </a:lnTo>
                  <a:lnTo>
                    <a:pt x="273" y="203"/>
                  </a:lnTo>
                  <a:lnTo>
                    <a:pt x="270" y="203"/>
                  </a:lnTo>
                  <a:lnTo>
                    <a:pt x="266" y="201"/>
                  </a:lnTo>
                  <a:lnTo>
                    <a:pt x="247" y="198"/>
                  </a:lnTo>
                  <a:lnTo>
                    <a:pt x="235" y="201"/>
                  </a:lnTo>
                  <a:lnTo>
                    <a:pt x="233" y="203"/>
                  </a:lnTo>
                  <a:lnTo>
                    <a:pt x="231" y="205"/>
                  </a:lnTo>
                  <a:lnTo>
                    <a:pt x="226" y="205"/>
                  </a:lnTo>
                  <a:lnTo>
                    <a:pt x="226" y="205"/>
                  </a:lnTo>
                  <a:lnTo>
                    <a:pt x="224" y="205"/>
                  </a:lnTo>
                  <a:lnTo>
                    <a:pt x="221" y="205"/>
                  </a:lnTo>
                  <a:lnTo>
                    <a:pt x="219" y="203"/>
                  </a:lnTo>
                  <a:lnTo>
                    <a:pt x="217" y="203"/>
                  </a:lnTo>
                  <a:lnTo>
                    <a:pt x="217" y="201"/>
                  </a:lnTo>
                  <a:lnTo>
                    <a:pt x="217" y="201"/>
                  </a:lnTo>
                  <a:lnTo>
                    <a:pt x="212" y="194"/>
                  </a:lnTo>
                  <a:lnTo>
                    <a:pt x="210" y="189"/>
                  </a:lnTo>
                  <a:lnTo>
                    <a:pt x="210" y="187"/>
                  </a:lnTo>
                  <a:lnTo>
                    <a:pt x="210" y="187"/>
                  </a:lnTo>
                  <a:lnTo>
                    <a:pt x="207" y="184"/>
                  </a:lnTo>
                  <a:lnTo>
                    <a:pt x="205" y="182"/>
                  </a:lnTo>
                  <a:lnTo>
                    <a:pt x="203" y="180"/>
                  </a:lnTo>
                  <a:lnTo>
                    <a:pt x="200" y="180"/>
                  </a:lnTo>
                  <a:lnTo>
                    <a:pt x="200" y="180"/>
                  </a:lnTo>
                  <a:lnTo>
                    <a:pt x="198" y="180"/>
                  </a:lnTo>
                  <a:lnTo>
                    <a:pt x="196" y="177"/>
                  </a:lnTo>
                  <a:lnTo>
                    <a:pt x="196" y="177"/>
                  </a:lnTo>
                  <a:lnTo>
                    <a:pt x="193" y="175"/>
                  </a:lnTo>
                  <a:lnTo>
                    <a:pt x="191" y="175"/>
                  </a:lnTo>
                  <a:lnTo>
                    <a:pt x="191" y="175"/>
                  </a:lnTo>
                  <a:lnTo>
                    <a:pt x="189" y="175"/>
                  </a:lnTo>
                  <a:lnTo>
                    <a:pt x="186" y="177"/>
                  </a:lnTo>
                  <a:lnTo>
                    <a:pt x="184" y="180"/>
                  </a:lnTo>
                  <a:lnTo>
                    <a:pt x="184" y="182"/>
                  </a:lnTo>
                  <a:lnTo>
                    <a:pt x="179" y="184"/>
                  </a:lnTo>
                  <a:lnTo>
                    <a:pt x="177" y="187"/>
                  </a:lnTo>
                  <a:lnTo>
                    <a:pt x="175" y="187"/>
                  </a:lnTo>
                  <a:lnTo>
                    <a:pt x="175" y="189"/>
                  </a:lnTo>
                  <a:lnTo>
                    <a:pt x="172" y="191"/>
                  </a:lnTo>
                  <a:lnTo>
                    <a:pt x="172" y="194"/>
                  </a:lnTo>
                  <a:lnTo>
                    <a:pt x="175" y="196"/>
                  </a:lnTo>
                  <a:lnTo>
                    <a:pt x="177" y="203"/>
                  </a:lnTo>
                  <a:lnTo>
                    <a:pt x="177" y="205"/>
                  </a:lnTo>
                  <a:lnTo>
                    <a:pt x="177" y="208"/>
                  </a:lnTo>
                  <a:lnTo>
                    <a:pt x="179" y="210"/>
                  </a:lnTo>
                  <a:lnTo>
                    <a:pt x="182" y="212"/>
                  </a:lnTo>
                  <a:lnTo>
                    <a:pt x="182" y="212"/>
                  </a:lnTo>
                  <a:lnTo>
                    <a:pt x="184" y="215"/>
                  </a:lnTo>
                  <a:lnTo>
                    <a:pt x="184" y="217"/>
                  </a:lnTo>
                  <a:lnTo>
                    <a:pt x="186" y="222"/>
                  </a:lnTo>
                  <a:lnTo>
                    <a:pt x="182" y="222"/>
                  </a:lnTo>
                  <a:lnTo>
                    <a:pt x="179" y="222"/>
                  </a:lnTo>
                  <a:lnTo>
                    <a:pt x="175" y="222"/>
                  </a:lnTo>
                  <a:lnTo>
                    <a:pt x="175" y="224"/>
                  </a:lnTo>
                  <a:lnTo>
                    <a:pt x="172" y="224"/>
                  </a:lnTo>
                  <a:lnTo>
                    <a:pt x="163" y="231"/>
                  </a:lnTo>
                  <a:lnTo>
                    <a:pt x="159" y="231"/>
                  </a:lnTo>
                  <a:lnTo>
                    <a:pt x="156" y="233"/>
                  </a:lnTo>
                  <a:lnTo>
                    <a:pt x="154" y="236"/>
                  </a:lnTo>
                  <a:lnTo>
                    <a:pt x="154" y="238"/>
                  </a:lnTo>
                  <a:lnTo>
                    <a:pt x="152" y="238"/>
                  </a:lnTo>
                  <a:lnTo>
                    <a:pt x="149" y="238"/>
                  </a:lnTo>
                  <a:lnTo>
                    <a:pt x="147" y="240"/>
                  </a:lnTo>
                  <a:lnTo>
                    <a:pt x="145" y="240"/>
                  </a:lnTo>
                  <a:lnTo>
                    <a:pt x="142" y="245"/>
                  </a:lnTo>
                  <a:lnTo>
                    <a:pt x="135" y="247"/>
                  </a:lnTo>
                  <a:lnTo>
                    <a:pt x="128" y="254"/>
                  </a:lnTo>
                  <a:lnTo>
                    <a:pt x="124" y="256"/>
                  </a:lnTo>
                  <a:lnTo>
                    <a:pt x="126" y="247"/>
                  </a:lnTo>
                  <a:lnTo>
                    <a:pt x="126" y="243"/>
                  </a:lnTo>
                  <a:lnTo>
                    <a:pt x="126" y="243"/>
                  </a:lnTo>
                  <a:lnTo>
                    <a:pt x="128" y="240"/>
                  </a:lnTo>
                  <a:lnTo>
                    <a:pt x="128" y="240"/>
                  </a:lnTo>
                  <a:lnTo>
                    <a:pt x="131" y="238"/>
                  </a:lnTo>
                  <a:lnTo>
                    <a:pt x="131" y="238"/>
                  </a:lnTo>
                  <a:lnTo>
                    <a:pt x="131" y="236"/>
                  </a:lnTo>
                  <a:lnTo>
                    <a:pt x="131" y="233"/>
                  </a:lnTo>
                  <a:lnTo>
                    <a:pt x="128" y="231"/>
                  </a:lnTo>
                  <a:lnTo>
                    <a:pt x="124" y="226"/>
                  </a:lnTo>
                  <a:lnTo>
                    <a:pt x="121" y="222"/>
                  </a:lnTo>
                  <a:lnTo>
                    <a:pt x="121" y="219"/>
                  </a:lnTo>
                  <a:lnTo>
                    <a:pt x="121" y="217"/>
                  </a:lnTo>
                  <a:lnTo>
                    <a:pt x="126" y="208"/>
                  </a:lnTo>
                  <a:lnTo>
                    <a:pt x="126" y="203"/>
                  </a:lnTo>
                  <a:lnTo>
                    <a:pt x="126" y="201"/>
                  </a:lnTo>
                  <a:lnTo>
                    <a:pt x="124" y="198"/>
                  </a:lnTo>
                  <a:lnTo>
                    <a:pt x="124" y="194"/>
                  </a:lnTo>
                  <a:lnTo>
                    <a:pt x="124" y="191"/>
                  </a:lnTo>
                  <a:lnTo>
                    <a:pt x="126" y="191"/>
                  </a:lnTo>
                  <a:lnTo>
                    <a:pt x="128" y="189"/>
                  </a:lnTo>
                  <a:lnTo>
                    <a:pt x="131" y="187"/>
                  </a:lnTo>
                  <a:lnTo>
                    <a:pt x="131" y="182"/>
                  </a:lnTo>
                  <a:lnTo>
                    <a:pt x="135" y="175"/>
                  </a:lnTo>
                  <a:lnTo>
                    <a:pt x="135" y="175"/>
                  </a:lnTo>
                  <a:lnTo>
                    <a:pt x="138" y="173"/>
                  </a:lnTo>
                  <a:lnTo>
                    <a:pt x="140" y="163"/>
                  </a:lnTo>
                  <a:lnTo>
                    <a:pt x="138" y="163"/>
                  </a:lnTo>
                  <a:lnTo>
                    <a:pt x="135" y="163"/>
                  </a:lnTo>
                  <a:lnTo>
                    <a:pt x="135" y="161"/>
                  </a:lnTo>
                  <a:lnTo>
                    <a:pt x="135" y="161"/>
                  </a:lnTo>
                  <a:lnTo>
                    <a:pt x="135" y="159"/>
                  </a:lnTo>
                  <a:lnTo>
                    <a:pt x="138" y="159"/>
                  </a:lnTo>
                  <a:lnTo>
                    <a:pt x="138" y="156"/>
                  </a:lnTo>
                  <a:lnTo>
                    <a:pt x="138" y="156"/>
                  </a:lnTo>
                  <a:lnTo>
                    <a:pt x="135" y="145"/>
                  </a:lnTo>
                  <a:lnTo>
                    <a:pt x="135" y="142"/>
                  </a:lnTo>
                  <a:lnTo>
                    <a:pt x="135" y="138"/>
                  </a:lnTo>
                  <a:lnTo>
                    <a:pt x="131" y="138"/>
                  </a:lnTo>
                  <a:lnTo>
                    <a:pt x="128" y="135"/>
                  </a:lnTo>
                  <a:lnTo>
                    <a:pt x="126" y="138"/>
                  </a:lnTo>
                  <a:lnTo>
                    <a:pt x="124" y="135"/>
                  </a:lnTo>
                  <a:lnTo>
                    <a:pt x="124" y="135"/>
                  </a:lnTo>
                  <a:lnTo>
                    <a:pt x="124" y="138"/>
                  </a:lnTo>
                  <a:lnTo>
                    <a:pt x="124" y="138"/>
                  </a:lnTo>
                  <a:lnTo>
                    <a:pt x="124" y="140"/>
                  </a:lnTo>
                  <a:lnTo>
                    <a:pt x="124" y="140"/>
                  </a:lnTo>
                  <a:lnTo>
                    <a:pt x="124" y="142"/>
                  </a:lnTo>
                  <a:lnTo>
                    <a:pt x="121" y="142"/>
                  </a:lnTo>
                  <a:lnTo>
                    <a:pt x="119" y="145"/>
                  </a:lnTo>
                  <a:lnTo>
                    <a:pt x="117" y="152"/>
                  </a:lnTo>
                  <a:lnTo>
                    <a:pt x="117" y="152"/>
                  </a:lnTo>
                  <a:lnTo>
                    <a:pt x="114" y="152"/>
                  </a:lnTo>
                  <a:lnTo>
                    <a:pt x="114" y="154"/>
                  </a:lnTo>
                  <a:lnTo>
                    <a:pt x="112" y="156"/>
                  </a:lnTo>
                  <a:lnTo>
                    <a:pt x="112" y="159"/>
                  </a:lnTo>
                  <a:lnTo>
                    <a:pt x="112" y="159"/>
                  </a:lnTo>
                  <a:lnTo>
                    <a:pt x="112" y="159"/>
                  </a:lnTo>
                  <a:lnTo>
                    <a:pt x="112" y="159"/>
                  </a:lnTo>
                  <a:lnTo>
                    <a:pt x="112" y="159"/>
                  </a:lnTo>
                  <a:lnTo>
                    <a:pt x="112" y="159"/>
                  </a:lnTo>
                  <a:lnTo>
                    <a:pt x="114" y="159"/>
                  </a:lnTo>
                  <a:lnTo>
                    <a:pt x="114" y="161"/>
                  </a:lnTo>
                  <a:lnTo>
                    <a:pt x="112" y="161"/>
                  </a:lnTo>
                  <a:lnTo>
                    <a:pt x="112" y="161"/>
                  </a:lnTo>
                  <a:lnTo>
                    <a:pt x="107" y="163"/>
                  </a:lnTo>
                  <a:lnTo>
                    <a:pt x="105" y="168"/>
                  </a:lnTo>
                  <a:lnTo>
                    <a:pt x="107" y="170"/>
                  </a:lnTo>
                  <a:lnTo>
                    <a:pt x="107" y="170"/>
                  </a:lnTo>
                  <a:lnTo>
                    <a:pt x="107" y="173"/>
                  </a:lnTo>
                  <a:lnTo>
                    <a:pt x="110" y="173"/>
                  </a:lnTo>
                  <a:lnTo>
                    <a:pt x="110" y="173"/>
                  </a:lnTo>
                  <a:lnTo>
                    <a:pt x="112" y="180"/>
                  </a:lnTo>
                  <a:lnTo>
                    <a:pt x="112" y="184"/>
                  </a:lnTo>
                  <a:lnTo>
                    <a:pt x="107" y="201"/>
                  </a:lnTo>
                  <a:lnTo>
                    <a:pt x="112" y="201"/>
                  </a:lnTo>
                  <a:lnTo>
                    <a:pt x="112" y="201"/>
                  </a:lnTo>
                  <a:lnTo>
                    <a:pt x="112" y="203"/>
                  </a:lnTo>
                  <a:lnTo>
                    <a:pt x="112" y="208"/>
                  </a:lnTo>
                  <a:lnTo>
                    <a:pt x="110" y="217"/>
                  </a:lnTo>
                  <a:lnTo>
                    <a:pt x="110" y="219"/>
                  </a:lnTo>
                  <a:lnTo>
                    <a:pt x="110" y="222"/>
                  </a:lnTo>
                  <a:lnTo>
                    <a:pt x="110" y="224"/>
                  </a:lnTo>
                  <a:lnTo>
                    <a:pt x="107" y="226"/>
                  </a:lnTo>
                  <a:lnTo>
                    <a:pt x="105" y="231"/>
                  </a:lnTo>
                  <a:lnTo>
                    <a:pt x="107" y="236"/>
                  </a:lnTo>
                  <a:lnTo>
                    <a:pt x="105" y="243"/>
                  </a:lnTo>
                  <a:lnTo>
                    <a:pt x="105" y="245"/>
                  </a:lnTo>
                  <a:lnTo>
                    <a:pt x="103" y="245"/>
                  </a:lnTo>
                  <a:lnTo>
                    <a:pt x="100" y="243"/>
                  </a:lnTo>
                  <a:lnTo>
                    <a:pt x="98" y="243"/>
                  </a:lnTo>
                  <a:lnTo>
                    <a:pt x="93" y="240"/>
                  </a:lnTo>
                  <a:lnTo>
                    <a:pt x="93" y="243"/>
                  </a:lnTo>
                  <a:lnTo>
                    <a:pt x="91" y="243"/>
                  </a:lnTo>
                  <a:lnTo>
                    <a:pt x="89" y="254"/>
                  </a:lnTo>
                  <a:lnTo>
                    <a:pt x="89" y="259"/>
                  </a:lnTo>
                  <a:lnTo>
                    <a:pt x="89" y="259"/>
                  </a:lnTo>
                  <a:lnTo>
                    <a:pt x="89" y="261"/>
                  </a:lnTo>
                  <a:lnTo>
                    <a:pt x="91" y="263"/>
                  </a:lnTo>
                  <a:lnTo>
                    <a:pt x="91" y="266"/>
                  </a:lnTo>
                  <a:lnTo>
                    <a:pt x="91" y="268"/>
                  </a:lnTo>
                  <a:lnTo>
                    <a:pt x="91" y="270"/>
                  </a:lnTo>
                  <a:lnTo>
                    <a:pt x="91" y="273"/>
                  </a:lnTo>
                  <a:lnTo>
                    <a:pt x="86" y="282"/>
                  </a:lnTo>
                  <a:lnTo>
                    <a:pt x="84" y="289"/>
                  </a:lnTo>
                  <a:lnTo>
                    <a:pt x="72" y="303"/>
                  </a:lnTo>
                  <a:lnTo>
                    <a:pt x="68" y="301"/>
                  </a:lnTo>
                  <a:lnTo>
                    <a:pt x="61" y="296"/>
                  </a:lnTo>
                  <a:lnTo>
                    <a:pt x="63" y="284"/>
                  </a:lnTo>
                  <a:lnTo>
                    <a:pt x="65" y="277"/>
                  </a:lnTo>
                  <a:lnTo>
                    <a:pt x="68" y="273"/>
                  </a:lnTo>
                  <a:lnTo>
                    <a:pt x="68" y="270"/>
                  </a:lnTo>
                  <a:lnTo>
                    <a:pt x="68" y="268"/>
                  </a:lnTo>
                  <a:lnTo>
                    <a:pt x="63" y="263"/>
                  </a:lnTo>
                  <a:lnTo>
                    <a:pt x="65" y="259"/>
                  </a:lnTo>
                  <a:lnTo>
                    <a:pt x="63" y="256"/>
                  </a:lnTo>
                  <a:lnTo>
                    <a:pt x="63" y="254"/>
                  </a:lnTo>
                  <a:lnTo>
                    <a:pt x="63" y="252"/>
                  </a:lnTo>
                  <a:lnTo>
                    <a:pt x="65" y="252"/>
                  </a:lnTo>
                  <a:lnTo>
                    <a:pt x="68" y="250"/>
                  </a:lnTo>
                  <a:lnTo>
                    <a:pt x="68" y="247"/>
                  </a:lnTo>
                  <a:lnTo>
                    <a:pt x="70" y="245"/>
                  </a:lnTo>
                  <a:lnTo>
                    <a:pt x="70" y="243"/>
                  </a:lnTo>
                  <a:lnTo>
                    <a:pt x="68" y="238"/>
                  </a:lnTo>
                  <a:lnTo>
                    <a:pt x="68" y="238"/>
                  </a:lnTo>
                  <a:lnTo>
                    <a:pt x="65" y="236"/>
                  </a:lnTo>
                  <a:lnTo>
                    <a:pt x="65" y="233"/>
                  </a:lnTo>
                  <a:lnTo>
                    <a:pt x="61" y="229"/>
                  </a:lnTo>
                  <a:lnTo>
                    <a:pt x="58" y="226"/>
                  </a:lnTo>
                  <a:lnTo>
                    <a:pt x="56" y="224"/>
                  </a:lnTo>
                  <a:lnTo>
                    <a:pt x="56" y="224"/>
                  </a:lnTo>
                  <a:lnTo>
                    <a:pt x="54" y="224"/>
                  </a:lnTo>
                  <a:lnTo>
                    <a:pt x="54" y="224"/>
                  </a:lnTo>
                  <a:lnTo>
                    <a:pt x="51" y="224"/>
                  </a:lnTo>
                  <a:lnTo>
                    <a:pt x="47" y="226"/>
                  </a:lnTo>
                  <a:lnTo>
                    <a:pt x="47" y="226"/>
                  </a:lnTo>
                  <a:lnTo>
                    <a:pt x="44" y="229"/>
                  </a:lnTo>
                  <a:lnTo>
                    <a:pt x="44" y="231"/>
                  </a:lnTo>
                  <a:lnTo>
                    <a:pt x="44" y="231"/>
                  </a:lnTo>
                  <a:lnTo>
                    <a:pt x="42" y="231"/>
                  </a:lnTo>
                  <a:lnTo>
                    <a:pt x="42" y="233"/>
                  </a:lnTo>
                  <a:lnTo>
                    <a:pt x="42" y="233"/>
                  </a:lnTo>
                  <a:lnTo>
                    <a:pt x="40" y="233"/>
                  </a:lnTo>
                  <a:lnTo>
                    <a:pt x="40" y="233"/>
                  </a:lnTo>
                  <a:lnTo>
                    <a:pt x="37" y="233"/>
                  </a:lnTo>
                  <a:lnTo>
                    <a:pt x="37" y="233"/>
                  </a:lnTo>
                  <a:lnTo>
                    <a:pt x="35" y="233"/>
                  </a:lnTo>
                  <a:lnTo>
                    <a:pt x="33" y="233"/>
                  </a:lnTo>
                  <a:lnTo>
                    <a:pt x="28" y="231"/>
                  </a:lnTo>
                  <a:lnTo>
                    <a:pt x="26" y="231"/>
                  </a:lnTo>
                  <a:lnTo>
                    <a:pt x="24" y="229"/>
                  </a:lnTo>
                  <a:lnTo>
                    <a:pt x="24" y="229"/>
                  </a:lnTo>
                  <a:lnTo>
                    <a:pt x="19" y="226"/>
                  </a:lnTo>
                  <a:lnTo>
                    <a:pt x="19" y="226"/>
                  </a:lnTo>
                  <a:lnTo>
                    <a:pt x="14" y="226"/>
                  </a:lnTo>
                  <a:lnTo>
                    <a:pt x="12" y="226"/>
                  </a:lnTo>
                  <a:lnTo>
                    <a:pt x="7" y="229"/>
                  </a:lnTo>
                  <a:lnTo>
                    <a:pt x="3" y="229"/>
                  </a:lnTo>
                  <a:lnTo>
                    <a:pt x="0" y="229"/>
                  </a:lnTo>
                  <a:lnTo>
                    <a:pt x="3" y="224"/>
                  </a:lnTo>
                  <a:lnTo>
                    <a:pt x="12" y="201"/>
                  </a:lnTo>
                  <a:lnTo>
                    <a:pt x="12" y="194"/>
                  </a:lnTo>
                  <a:lnTo>
                    <a:pt x="12" y="189"/>
                  </a:lnTo>
                  <a:lnTo>
                    <a:pt x="10" y="182"/>
                  </a:lnTo>
                  <a:lnTo>
                    <a:pt x="12" y="182"/>
                  </a:lnTo>
                  <a:lnTo>
                    <a:pt x="10" y="182"/>
                  </a:lnTo>
                  <a:lnTo>
                    <a:pt x="10" y="180"/>
                  </a:lnTo>
                  <a:lnTo>
                    <a:pt x="10" y="177"/>
                  </a:lnTo>
                  <a:lnTo>
                    <a:pt x="12" y="175"/>
                  </a:lnTo>
                  <a:lnTo>
                    <a:pt x="12" y="173"/>
                  </a:lnTo>
                  <a:lnTo>
                    <a:pt x="12" y="173"/>
                  </a:lnTo>
                  <a:lnTo>
                    <a:pt x="12" y="173"/>
                  </a:lnTo>
                  <a:lnTo>
                    <a:pt x="10" y="173"/>
                  </a:lnTo>
                  <a:lnTo>
                    <a:pt x="10" y="170"/>
                  </a:lnTo>
                  <a:lnTo>
                    <a:pt x="10" y="170"/>
                  </a:lnTo>
                  <a:lnTo>
                    <a:pt x="10" y="168"/>
                  </a:lnTo>
                  <a:lnTo>
                    <a:pt x="10" y="168"/>
                  </a:lnTo>
                  <a:lnTo>
                    <a:pt x="10" y="168"/>
                  </a:lnTo>
                  <a:lnTo>
                    <a:pt x="5" y="166"/>
                  </a:lnTo>
                  <a:lnTo>
                    <a:pt x="5" y="163"/>
                  </a:lnTo>
                  <a:lnTo>
                    <a:pt x="7" y="161"/>
                  </a:lnTo>
                  <a:lnTo>
                    <a:pt x="7" y="161"/>
                  </a:lnTo>
                  <a:lnTo>
                    <a:pt x="10" y="161"/>
                  </a:lnTo>
                  <a:lnTo>
                    <a:pt x="12" y="159"/>
                  </a:lnTo>
                  <a:lnTo>
                    <a:pt x="12" y="156"/>
                  </a:lnTo>
                  <a:lnTo>
                    <a:pt x="12" y="156"/>
                  </a:lnTo>
                  <a:lnTo>
                    <a:pt x="14" y="154"/>
                  </a:lnTo>
                  <a:lnTo>
                    <a:pt x="14" y="152"/>
                  </a:lnTo>
                  <a:lnTo>
                    <a:pt x="12" y="145"/>
                  </a:lnTo>
                  <a:lnTo>
                    <a:pt x="12" y="142"/>
                  </a:lnTo>
                  <a:lnTo>
                    <a:pt x="12" y="140"/>
                  </a:lnTo>
                  <a:lnTo>
                    <a:pt x="14" y="140"/>
                  </a:lnTo>
                  <a:lnTo>
                    <a:pt x="17" y="138"/>
                  </a:lnTo>
                  <a:lnTo>
                    <a:pt x="14" y="138"/>
                  </a:lnTo>
                  <a:lnTo>
                    <a:pt x="14" y="135"/>
                  </a:lnTo>
                  <a:lnTo>
                    <a:pt x="14" y="135"/>
                  </a:lnTo>
                  <a:lnTo>
                    <a:pt x="14" y="133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14" y="128"/>
                  </a:lnTo>
                  <a:lnTo>
                    <a:pt x="17" y="126"/>
                  </a:lnTo>
                  <a:lnTo>
                    <a:pt x="19" y="124"/>
                  </a:lnTo>
                  <a:lnTo>
                    <a:pt x="17" y="124"/>
                  </a:lnTo>
                  <a:lnTo>
                    <a:pt x="14" y="121"/>
                  </a:lnTo>
                  <a:lnTo>
                    <a:pt x="14" y="119"/>
                  </a:lnTo>
                  <a:lnTo>
                    <a:pt x="14" y="117"/>
                  </a:lnTo>
                  <a:lnTo>
                    <a:pt x="14" y="107"/>
                  </a:lnTo>
                  <a:lnTo>
                    <a:pt x="12" y="84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0" y="80"/>
                  </a:lnTo>
                  <a:lnTo>
                    <a:pt x="10" y="80"/>
                  </a:lnTo>
                  <a:lnTo>
                    <a:pt x="12" y="80"/>
                  </a:lnTo>
                  <a:lnTo>
                    <a:pt x="14" y="77"/>
                  </a:lnTo>
                  <a:lnTo>
                    <a:pt x="14" y="75"/>
                  </a:lnTo>
                  <a:lnTo>
                    <a:pt x="14" y="73"/>
                  </a:lnTo>
                  <a:lnTo>
                    <a:pt x="17" y="68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21" y="61"/>
                  </a:lnTo>
                  <a:lnTo>
                    <a:pt x="21" y="61"/>
                  </a:lnTo>
                  <a:lnTo>
                    <a:pt x="19" y="59"/>
                  </a:lnTo>
                  <a:lnTo>
                    <a:pt x="19" y="56"/>
                  </a:lnTo>
                  <a:lnTo>
                    <a:pt x="21" y="56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19" y="47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21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0"/>
                  </a:lnTo>
                  <a:lnTo>
                    <a:pt x="21" y="40"/>
                  </a:lnTo>
                  <a:lnTo>
                    <a:pt x="24" y="33"/>
                  </a:lnTo>
                  <a:lnTo>
                    <a:pt x="24" y="31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4" y="24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4"/>
                  </a:lnTo>
                  <a:lnTo>
                    <a:pt x="24" y="14"/>
                  </a:lnTo>
                  <a:lnTo>
                    <a:pt x="31" y="12"/>
                  </a:lnTo>
                  <a:lnTo>
                    <a:pt x="35" y="10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42" y="7"/>
                  </a:lnTo>
                  <a:lnTo>
                    <a:pt x="44" y="7"/>
                  </a:lnTo>
                  <a:lnTo>
                    <a:pt x="47" y="10"/>
                  </a:lnTo>
                  <a:lnTo>
                    <a:pt x="54" y="10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61" y="5"/>
                  </a:lnTo>
                  <a:lnTo>
                    <a:pt x="65" y="0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5"/>
                  </a:lnTo>
                  <a:lnTo>
                    <a:pt x="75" y="5"/>
                  </a:lnTo>
                  <a:lnTo>
                    <a:pt x="75" y="7"/>
                  </a:lnTo>
                  <a:lnTo>
                    <a:pt x="75" y="7"/>
                  </a:lnTo>
                  <a:lnTo>
                    <a:pt x="75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77" y="14"/>
                  </a:lnTo>
                  <a:lnTo>
                    <a:pt x="77" y="17"/>
                  </a:lnTo>
                  <a:lnTo>
                    <a:pt x="79" y="17"/>
                  </a:lnTo>
                  <a:lnTo>
                    <a:pt x="79" y="19"/>
                  </a:lnTo>
                  <a:lnTo>
                    <a:pt x="79" y="21"/>
                  </a:lnTo>
                  <a:lnTo>
                    <a:pt x="77" y="24"/>
                  </a:lnTo>
                  <a:lnTo>
                    <a:pt x="77" y="26"/>
                  </a:lnTo>
                  <a:lnTo>
                    <a:pt x="75" y="28"/>
                  </a:lnTo>
                  <a:lnTo>
                    <a:pt x="77" y="28"/>
                  </a:lnTo>
                  <a:lnTo>
                    <a:pt x="79" y="33"/>
                  </a:lnTo>
                  <a:lnTo>
                    <a:pt x="86" y="38"/>
                  </a:lnTo>
                  <a:lnTo>
                    <a:pt x="89" y="40"/>
                  </a:lnTo>
                  <a:lnTo>
                    <a:pt x="89" y="42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9" y="47"/>
                  </a:lnTo>
                  <a:lnTo>
                    <a:pt x="91" y="47"/>
                  </a:lnTo>
                  <a:lnTo>
                    <a:pt x="96" y="45"/>
                  </a:lnTo>
                  <a:lnTo>
                    <a:pt x="100" y="47"/>
                  </a:lnTo>
                  <a:lnTo>
                    <a:pt x="103" y="49"/>
                  </a:lnTo>
                  <a:lnTo>
                    <a:pt x="105" y="49"/>
                  </a:lnTo>
                  <a:lnTo>
                    <a:pt x="114" y="49"/>
                  </a:lnTo>
                  <a:lnTo>
                    <a:pt x="114" y="52"/>
                  </a:lnTo>
                  <a:lnTo>
                    <a:pt x="114" y="54"/>
                  </a:lnTo>
                  <a:lnTo>
                    <a:pt x="117" y="54"/>
                  </a:lnTo>
                  <a:lnTo>
                    <a:pt x="119" y="56"/>
                  </a:lnTo>
                  <a:lnTo>
                    <a:pt x="121" y="56"/>
                  </a:lnTo>
                  <a:lnTo>
                    <a:pt x="131" y="59"/>
                  </a:lnTo>
                  <a:lnTo>
                    <a:pt x="140" y="49"/>
                  </a:lnTo>
                  <a:lnTo>
                    <a:pt x="145" y="47"/>
                  </a:lnTo>
                  <a:lnTo>
                    <a:pt x="145" y="45"/>
                  </a:lnTo>
                  <a:lnTo>
                    <a:pt x="145" y="42"/>
                  </a:lnTo>
                  <a:lnTo>
                    <a:pt x="154" y="33"/>
                  </a:lnTo>
                  <a:lnTo>
                    <a:pt x="156" y="28"/>
                  </a:lnTo>
                  <a:lnTo>
                    <a:pt x="159" y="28"/>
                  </a:lnTo>
                  <a:lnTo>
                    <a:pt x="159" y="28"/>
                  </a:lnTo>
                  <a:lnTo>
                    <a:pt x="161" y="28"/>
                  </a:lnTo>
                  <a:lnTo>
                    <a:pt x="161" y="28"/>
                  </a:lnTo>
                  <a:lnTo>
                    <a:pt x="163" y="35"/>
                  </a:lnTo>
                  <a:lnTo>
                    <a:pt x="170" y="40"/>
                  </a:lnTo>
                  <a:lnTo>
                    <a:pt x="175" y="38"/>
                  </a:lnTo>
                  <a:lnTo>
                    <a:pt x="179" y="40"/>
                  </a:lnTo>
                  <a:lnTo>
                    <a:pt x="182" y="42"/>
                  </a:lnTo>
                  <a:lnTo>
                    <a:pt x="182" y="40"/>
                  </a:lnTo>
                  <a:lnTo>
                    <a:pt x="184" y="40"/>
                  </a:lnTo>
                  <a:lnTo>
                    <a:pt x="184" y="40"/>
                  </a:lnTo>
                  <a:lnTo>
                    <a:pt x="186" y="42"/>
                  </a:lnTo>
                  <a:lnTo>
                    <a:pt x="186" y="45"/>
                  </a:lnTo>
                  <a:lnTo>
                    <a:pt x="196" y="49"/>
                  </a:lnTo>
                  <a:lnTo>
                    <a:pt x="196" y="49"/>
                  </a:lnTo>
                  <a:lnTo>
                    <a:pt x="196" y="52"/>
                  </a:lnTo>
                  <a:lnTo>
                    <a:pt x="196" y="52"/>
                  </a:lnTo>
                  <a:lnTo>
                    <a:pt x="198" y="54"/>
                  </a:lnTo>
                  <a:lnTo>
                    <a:pt x="198" y="54"/>
                  </a:lnTo>
                  <a:lnTo>
                    <a:pt x="196" y="56"/>
                  </a:lnTo>
                  <a:lnTo>
                    <a:pt x="196" y="59"/>
                  </a:lnTo>
                  <a:lnTo>
                    <a:pt x="198" y="61"/>
                  </a:lnTo>
                  <a:lnTo>
                    <a:pt x="198" y="61"/>
                  </a:lnTo>
                  <a:lnTo>
                    <a:pt x="203" y="66"/>
                  </a:lnTo>
                  <a:lnTo>
                    <a:pt x="205" y="66"/>
                  </a:lnTo>
                  <a:lnTo>
                    <a:pt x="207" y="68"/>
                  </a:lnTo>
                  <a:lnTo>
                    <a:pt x="210" y="70"/>
                  </a:lnTo>
                  <a:lnTo>
                    <a:pt x="210" y="75"/>
                  </a:lnTo>
                  <a:lnTo>
                    <a:pt x="210" y="77"/>
                  </a:lnTo>
                  <a:lnTo>
                    <a:pt x="214" y="84"/>
                  </a:lnTo>
                  <a:lnTo>
                    <a:pt x="217" y="84"/>
                  </a:lnTo>
                  <a:lnTo>
                    <a:pt x="214" y="87"/>
                  </a:lnTo>
                  <a:lnTo>
                    <a:pt x="217" y="91"/>
                  </a:lnTo>
                  <a:lnTo>
                    <a:pt x="219" y="94"/>
                  </a:lnTo>
                  <a:lnTo>
                    <a:pt x="219" y="96"/>
                  </a:lnTo>
                  <a:lnTo>
                    <a:pt x="212" y="101"/>
                  </a:lnTo>
                  <a:lnTo>
                    <a:pt x="214" y="105"/>
                  </a:lnTo>
                  <a:lnTo>
                    <a:pt x="210" y="114"/>
                  </a:lnTo>
                  <a:lnTo>
                    <a:pt x="210" y="117"/>
                  </a:lnTo>
                  <a:lnTo>
                    <a:pt x="214" y="119"/>
                  </a:lnTo>
                  <a:lnTo>
                    <a:pt x="226" y="119"/>
                  </a:lnTo>
                  <a:lnTo>
                    <a:pt x="231" y="119"/>
                  </a:lnTo>
                  <a:lnTo>
                    <a:pt x="233" y="121"/>
                  </a:lnTo>
                  <a:lnTo>
                    <a:pt x="235" y="124"/>
                  </a:lnTo>
                  <a:lnTo>
                    <a:pt x="238" y="126"/>
                  </a:lnTo>
                  <a:lnTo>
                    <a:pt x="240" y="128"/>
                  </a:lnTo>
                  <a:lnTo>
                    <a:pt x="240" y="131"/>
                  </a:lnTo>
                  <a:lnTo>
                    <a:pt x="240" y="131"/>
                  </a:lnTo>
                  <a:lnTo>
                    <a:pt x="247" y="133"/>
                  </a:lnTo>
                  <a:lnTo>
                    <a:pt x="249" y="138"/>
                  </a:lnTo>
                  <a:lnTo>
                    <a:pt x="252" y="138"/>
                  </a:lnTo>
                  <a:lnTo>
                    <a:pt x="252" y="140"/>
                  </a:lnTo>
                  <a:lnTo>
                    <a:pt x="254" y="140"/>
                  </a:lnTo>
                  <a:lnTo>
                    <a:pt x="256" y="138"/>
                  </a:lnTo>
                  <a:lnTo>
                    <a:pt x="259" y="138"/>
                  </a:lnTo>
                  <a:lnTo>
                    <a:pt x="261" y="138"/>
                  </a:lnTo>
                  <a:lnTo>
                    <a:pt x="261" y="138"/>
                  </a:lnTo>
                  <a:lnTo>
                    <a:pt x="263" y="140"/>
                  </a:lnTo>
                  <a:lnTo>
                    <a:pt x="263" y="142"/>
                  </a:lnTo>
                  <a:lnTo>
                    <a:pt x="266" y="147"/>
                  </a:lnTo>
                  <a:lnTo>
                    <a:pt x="270" y="145"/>
                  </a:lnTo>
                  <a:lnTo>
                    <a:pt x="275" y="147"/>
                  </a:lnTo>
                  <a:lnTo>
                    <a:pt x="282" y="147"/>
                  </a:lnTo>
                  <a:lnTo>
                    <a:pt x="284" y="145"/>
                  </a:lnTo>
                  <a:lnTo>
                    <a:pt x="287" y="145"/>
                  </a:lnTo>
                  <a:lnTo>
                    <a:pt x="287" y="142"/>
                  </a:lnTo>
                  <a:lnTo>
                    <a:pt x="289" y="140"/>
                  </a:lnTo>
                  <a:lnTo>
                    <a:pt x="289" y="138"/>
                  </a:lnTo>
                  <a:lnTo>
                    <a:pt x="289" y="138"/>
                  </a:lnTo>
                  <a:lnTo>
                    <a:pt x="289" y="138"/>
                  </a:lnTo>
                  <a:lnTo>
                    <a:pt x="289" y="138"/>
                  </a:lnTo>
                  <a:lnTo>
                    <a:pt x="289" y="135"/>
                  </a:lnTo>
                  <a:lnTo>
                    <a:pt x="291" y="135"/>
                  </a:lnTo>
                  <a:close/>
                </a:path>
              </a:pathLst>
            </a:custGeom>
            <a:solidFill>
              <a:srgbClr val="D95B8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93" name="Freeform 52">
              <a:extLst>
                <a:ext uri="{FF2B5EF4-FFF2-40B4-BE49-F238E27FC236}">
                  <a16:creationId xmlns:a16="http://schemas.microsoft.com/office/drawing/2014/main" id="{C8736E88-38BC-FD46-9FE9-0E07963A0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965" y="3379781"/>
              <a:ext cx="80144" cy="210050"/>
            </a:xfrm>
            <a:custGeom>
              <a:avLst/>
              <a:gdLst>
                <a:gd name="T0" fmla="*/ 42 w 68"/>
                <a:gd name="T1" fmla="*/ 119 h 173"/>
                <a:gd name="T2" fmla="*/ 38 w 68"/>
                <a:gd name="T3" fmla="*/ 128 h 173"/>
                <a:gd name="T4" fmla="*/ 33 w 68"/>
                <a:gd name="T5" fmla="*/ 135 h 173"/>
                <a:gd name="T6" fmla="*/ 28 w 68"/>
                <a:gd name="T7" fmla="*/ 140 h 173"/>
                <a:gd name="T8" fmla="*/ 28 w 68"/>
                <a:gd name="T9" fmla="*/ 142 h 173"/>
                <a:gd name="T10" fmla="*/ 26 w 68"/>
                <a:gd name="T11" fmla="*/ 152 h 173"/>
                <a:gd name="T12" fmla="*/ 14 w 68"/>
                <a:gd name="T13" fmla="*/ 168 h 173"/>
                <a:gd name="T14" fmla="*/ 12 w 68"/>
                <a:gd name="T15" fmla="*/ 170 h 173"/>
                <a:gd name="T16" fmla="*/ 12 w 68"/>
                <a:gd name="T17" fmla="*/ 173 h 173"/>
                <a:gd name="T18" fmla="*/ 0 w 68"/>
                <a:gd name="T19" fmla="*/ 168 h 173"/>
                <a:gd name="T20" fmla="*/ 14 w 68"/>
                <a:gd name="T21" fmla="*/ 147 h 173"/>
                <a:gd name="T22" fmla="*/ 19 w 68"/>
                <a:gd name="T23" fmla="*/ 135 h 173"/>
                <a:gd name="T24" fmla="*/ 19 w 68"/>
                <a:gd name="T25" fmla="*/ 131 h 173"/>
                <a:gd name="T26" fmla="*/ 17 w 68"/>
                <a:gd name="T27" fmla="*/ 126 h 173"/>
                <a:gd name="T28" fmla="*/ 17 w 68"/>
                <a:gd name="T29" fmla="*/ 124 h 173"/>
                <a:gd name="T30" fmla="*/ 19 w 68"/>
                <a:gd name="T31" fmla="*/ 108 h 173"/>
                <a:gd name="T32" fmla="*/ 21 w 68"/>
                <a:gd name="T33" fmla="*/ 105 h 173"/>
                <a:gd name="T34" fmla="*/ 28 w 68"/>
                <a:gd name="T35" fmla="*/ 108 h 173"/>
                <a:gd name="T36" fmla="*/ 33 w 68"/>
                <a:gd name="T37" fmla="*/ 110 h 173"/>
                <a:gd name="T38" fmla="*/ 35 w 68"/>
                <a:gd name="T39" fmla="*/ 101 h 173"/>
                <a:gd name="T40" fmla="*/ 35 w 68"/>
                <a:gd name="T41" fmla="*/ 91 h 173"/>
                <a:gd name="T42" fmla="*/ 38 w 68"/>
                <a:gd name="T43" fmla="*/ 87 h 173"/>
                <a:gd name="T44" fmla="*/ 38 w 68"/>
                <a:gd name="T45" fmla="*/ 82 h 173"/>
                <a:gd name="T46" fmla="*/ 40 w 68"/>
                <a:gd name="T47" fmla="*/ 68 h 173"/>
                <a:gd name="T48" fmla="*/ 40 w 68"/>
                <a:gd name="T49" fmla="*/ 66 h 173"/>
                <a:gd name="T50" fmla="*/ 40 w 68"/>
                <a:gd name="T51" fmla="*/ 49 h 173"/>
                <a:gd name="T52" fmla="*/ 38 w 68"/>
                <a:gd name="T53" fmla="*/ 38 h 173"/>
                <a:gd name="T54" fmla="*/ 35 w 68"/>
                <a:gd name="T55" fmla="*/ 38 h 173"/>
                <a:gd name="T56" fmla="*/ 35 w 68"/>
                <a:gd name="T57" fmla="*/ 35 h 173"/>
                <a:gd name="T58" fmla="*/ 35 w 68"/>
                <a:gd name="T59" fmla="*/ 28 h 173"/>
                <a:gd name="T60" fmla="*/ 40 w 68"/>
                <a:gd name="T61" fmla="*/ 26 h 173"/>
                <a:gd name="T62" fmla="*/ 42 w 68"/>
                <a:gd name="T63" fmla="*/ 24 h 173"/>
                <a:gd name="T64" fmla="*/ 40 w 68"/>
                <a:gd name="T65" fmla="*/ 24 h 173"/>
                <a:gd name="T66" fmla="*/ 40 w 68"/>
                <a:gd name="T67" fmla="*/ 24 h 173"/>
                <a:gd name="T68" fmla="*/ 40 w 68"/>
                <a:gd name="T69" fmla="*/ 24 h 173"/>
                <a:gd name="T70" fmla="*/ 42 w 68"/>
                <a:gd name="T71" fmla="*/ 19 h 173"/>
                <a:gd name="T72" fmla="*/ 45 w 68"/>
                <a:gd name="T73" fmla="*/ 17 h 173"/>
                <a:gd name="T74" fmla="*/ 47 w 68"/>
                <a:gd name="T75" fmla="*/ 10 h 173"/>
                <a:gd name="T76" fmla="*/ 52 w 68"/>
                <a:gd name="T77" fmla="*/ 7 h 173"/>
                <a:gd name="T78" fmla="*/ 52 w 68"/>
                <a:gd name="T79" fmla="*/ 5 h 173"/>
                <a:gd name="T80" fmla="*/ 52 w 68"/>
                <a:gd name="T81" fmla="*/ 3 h 173"/>
                <a:gd name="T82" fmla="*/ 52 w 68"/>
                <a:gd name="T83" fmla="*/ 0 h 173"/>
                <a:gd name="T84" fmla="*/ 56 w 68"/>
                <a:gd name="T85" fmla="*/ 0 h 173"/>
                <a:gd name="T86" fmla="*/ 63 w 68"/>
                <a:gd name="T87" fmla="*/ 3 h 173"/>
                <a:gd name="T88" fmla="*/ 63 w 68"/>
                <a:gd name="T89" fmla="*/ 10 h 173"/>
                <a:gd name="T90" fmla="*/ 66 w 68"/>
                <a:gd name="T91" fmla="*/ 21 h 173"/>
                <a:gd name="T92" fmla="*/ 63 w 68"/>
                <a:gd name="T93" fmla="*/ 24 h 173"/>
                <a:gd name="T94" fmla="*/ 63 w 68"/>
                <a:gd name="T95" fmla="*/ 26 h 173"/>
                <a:gd name="T96" fmla="*/ 66 w 68"/>
                <a:gd name="T97" fmla="*/ 28 h 173"/>
                <a:gd name="T98" fmla="*/ 66 w 68"/>
                <a:gd name="T99" fmla="*/ 38 h 173"/>
                <a:gd name="T100" fmla="*/ 63 w 68"/>
                <a:gd name="T101" fmla="*/ 40 h 173"/>
                <a:gd name="T102" fmla="*/ 59 w 68"/>
                <a:gd name="T103" fmla="*/ 52 h 173"/>
                <a:gd name="T104" fmla="*/ 54 w 68"/>
                <a:gd name="T105" fmla="*/ 56 h 173"/>
                <a:gd name="T106" fmla="*/ 52 w 68"/>
                <a:gd name="T107" fmla="*/ 59 h 173"/>
                <a:gd name="T108" fmla="*/ 54 w 68"/>
                <a:gd name="T109" fmla="*/ 66 h 173"/>
                <a:gd name="T110" fmla="*/ 54 w 68"/>
                <a:gd name="T111" fmla="*/ 73 h 173"/>
                <a:gd name="T112" fmla="*/ 49 w 68"/>
                <a:gd name="T113" fmla="*/ 84 h 173"/>
                <a:gd name="T114" fmla="*/ 52 w 68"/>
                <a:gd name="T115" fmla="*/ 91 h 173"/>
                <a:gd name="T116" fmla="*/ 59 w 68"/>
                <a:gd name="T117" fmla="*/ 98 h 173"/>
                <a:gd name="T118" fmla="*/ 59 w 68"/>
                <a:gd name="T119" fmla="*/ 103 h 173"/>
                <a:gd name="T120" fmla="*/ 56 w 68"/>
                <a:gd name="T121" fmla="*/ 105 h 173"/>
                <a:gd name="T122" fmla="*/ 54 w 68"/>
                <a:gd name="T123" fmla="*/ 108 h 173"/>
                <a:gd name="T124" fmla="*/ 54 w 68"/>
                <a:gd name="T125" fmla="*/ 11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8" h="173">
                  <a:moveTo>
                    <a:pt x="52" y="121"/>
                  </a:moveTo>
                  <a:lnTo>
                    <a:pt x="42" y="119"/>
                  </a:lnTo>
                  <a:lnTo>
                    <a:pt x="40" y="121"/>
                  </a:lnTo>
                  <a:lnTo>
                    <a:pt x="38" y="128"/>
                  </a:lnTo>
                  <a:lnTo>
                    <a:pt x="35" y="131"/>
                  </a:lnTo>
                  <a:lnTo>
                    <a:pt x="33" y="135"/>
                  </a:lnTo>
                  <a:lnTo>
                    <a:pt x="31" y="138"/>
                  </a:lnTo>
                  <a:lnTo>
                    <a:pt x="28" y="140"/>
                  </a:lnTo>
                  <a:lnTo>
                    <a:pt x="28" y="142"/>
                  </a:lnTo>
                  <a:lnTo>
                    <a:pt x="28" y="142"/>
                  </a:lnTo>
                  <a:lnTo>
                    <a:pt x="28" y="147"/>
                  </a:lnTo>
                  <a:lnTo>
                    <a:pt x="26" y="152"/>
                  </a:lnTo>
                  <a:lnTo>
                    <a:pt x="14" y="163"/>
                  </a:lnTo>
                  <a:lnTo>
                    <a:pt x="14" y="168"/>
                  </a:lnTo>
                  <a:lnTo>
                    <a:pt x="12" y="170"/>
                  </a:lnTo>
                  <a:lnTo>
                    <a:pt x="12" y="170"/>
                  </a:lnTo>
                  <a:lnTo>
                    <a:pt x="12" y="173"/>
                  </a:lnTo>
                  <a:lnTo>
                    <a:pt x="12" y="173"/>
                  </a:lnTo>
                  <a:lnTo>
                    <a:pt x="7" y="173"/>
                  </a:lnTo>
                  <a:lnTo>
                    <a:pt x="0" y="168"/>
                  </a:lnTo>
                  <a:lnTo>
                    <a:pt x="12" y="154"/>
                  </a:lnTo>
                  <a:lnTo>
                    <a:pt x="14" y="147"/>
                  </a:lnTo>
                  <a:lnTo>
                    <a:pt x="19" y="138"/>
                  </a:lnTo>
                  <a:lnTo>
                    <a:pt x="19" y="135"/>
                  </a:lnTo>
                  <a:lnTo>
                    <a:pt x="19" y="133"/>
                  </a:lnTo>
                  <a:lnTo>
                    <a:pt x="19" y="131"/>
                  </a:lnTo>
                  <a:lnTo>
                    <a:pt x="19" y="128"/>
                  </a:lnTo>
                  <a:lnTo>
                    <a:pt x="17" y="126"/>
                  </a:lnTo>
                  <a:lnTo>
                    <a:pt x="17" y="124"/>
                  </a:lnTo>
                  <a:lnTo>
                    <a:pt x="17" y="124"/>
                  </a:lnTo>
                  <a:lnTo>
                    <a:pt x="17" y="119"/>
                  </a:lnTo>
                  <a:lnTo>
                    <a:pt x="19" y="108"/>
                  </a:lnTo>
                  <a:lnTo>
                    <a:pt x="21" y="108"/>
                  </a:lnTo>
                  <a:lnTo>
                    <a:pt x="21" y="105"/>
                  </a:lnTo>
                  <a:lnTo>
                    <a:pt x="26" y="108"/>
                  </a:lnTo>
                  <a:lnTo>
                    <a:pt x="28" y="108"/>
                  </a:lnTo>
                  <a:lnTo>
                    <a:pt x="31" y="110"/>
                  </a:lnTo>
                  <a:lnTo>
                    <a:pt x="33" y="110"/>
                  </a:lnTo>
                  <a:lnTo>
                    <a:pt x="33" y="108"/>
                  </a:lnTo>
                  <a:lnTo>
                    <a:pt x="35" y="101"/>
                  </a:lnTo>
                  <a:lnTo>
                    <a:pt x="33" y="96"/>
                  </a:lnTo>
                  <a:lnTo>
                    <a:pt x="35" y="91"/>
                  </a:lnTo>
                  <a:lnTo>
                    <a:pt x="38" y="89"/>
                  </a:lnTo>
                  <a:lnTo>
                    <a:pt x="38" y="87"/>
                  </a:lnTo>
                  <a:lnTo>
                    <a:pt x="38" y="84"/>
                  </a:lnTo>
                  <a:lnTo>
                    <a:pt x="38" y="82"/>
                  </a:lnTo>
                  <a:lnTo>
                    <a:pt x="40" y="73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5" y="66"/>
                  </a:lnTo>
                  <a:lnTo>
                    <a:pt x="40" y="49"/>
                  </a:lnTo>
                  <a:lnTo>
                    <a:pt x="40" y="45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5" y="38"/>
                  </a:lnTo>
                  <a:lnTo>
                    <a:pt x="35" y="35"/>
                  </a:lnTo>
                  <a:lnTo>
                    <a:pt x="35" y="35"/>
                  </a:lnTo>
                  <a:lnTo>
                    <a:pt x="33" y="33"/>
                  </a:lnTo>
                  <a:lnTo>
                    <a:pt x="35" y="28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2" y="26"/>
                  </a:lnTo>
                  <a:lnTo>
                    <a:pt x="42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1"/>
                  </a:lnTo>
                  <a:lnTo>
                    <a:pt x="42" y="19"/>
                  </a:lnTo>
                  <a:lnTo>
                    <a:pt x="42" y="17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7" y="10"/>
                  </a:lnTo>
                  <a:lnTo>
                    <a:pt x="49" y="7"/>
                  </a:lnTo>
                  <a:lnTo>
                    <a:pt x="52" y="7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4" y="3"/>
                  </a:lnTo>
                  <a:lnTo>
                    <a:pt x="56" y="0"/>
                  </a:lnTo>
                  <a:lnTo>
                    <a:pt x="59" y="3"/>
                  </a:lnTo>
                  <a:lnTo>
                    <a:pt x="63" y="3"/>
                  </a:lnTo>
                  <a:lnTo>
                    <a:pt x="63" y="7"/>
                  </a:lnTo>
                  <a:lnTo>
                    <a:pt x="63" y="10"/>
                  </a:lnTo>
                  <a:lnTo>
                    <a:pt x="66" y="21"/>
                  </a:lnTo>
                  <a:lnTo>
                    <a:pt x="66" y="21"/>
                  </a:lnTo>
                  <a:lnTo>
                    <a:pt x="66" y="24"/>
                  </a:lnTo>
                  <a:lnTo>
                    <a:pt x="63" y="24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3" y="28"/>
                  </a:lnTo>
                  <a:lnTo>
                    <a:pt x="66" y="28"/>
                  </a:lnTo>
                  <a:lnTo>
                    <a:pt x="68" y="28"/>
                  </a:lnTo>
                  <a:lnTo>
                    <a:pt x="66" y="38"/>
                  </a:lnTo>
                  <a:lnTo>
                    <a:pt x="63" y="40"/>
                  </a:lnTo>
                  <a:lnTo>
                    <a:pt x="63" y="40"/>
                  </a:lnTo>
                  <a:lnTo>
                    <a:pt x="59" y="47"/>
                  </a:lnTo>
                  <a:lnTo>
                    <a:pt x="59" y="52"/>
                  </a:lnTo>
                  <a:lnTo>
                    <a:pt x="56" y="54"/>
                  </a:lnTo>
                  <a:lnTo>
                    <a:pt x="54" y="56"/>
                  </a:lnTo>
                  <a:lnTo>
                    <a:pt x="52" y="56"/>
                  </a:lnTo>
                  <a:lnTo>
                    <a:pt x="52" y="59"/>
                  </a:lnTo>
                  <a:lnTo>
                    <a:pt x="52" y="63"/>
                  </a:lnTo>
                  <a:lnTo>
                    <a:pt x="54" y="66"/>
                  </a:lnTo>
                  <a:lnTo>
                    <a:pt x="54" y="68"/>
                  </a:lnTo>
                  <a:lnTo>
                    <a:pt x="54" y="73"/>
                  </a:lnTo>
                  <a:lnTo>
                    <a:pt x="49" y="82"/>
                  </a:lnTo>
                  <a:lnTo>
                    <a:pt x="49" y="84"/>
                  </a:lnTo>
                  <a:lnTo>
                    <a:pt x="49" y="87"/>
                  </a:lnTo>
                  <a:lnTo>
                    <a:pt x="52" y="91"/>
                  </a:lnTo>
                  <a:lnTo>
                    <a:pt x="56" y="96"/>
                  </a:lnTo>
                  <a:lnTo>
                    <a:pt x="59" y="98"/>
                  </a:lnTo>
                  <a:lnTo>
                    <a:pt x="59" y="101"/>
                  </a:lnTo>
                  <a:lnTo>
                    <a:pt x="59" y="103"/>
                  </a:lnTo>
                  <a:lnTo>
                    <a:pt x="59" y="103"/>
                  </a:lnTo>
                  <a:lnTo>
                    <a:pt x="56" y="105"/>
                  </a:lnTo>
                  <a:lnTo>
                    <a:pt x="56" y="105"/>
                  </a:lnTo>
                  <a:lnTo>
                    <a:pt x="54" y="108"/>
                  </a:lnTo>
                  <a:lnTo>
                    <a:pt x="54" y="108"/>
                  </a:lnTo>
                  <a:lnTo>
                    <a:pt x="54" y="112"/>
                  </a:lnTo>
                  <a:lnTo>
                    <a:pt x="52" y="121"/>
                  </a:lnTo>
                  <a:close/>
                </a:path>
              </a:pathLst>
            </a:custGeom>
            <a:solidFill>
              <a:srgbClr val="C8C8C8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94" name="Freeform 53">
              <a:extLst>
                <a:ext uri="{FF2B5EF4-FFF2-40B4-BE49-F238E27FC236}">
                  <a16:creationId xmlns:a16="http://schemas.microsoft.com/office/drawing/2014/main" id="{53F8911B-48E7-0543-BF22-FF88B70A1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6532" y="3425918"/>
              <a:ext cx="87215" cy="117774"/>
            </a:xfrm>
            <a:custGeom>
              <a:avLst/>
              <a:gdLst>
                <a:gd name="T0" fmla="*/ 74 w 74"/>
                <a:gd name="T1" fmla="*/ 2 h 97"/>
                <a:gd name="T2" fmla="*/ 72 w 74"/>
                <a:gd name="T3" fmla="*/ 11 h 97"/>
                <a:gd name="T4" fmla="*/ 69 w 74"/>
                <a:gd name="T5" fmla="*/ 16 h 97"/>
                <a:gd name="T6" fmla="*/ 58 w 74"/>
                <a:gd name="T7" fmla="*/ 23 h 97"/>
                <a:gd name="T8" fmla="*/ 56 w 74"/>
                <a:gd name="T9" fmla="*/ 32 h 97"/>
                <a:gd name="T10" fmla="*/ 49 w 74"/>
                <a:gd name="T11" fmla="*/ 44 h 97"/>
                <a:gd name="T12" fmla="*/ 46 w 74"/>
                <a:gd name="T13" fmla="*/ 65 h 97"/>
                <a:gd name="T14" fmla="*/ 42 w 74"/>
                <a:gd name="T15" fmla="*/ 72 h 97"/>
                <a:gd name="T16" fmla="*/ 37 w 74"/>
                <a:gd name="T17" fmla="*/ 79 h 97"/>
                <a:gd name="T18" fmla="*/ 35 w 74"/>
                <a:gd name="T19" fmla="*/ 83 h 97"/>
                <a:gd name="T20" fmla="*/ 25 w 74"/>
                <a:gd name="T21" fmla="*/ 97 h 97"/>
                <a:gd name="T22" fmla="*/ 18 w 74"/>
                <a:gd name="T23" fmla="*/ 95 h 97"/>
                <a:gd name="T24" fmla="*/ 11 w 74"/>
                <a:gd name="T25" fmla="*/ 95 h 97"/>
                <a:gd name="T26" fmla="*/ 11 w 74"/>
                <a:gd name="T27" fmla="*/ 90 h 97"/>
                <a:gd name="T28" fmla="*/ 11 w 74"/>
                <a:gd name="T29" fmla="*/ 86 h 97"/>
                <a:gd name="T30" fmla="*/ 11 w 74"/>
                <a:gd name="T31" fmla="*/ 83 h 97"/>
                <a:gd name="T32" fmla="*/ 11 w 74"/>
                <a:gd name="T33" fmla="*/ 81 h 97"/>
                <a:gd name="T34" fmla="*/ 14 w 74"/>
                <a:gd name="T35" fmla="*/ 77 h 97"/>
                <a:gd name="T36" fmla="*/ 16 w 74"/>
                <a:gd name="T37" fmla="*/ 67 h 97"/>
                <a:gd name="T38" fmla="*/ 16 w 74"/>
                <a:gd name="T39" fmla="*/ 65 h 97"/>
                <a:gd name="T40" fmla="*/ 16 w 74"/>
                <a:gd name="T41" fmla="*/ 60 h 97"/>
                <a:gd name="T42" fmla="*/ 4 w 74"/>
                <a:gd name="T43" fmla="*/ 51 h 97"/>
                <a:gd name="T44" fmla="*/ 0 w 74"/>
                <a:gd name="T45" fmla="*/ 51 h 97"/>
                <a:gd name="T46" fmla="*/ 0 w 74"/>
                <a:gd name="T47" fmla="*/ 46 h 97"/>
                <a:gd name="T48" fmla="*/ 2 w 74"/>
                <a:gd name="T49" fmla="*/ 46 h 97"/>
                <a:gd name="T50" fmla="*/ 0 w 74"/>
                <a:gd name="T51" fmla="*/ 32 h 97"/>
                <a:gd name="T52" fmla="*/ 0 w 74"/>
                <a:gd name="T53" fmla="*/ 28 h 97"/>
                <a:gd name="T54" fmla="*/ 2 w 74"/>
                <a:gd name="T55" fmla="*/ 25 h 97"/>
                <a:gd name="T56" fmla="*/ 7 w 74"/>
                <a:gd name="T57" fmla="*/ 16 h 97"/>
                <a:gd name="T58" fmla="*/ 18 w 74"/>
                <a:gd name="T59" fmla="*/ 16 h 97"/>
                <a:gd name="T60" fmla="*/ 23 w 74"/>
                <a:gd name="T61" fmla="*/ 14 h 97"/>
                <a:gd name="T62" fmla="*/ 23 w 74"/>
                <a:gd name="T63" fmla="*/ 11 h 97"/>
                <a:gd name="T64" fmla="*/ 25 w 74"/>
                <a:gd name="T65" fmla="*/ 4 h 97"/>
                <a:gd name="T66" fmla="*/ 28 w 74"/>
                <a:gd name="T67" fmla="*/ 7 h 97"/>
                <a:gd name="T68" fmla="*/ 32 w 74"/>
                <a:gd name="T69" fmla="*/ 7 h 97"/>
                <a:gd name="T70" fmla="*/ 53 w 74"/>
                <a:gd name="T71" fmla="*/ 4 h 97"/>
                <a:gd name="T72" fmla="*/ 60 w 74"/>
                <a:gd name="T73" fmla="*/ 9 h 97"/>
                <a:gd name="T74" fmla="*/ 60 w 74"/>
                <a:gd name="T75" fmla="*/ 9 h 97"/>
                <a:gd name="T76" fmla="*/ 65 w 74"/>
                <a:gd name="T77" fmla="*/ 7 h 97"/>
                <a:gd name="T78" fmla="*/ 67 w 74"/>
                <a:gd name="T79" fmla="*/ 7 h 97"/>
                <a:gd name="T80" fmla="*/ 69 w 74"/>
                <a:gd name="T81" fmla="*/ 4 h 97"/>
                <a:gd name="T82" fmla="*/ 72 w 74"/>
                <a:gd name="T83" fmla="*/ 4 h 97"/>
                <a:gd name="T84" fmla="*/ 74 w 74"/>
                <a:gd name="T8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4" h="97">
                  <a:moveTo>
                    <a:pt x="74" y="0"/>
                  </a:moveTo>
                  <a:lnTo>
                    <a:pt x="74" y="2"/>
                  </a:lnTo>
                  <a:lnTo>
                    <a:pt x="72" y="9"/>
                  </a:lnTo>
                  <a:lnTo>
                    <a:pt x="72" y="11"/>
                  </a:lnTo>
                  <a:lnTo>
                    <a:pt x="69" y="14"/>
                  </a:lnTo>
                  <a:lnTo>
                    <a:pt x="69" y="16"/>
                  </a:lnTo>
                  <a:lnTo>
                    <a:pt x="63" y="21"/>
                  </a:lnTo>
                  <a:lnTo>
                    <a:pt x="58" y="23"/>
                  </a:lnTo>
                  <a:lnTo>
                    <a:pt x="58" y="25"/>
                  </a:lnTo>
                  <a:lnTo>
                    <a:pt x="56" y="32"/>
                  </a:lnTo>
                  <a:lnTo>
                    <a:pt x="51" y="37"/>
                  </a:lnTo>
                  <a:lnTo>
                    <a:pt x="49" y="44"/>
                  </a:lnTo>
                  <a:lnTo>
                    <a:pt x="49" y="56"/>
                  </a:lnTo>
                  <a:lnTo>
                    <a:pt x="46" y="65"/>
                  </a:lnTo>
                  <a:lnTo>
                    <a:pt x="46" y="67"/>
                  </a:lnTo>
                  <a:lnTo>
                    <a:pt x="42" y="72"/>
                  </a:lnTo>
                  <a:lnTo>
                    <a:pt x="39" y="74"/>
                  </a:lnTo>
                  <a:lnTo>
                    <a:pt x="37" y="79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2" y="88"/>
                  </a:lnTo>
                  <a:lnTo>
                    <a:pt x="25" y="97"/>
                  </a:lnTo>
                  <a:lnTo>
                    <a:pt x="21" y="97"/>
                  </a:lnTo>
                  <a:lnTo>
                    <a:pt x="18" y="95"/>
                  </a:lnTo>
                  <a:lnTo>
                    <a:pt x="14" y="95"/>
                  </a:lnTo>
                  <a:lnTo>
                    <a:pt x="11" y="95"/>
                  </a:lnTo>
                  <a:lnTo>
                    <a:pt x="11" y="93"/>
                  </a:lnTo>
                  <a:lnTo>
                    <a:pt x="11" y="90"/>
                  </a:lnTo>
                  <a:lnTo>
                    <a:pt x="11" y="88"/>
                  </a:lnTo>
                  <a:lnTo>
                    <a:pt x="11" y="86"/>
                  </a:lnTo>
                  <a:lnTo>
                    <a:pt x="11" y="86"/>
                  </a:lnTo>
                  <a:lnTo>
                    <a:pt x="11" y="83"/>
                  </a:lnTo>
                  <a:lnTo>
                    <a:pt x="11" y="81"/>
                  </a:lnTo>
                  <a:lnTo>
                    <a:pt x="11" y="81"/>
                  </a:lnTo>
                  <a:lnTo>
                    <a:pt x="11" y="79"/>
                  </a:lnTo>
                  <a:lnTo>
                    <a:pt x="14" y="77"/>
                  </a:lnTo>
                  <a:lnTo>
                    <a:pt x="16" y="74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6" y="65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1" y="53"/>
                  </a:lnTo>
                  <a:lnTo>
                    <a:pt x="4" y="51"/>
                  </a:lnTo>
                  <a:lnTo>
                    <a:pt x="2" y="51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2" y="25"/>
                  </a:lnTo>
                  <a:lnTo>
                    <a:pt x="0" y="23"/>
                  </a:lnTo>
                  <a:lnTo>
                    <a:pt x="7" y="16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5" y="14"/>
                  </a:lnTo>
                  <a:lnTo>
                    <a:pt x="23" y="11"/>
                  </a:lnTo>
                  <a:lnTo>
                    <a:pt x="23" y="7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30" y="7"/>
                  </a:lnTo>
                  <a:lnTo>
                    <a:pt x="32" y="7"/>
                  </a:lnTo>
                  <a:lnTo>
                    <a:pt x="46" y="4"/>
                  </a:lnTo>
                  <a:lnTo>
                    <a:pt x="53" y="4"/>
                  </a:lnTo>
                  <a:lnTo>
                    <a:pt x="58" y="9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3" y="7"/>
                  </a:lnTo>
                  <a:lnTo>
                    <a:pt x="65" y="7"/>
                  </a:lnTo>
                  <a:lnTo>
                    <a:pt x="67" y="7"/>
                  </a:lnTo>
                  <a:lnTo>
                    <a:pt x="67" y="7"/>
                  </a:lnTo>
                  <a:lnTo>
                    <a:pt x="67" y="4"/>
                  </a:lnTo>
                  <a:lnTo>
                    <a:pt x="69" y="4"/>
                  </a:lnTo>
                  <a:lnTo>
                    <a:pt x="69" y="4"/>
                  </a:lnTo>
                  <a:lnTo>
                    <a:pt x="72" y="4"/>
                  </a:lnTo>
                  <a:lnTo>
                    <a:pt x="72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D95B8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95" name="Freeform 54">
              <a:extLst>
                <a:ext uri="{FF2B5EF4-FFF2-40B4-BE49-F238E27FC236}">
                  <a16:creationId xmlns:a16="http://schemas.microsoft.com/office/drawing/2014/main" id="{DEBB42DD-687D-2243-A865-C80B29528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282" y="3292360"/>
              <a:ext cx="163824" cy="144486"/>
            </a:xfrm>
            <a:custGeom>
              <a:avLst/>
              <a:gdLst>
                <a:gd name="T0" fmla="*/ 53 w 139"/>
                <a:gd name="T1" fmla="*/ 24 h 119"/>
                <a:gd name="T2" fmla="*/ 56 w 139"/>
                <a:gd name="T3" fmla="*/ 26 h 119"/>
                <a:gd name="T4" fmla="*/ 70 w 139"/>
                <a:gd name="T5" fmla="*/ 21 h 119"/>
                <a:gd name="T6" fmla="*/ 74 w 139"/>
                <a:gd name="T7" fmla="*/ 19 h 119"/>
                <a:gd name="T8" fmla="*/ 77 w 139"/>
                <a:gd name="T9" fmla="*/ 19 h 119"/>
                <a:gd name="T10" fmla="*/ 84 w 139"/>
                <a:gd name="T11" fmla="*/ 26 h 119"/>
                <a:gd name="T12" fmla="*/ 86 w 139"/>
                <a:gd name="T13" fmla="*/ 31 h 119"/>
                <a:gd name="T14" fmla="*/ 86 w 139"/>
                <a:gd name="T15" fmla="*/ 38 h 119"/>
                <a:gd name="T16" fmla="*/ 77 w 139"/>
                <a:gd name="T17" fmla="*/ 38 h 119"/>
                <a:gd name="T18" fmla="*/ 72 w 139"/>
                <a:gd name="T19" fmla="*/ 35 h 119"/>
                <a:gd name="T20" fmla="*/ 65 w 139"/>
                <a:gd name="T21" fmla="*/ 35 h 119"/>
                <a:gd name="T22" fmla="*/ 60 w 139"/>
                <a:gd name="T23" fmla="*/ 40 h 119"/>
                <a:gd name="T24" fmla="*/ 63 w 139"/>
                <a:gd name="T25" fmla="*/ 44 h 119"/>
                <a:gd name="T26" fmla="*/ 65 w 139"/>
                <a:gd name="T27" fmla="*/ 47 h 119"/>
                <a:gd name="T28" fmla="*/ 60 w 139"/>
                <a:gd name="T29" fmla="*/ 56 h 119"/>
                <a:gd name="T30" fmla="*/ 56 w 139"/>
                <a:gd name="T31" fmla="*/ 61 h 119"/>
                <a:gd name="T32" fmla="*/ 51 w 139"/>
                <a:gd name="T33" fmla="*/ 61 h 119"/>
                <a:gd name="T34" fmla="*/ 49 w 139"/>
                <a:gd name="T35" fmla="*/ 75 h 119"/>
                <a:gd name="T36" fmla="*/ 51 w 139"/>
                <a:gd name="T37" fmla="*/ 79 h 119"/>
                <a:gd name="T38" fmla="*/ 56 w 139"/>
                <a:gd name="T39" fmla="*/ 84 h 119"/>
                <a:gd name="T40" fmla="*/ 63 w 139"/>
                <a:gd name="T41" fmla="*/ 89 h 119"/>
                <a:gd name="T42" fmla="*/ 70 w 139"/>
                <a:gd name="T43" fmla="*/ 86 h 119"/>
                <a:gd name="T44" fmla="*/ 70 w 139"/>
                <a:gd name="T45" fmla="*/ 77 h 119"/>
                <a:gd name="T46" fmla="*/ 74 w 139"/>
                <a:gd name="T47" fmla="*/ 70 h 119"/>
                <a:gd name="T48" fmla="*/ 84 w 139"/>
                <a:gd name="T49" fmla="*/ 82 h 119"/>
                <a:gd name="T50" fmla="*/ 88 w 139"/>
                <a:gd name="T51" fmla="*/ 82 h 119"/>
                <a:gd name="T52" fmla="*/ 93 w 139"/>
                <a:gd name="T53" fmla="*/ 79 h 119"/>
                <a:gd name="T54" fmla="*/ 95 w 139"/>
                <a:gd name="T55" fmla="*/ 77 h 119"/>
                <a:gd name="T56" fmla="*/ 98 w 139"/>
                <a:gd name="T57" fmla="*/ 82 h 119"/>
                <a:gd name="T58" fmla="*/ 100 w 139"/>
                <a:gd name="T59" fmla="*/ 84 h 119"/>
                <a:gd name="T60" fmla="*/ 109 w 139"/>
                <a:gd name="T61" fmla="*/ 82 h 119"/>
                <a:gd name="T62" fmla="*/ 119 w 139"/>
                <a:gd name="T63" fmla="*/ 84 h 119"/>
                <a:gd name="T64" fmla="*/ 126 w 139"/>
                <a:gd name="T65" fmla="*/ 91 h 119"/>
                <a:gd name="T66" fmla="*/ 139 w 139"/>
                <a:gd name="T67" fmla="*/ 98 h 119"/>
                <a:gd name="T68" fmla="*/ 135 w 139"/>
                <a:gd name="T69" fmla="*/ 114 h 119"/>
                <a:gd name="T70" fmla="*/ 130 w 139"/>
                <a:gd name="T71" fmla="*/ 114 h 119"/>
                <a:gd name="T72" fmla="*/ 128 w 139"/>
                <a:gd name="T73" fmla="*/ 117 h 119"/>
                <a:gd name="T74" fmla="*/ 123 w 139"/>
                <a:gd name="T75" fmla="*/ 119 h 119"/>
                <a:gd name="T76" fmla="*/ 116 w 139"/>
                <a:gd name="T77" fmla="*/ 114 h 119"/>
                <a:gd name="T78" fmla="*/ 93 w 139"/>
                <a:gd name="T79" fmla="*/ 117 h 119"/>
                <a:gd name="T80" fmla="*/ 88 w 139"/>
                <a:gd name="T81" fmla="*/ 114 h 119"/>
                <a:gd name="T82" fmla="*/ 67 w 139"/>
                <a:gd name="T83" fmla="*/ 114 h 119"/>
                <a:gd name="T84" fmla="*/ 65 w 139"/>
                <a:gd name="T85" fmla="*/ 112 h 119"/>
                <a:gd name="T86" fmla="*/ 63 w 139"/>
                <a:gd name="T87" fmla="*/ 110 h 119"/>
                <a:gd name="T88" fmla="*/ 60 w 139"/>
                <a:gd name="T89" fmla="*/ 110 h 119"/>
                <a:gd name="T90" fmla="*/ 58 w 139"/>
                <a:gd name="T91" fmla="*/ 112 h 119"/>
                <a:gd name="T92" fmla="*/ 51 w 139"/>
                <a:gd name="T93" fmla="*/ 112 h 119"/>
                <a:gd name="T94" fmla="*/ 51 w 139"/>
                <a:gd name="T95" fmla="*/ 110 h 119"/>
                <a:gd name="T96" fmla="*/ 49 w 139"/>
                <a:gd name="T97" fmla="*/ 107 h 119"/>
                <a:gd name="T98" fmla="*/ 51 w 139"/>
                <a:gd name="T99" fmla="*/ 103 h 119"/>
                <a:gd name="T100" fmla="*/ 49 w 139"/>
                <a:gd name="T101" fmla="*/ 98 h 119"/>
                <a:gd name="T102" fmla="*/ 42 w 139"/>
                <a:gd name="T103" fmla="*/ 98 h 119"/>
                <a:gd name="T104" fmla="*/ 39 w 139"/>
                <a:gd name="T105" fmla="*/ 93 h 119"/>
                <a:gd name="T106" fmla="*/ 30 w 139"/>
                <a:gd name="T107" fmla="*/ 86 h 119"/>
                <a:gd name="T108" fmla="*/ 23 w 139"/>
                <a:gd name="T109" fmla="*/ 77 h 119"/>
                <a:gd name="T110" fmla="*/ 18 w 139"/>
                <a:gd name="T111" fmla="*/ 63 h 119"/>
                <a:gd name="T112" fmla="*/ 0 w 139"/>
                <a:gd name="T113" fmla="*/ 33 h 119"/>
                <a:gd name="T114" fmla="*/ 14 w 139"/>
                <a:gd name="T115" fmla="*/ 17 h 119"/>
                <a:gd name="T116" fmla="*/ 21 w 139"/>
                <a:gd name="T117" fmla="*/ 0 h 119"/>
                <a:gd name="T118" fmla="*/ 30 w 139"/>
                <a:gd name="T119" fmla="*/ 7 h 119"/>
                <a:gd name="T120" fmla="*/ 49 w 139"/>
                <a:gd name="T121" fmla="*/ 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9" h="119">
                  <a:moveTo>
                    <a:pt x="51" y="10"/>
                  </a:moveTo>
                  <a:lnTo>
                    <a:pt x="53" y="21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6"/>
                  </a:lnTo>
                  <a:lnTo>
                    <a:pt x="56" y="26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70" y="21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74" y="19"/>
                  </a:lnTo>
                  <a:lnTo>
                    <a:pt x="74" y="19"/>
                  </a:lnTo>
                  <a:lnTo>
                    <a:pt x="74" y="19"/>
                  </a:lnTo>
                  <a:lnTo>
                    <a:pt x="77" y="19"/>
                  </a:lnTo>
                  <a:lnTo>
                    <a:pt x="79" y="21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6" y="28"/>
                  </a:lnTo>
                  <a:lnTo>
                    <a:pt x="86" y="31"/>
                  </a:lnTo>
                  <a:lnTo>
                    <a:pt x="88" y="31"/>
                  </a:lnTo>
                  <a:lnTo>
                    <a:pt x="88" y="33"/>
                  </a:lnTo>
                  <a:lnTo>
                    <a:pt x="86" y="38"/>
                  </a:lnTo>
                  <a:lnTo>
                    <a:pt x="84" y="38"/>
                  </a:lnTo>
                  <a:lnTo>
                    <a:pt x="81" y="40"/>
                  </a:lnTo>
                  <a:lnTo>
                    <a:pt x="77" y="38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2" y="35"/>
                  </a:lnTo>
                  <a:lnTo>
                    <a:pt x="70" y="38"/>
                  </a:lnTo>
                  <a:lnTo>
                    <a:pt x="65" y="35"/>
                  </a:lnTo>
                  <a:lnTo>
                    <a:pt x="65" y="35"/>
                  </a:lnTo>
                  <a:lnTo>
                    <a:pt x="63" y="35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2"/>
                  </a:lnTo>
                  <a:lnTo>
                    <a:pt x="60" y="42"/>
                  </a:lnTo>
                  <a:lnTo>
                    <a:pt x="63" y="44"/>
                  </a:lnTo>
                  <a:lnTo>
                    <a:pt x="63" y="44"/>
                  </a:lnTo>
                  <a:lnTo>
                    <a:pt x="63" y="44"/>
                  </a:lnTo>
                  <a:lnTo>
                    <a:pt x="65" y="47"/>
                  </a:lnTo>
                  <a:lnTo>
                    <a:pt x="63" y="49"/>
                  </a:lnTo>
                  <a:lnTo>
                    <a:pt x="63" y="49"/>
                  </a:lnTo>
                  <a:lnTo>
                    <a:pt x="60" y="56"/>
                  </a:lnTo>
                  <a:lnTo>
                    <a:pt x="60" y="63"/>
                  </a:lnTo>
                  <a:lnTo>
                    <a:pt x="58" y="61"/>
                  </a:lnTo>
                  <a:lnTo>
                    <a:pt x="56" y="61"/>
                  </a:lnTo>
                  <a:lnTo>
                    <a:pt x="53" y="61"/>
                  </a:lnTo>
                  <a:lnTo>
                    <a:pt x="51" y="61"/>
                  </a:lnTo>
                  <a:lnTo>
                    <a:pt x="51" y="61"/>
                  </a:lnTo>
                  <a:lnTo>
                    <a:pt x="49" y="65"/>
                  </a:lnTo>
                  <a:lnTo>
                    <a:pt x="46" y="72"/>
                  </a:lnTo>
                  <a:lnTo>
                    <a:pt x="49" y="75"/>
                  </a:lnTo>
                  <a:lnTo>
                    <a:pt x="51" y="77"/>
                  </a:lnTo>
                  <a:lnTo>
                    <a:pt x="51" y="79"/>
                  </a:lnTo>
                  <a:lnTo>
                    <a:pt x="51" y="79"/>
                  </a:lnTo>
                  <a:lnTo>
                    <a:pt x="51" y="79"/>
                  </a:lnTo>
                  <a:lnTo>
                    <a:pt x="53" y="82"/>
                  </a:lnTo>
                  <a:lnTo>
                    <a:pt x="56" y="84"/>
                  </a:lnTo>
                  <a:lnTo>
                    <a:pt x="58" y="86"/>
                  </a:lnTo>
                  <a:lnTo>
                    <a:pt x="60" y="89"/>
                  </a:lnTo>
                  <a:lnTo>
                    <a:pt x="63" y="89"/>
                  </a:lnTo>
                  <a:lnTo>
                    <a:pt x="65" y="89"/>
                  </a:lnTo>
                  <a:lnTo>
                    <a:pt x="67" y="89"/>
                  </a:lnTo>
                  <a:lnTo>
                    <a:pt x="70" y="86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77"/>
                  </a:lnTo>
                  <a:lnTo>
                    <a:pt x="70" y="77"/>
                  </a:lnTo>
                  <a:lnTo>
                    <a:pt x="74" y="70"/>
                  </a:lnTo>
                  <a:lnTo>
                    <a:pt x="74" y="70"/>
                  </a:lnTo>
                  <a:lnTo>
                    <a:pt x="81" y="82"/>
                  </a:lnTo>
                  <a:lnTo>
                    <a:pt x="84" y="82"/>
                  </a:lnTo>
                  <a:lnTo>
                    <a:pt x="84" y="82"/>
                  </a:lnTo>
                  <a:lnTo>
                    <a:pt x="86" y="84"/>
                  </a:lnTo>
                  <a:lnTo>
                    <a:pt x="86" y="84"/>
                  </a:lnTo>
                  <a:lnTo>
                    <a:pt x="88" y="82"/>
                  </a:lnTo>
                  <a:lnTo>
                    <a:pt x="91" y="82"/>
                  </a:lnTo>
                  <a:lnTo>
                    <a:pt x="91" y="82"/>
                  </a:lnTo>
                  <a:lnTo>
                    <a:pt x="93" y="79"/>
                  </a:lnTo>
                  <a:lnTo>
                    <a:pt x="93" y="79"/>
                  </a:lnTo>
                  <a:lnTo>
                    <a:pt x="93" y="79"/>
                  </a:lnTo>
                  <a:lnTo>
                    <a:pt x="95" y="77"/>
                  </a:lnTo>
                  <a:lnTo>
                    <a:pt x="95" y="79"/>
                  </a:lnTo>
                  <a:lnTo>
                    <a:pt x="95" y="79"/>
                  </a:lnTo>
                  <a:lnTo>
                    <a:pt x="98" y="82"/>
                  </a:lnTo>
                  <a:lnTo>
                    <a:pt x="98" y="82"/>
                  </a:lnTo>
                  <a:lnTo>
                    <a:pt x="98" y="82"/>
                  </a:lnTo>
                  <a:lnTo>
                    <a:pt x="100" y="84"/>
                  </a:lnTo>
                  <a:lnTo>
                    <a:pt x="105" y="84"/>
                  </a:lnTo>
                  <a:lnTo>
                    <a:pt x="107" y="82"/>
                  </a:lnTo>
                  <a:lnTo>
                    <a:pt x="109" y="82"/>
                  </a:lnTo>
                  <a:lnTo>
                    <a:pt x="114" y="84"/>
                  </a:lnTo>
                  <a:lnTo>
                    <a:pt x="116" y="84"/>
                  </a:lnTo>
                  <a:lnTo>
                    <a:pt x="119" y="84"/>
                  </a:lnTo>
                  <a:lnTo>
                    <a:pt x="121" y="84"/>
                  </a:lnTo>
                  <a:lnTo>
                    <a:pt x="123" y="89"/>
                  </a:lnTo>
                  <a:lnTo>
                    <a:pt x="126" y="91"/>
                  </a:lnTo>
                  <a:lnTo>
                    <a:pt x="130" y="93"/>
                  </a:lnTo>
                  <a:lnTo>
                    <a:pt x="135" y="96"/>
                  </a:lnTo>
                  <a:lnTo>
                    <a:pt x="139" y="98"/>
                  </a:lnTo>
                  <a:lnTo>
                    <a:pt x="137" y="110"/>
                  </a:lnTo>
                  <a:lnTo>
                    <a:pt x="135" y="112"/>
                  </a:lnTo>
                  <a:lnTo>
                    <a:pt x="135" y="114"/>
                  </a:lnTo>
                  <a:lnTo>
                    <a:pt x="132" y="114"/>
                  </a:lnTo>
                  <a:lnTo>
                    <a:pt x="132" y="114"/>
                  </a:lnTo>
                  <a:lnTo>
                    <a:pt x="130" y="114"/>
                  </a:lnTo>
                  <a:lnTo>
                    <a:pt x="130" y="117"/>
                  </a:lnTo>
                  <a:lnTo>
                    <a:pt x="130" y="117"/>
                  </a:lnTo>
                  <a:lnTo>
                    <a:pt x="128" y="117"/>
                  </a:lnTo>
                  <a:lnTo>
                    <a:pt x="126" y="117"/>
                  </a:lnTo>
                  <a:lnTo>
                    <a:pt x="123" y="119"/>
                  </a:lnTo>
                  <a:lnTo>
                    <a:pt x="123" y="119"/>
                  </a:lnTo>
                  <a:lnTo>
                    <a:pt x="123" y="119"/>
                  </a:lnTo>
                  <a:lnTo>
                    <a:pt x="121" y="119"/>
                  </a:lnTo>
                  <a:lnTo>
                    <a:pt x="116" y="114"/>
                  </a:lnTo>
                  <a:lnTo>
                    <a:pt x="109" y="114"/>
                  </a:lnTo>
                  <a:lnTo>
                    <a:pt x="95" y="117"/>
                  </a:lnTo>
                  <a:lnTo>
                    <a:pt x="93" y="117"/>
                  </a:lnTo>
                  <a:lnTo>
                    <a:pt x="91" y="117"/>
                  </a:lnTo>
                  <a:lnTo>
                    <a:pt x="88" y="114"/>
                  </a:lnTo>
                  <a:lnTo>
                    <a:pt x="88" y="114"/>
                  </a:lnTo>
                  <a:lnTo>
                    <a:pt x="86" y="117"/>
                  </a:lnTo>
                  <a:lnTo>
                    <a:pt x="74" y="117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3" y="117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6" y="112"/>
                  </a:lnTo>
                  <a:lnTo>
                    <a:pt x="53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49" y="107"/>
                  </a:lnTo>
                  <a:lnTo>
                    <a:pt x="49" y="105"/>
                  </a:lnTo>
                  <a:lnTo>
                    <a:pt x="49" y="103"/>
                  </a:lnTo>
                  <a:lnTo>
                    <a:pt x="51" y="103"/>
                  </a:lnTo>
                  <a:lnTo>
                    <a:pt x="51" y="98"/>
                  </a:lnTo>
                  <a:lnTo>
                    <a:pt x="49" y="98"/>
                  </a:lnTo>
                  <a:lnTo>
                    <a:pt x="49" y="98"/>
                  </a:lnTo>
                  <a:lnTo>
                    <a:pt x="46" y="98"/>
                  </a:lnTo>
                  <a:lnTo>
                    <a:pt x="44" y="98"/>
                  </a:lnTo>
                  <a:lnTo>
                    <a:pt x="42" y="98"/>
                  </a:lnTo>
                  <a:lnTo>
                    <a:pt x="39" y="98"/>
                  </a:lnTo>
                  <a:lnTo>
                    <a:pt x="39" y="98"/>
                  </a:lnTo>
                  <a:lnTo>
                    <a:pt x="39" y="93"/>
                  </a:lnTo>
                  <a:lnTo>
                    <a:pt x="37" y="91"/>
                  </a:lnTo>
                  <a:lnTo>
                    <a:pt x="32" y="89"/>
                  </a:lnTo>
                  <a:lnTo>
                    <a:pt x="30" y="86"/>
                  </a:lnTo>
                  <a:lnTo>
                    <a:pt x="30" y="84"/>
                  </a:lnTo>
                  <a:lnTo>
                    <a:pt x="23" y="77"/>
                  </a:lnTo>
                  <a:lnTo>
                    <a:pt x="23" y="77"/>
                  </a:lnTo>
                  <a:lnTo>
                    <a:pt x="23" y="70"/>
                  </a:lnTo>
                  <a:lnTo>
                    <a:pt x="18" y="65"/>
                  </a:lnTo>
                  <a:lnTo>
                    <a:pt x="18" y="63"/>
                  </a:lnTo>
                  <a:lnTo>
                    <a:pt x="16" y="58"/>
                  </a:lnTo>
                  <a:lnTo>
                    <a:pt x="2" y="40"/>
                  </a:lnTo>
                  <a:lnTo>
                    <a:pt x="0" y="33"/>
                  </a:lnTo>
                  <a:lnTo>
                    <a:pt x="2" y="26"/>
                  </a:lnTo>
                  <a:lnTo>
                    <a:pt x="4" y="24"/>
                  </a:lnTo>
                  <a:lnTo>
                    <a:pt x="14" y="17"/>
                  </a:lnTo>
                  <a:lnTo>
                    <a:pt x="14" y="10"/>
                  </a:lnTo>
                  <a:lnTo>
                    <a:pt x="14" y="5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8" y="5"/>
                  </a:lnTo>
                  <a:lnTo>
                    <a:pt x="30" y="7"/>
                  </a:lnTo>
                  <a:lnTo>
                    <a:pt x="35" y="7"/>
                  </a:lnTo>
                  <a:lnTo>
                    <a:pt x="39" y="10"/>
                  </a:lnTo>
                  <a:lnTo>
                    <a:pt x="49" y="10"/>
                  </a:lnTo>
                  <a:lnTo>
                    <a:pt x="51" y="10"/>
                  </a:lnTo>
                  <a:close/>
                </a:path>
              </a:pathLst>
            </a:custGeom>
            <a:solidFill>
              <a:srgbClr val="D95B8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96" name="Freeform 55">
              <a:extLst>
                <a:ext uri="{FF2B5EF4-FFF2-40B4-BE49-F238E27FC236}">
                  <a16:creationId xmlns:a16="http://schemas.microsoft.com/office/drawing/2014/main" id="{BD90490B-B213-DA4B-B52D-D514872EC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97" y="3313002"/>
              <a:ext cx="291111" cy="440743"/>
            </a:xfrm>
            <a:custGeom>
              <a:avLst/>
              <a:gdLst>
                <a:gd name="T0" fmla="*/ 191 w 247"/>
                <a:gd name="T1" fmla="*/ 39 h 363"/>
                <a:gd name="T2" fmla="*/ 189 w 247"/>
                <a:gd name="T3" fmla="*/ 48 h 363"/>
                <a:gd name="T4" fmla="*/ 194 w 247"/>
                <a:gd name="T5" fmla="*/ 58 h 363"/>
                <a:gd name="T6" fmla="*/ 191 w 247"/>
                <a:gd name="T7" fmla="*/ 74 h 363"/>
                <a:gd name="T8" fmla="*/ 184 w 247"/>
                <a:gd name="T9" fmla="*/ 81 h 363"/>
                <a:gd name="T10" fmla="*/ 187 w 247"/>
                <a:gd name="T11" fmla="*/ 90 h 363"/>
                <a:gd name="T12" fmla="*/ 189 w 247"/>
                <a:gd name="T13" fmla="*/ 95 h 363"/>
                <a:gd name="T14" fmla="*/ 189 w 247"/>
                <a:gd name="T15" fmla="*/ 109 h 363"/>
                <a:gd name="T16" fmla="*/ 184 w 247"/>
                <a:gd name="T17" fmla="*/ 149 h 363"/>
                <a:gd name="T18" fmla="*/ 201 w 247"/>
                <a:gd name="T19" fmla="*/ 149 h 363"/>
                <a:gd name="T20" fmla="*/ 214 w 247"/>
                <a:gd name="T21" fmla="*/ 153 h 363"/>
                <a:gd name="T22" fmla="*/ 221 w 247"/>
                <a:gd name="T23" fmla="*/ 151 h 363"/>
                <a:gd name="T24" fmla="*/ 231 w 247"/>
                <a:gd name="T25" fmla="*/ 144 h 363"/>
                <a:gd name="T26" fmla="*/ 242 w 247"/>
                <a:gd name="T27" fmla="*/ 153 h 363"/>
                <a:gd name="T28" fmla="*/ 245 w 247"/>
                <a:gd name="T29" fmla="*/ 167 h 363"/>
                <a:gd name="T30" fmla="*/ 242 w 247"/>
                <a:gd name="T31" fmla="*/ 179 h 363"/>
                <a:gd name="T32" fmla="*/ 240 w 247"/>
                <a:gd name="T33" fmla="*/ 204 h 363"/>
                <a:gd name="T34" fmla="*/ 219 w 247"/>
                <a:gd name="T35" fmla="*/ 235 h 363"/>
                <a:gd name="T36" fmla="*/ 212 w 247"/>
                <a:gd name="T37" fmla="*/ 244 h 363"/>
                <a:gd name="T38" fmla="*/ 212 w 247"/>
                <a:gd name="T39" fmla="*/ 251 h 363"/>
                <a:gd name="T40" fmla="*/ 210 w 247"/>
                <a:gd name="T41" fmla="*/ 263 h 363"/>
                <a:gd name="T42" fmla="*/ 189 w 247"/>
                <a:gd name="T43" fmla="*/ 291 h 363"/>
                <a:gd name="T44" fmla="*/ 163 w 247"/>
                <a:gd name="T45" fmla="*/ 288 h 363"/>
                <a:gd name="T46" fmla="*/ 166 w 247"/>
                <a:gd name="T47" fmla="*/ 279 h 363"/>
                <a:gd name="T48" fmla="*/ 149 w 247"/>
                <a:gd name="T49" fmla="*/ 274 h 363"/>
                <a:gd name="T50" fmla="*/ 142 w 247"/>
                <a:gd name="T51" fmla="*/ 279 h 363"/>
                <a:gd name="T52" fmla="*/ 133 w 247"/>
                <a:gd name="T53" fmla="*/ 284 h 363"/>
                <a:gd name="T54" fmla="*/ 121 w 247"/>
                <a:gd name="T55" fmla="*/ 279 h 363"/>
                <a:gd name="T56" fmla="*/ 112 w 247"/>
                <a:gd name="T57" fmla="*/ 286 h 363"/>
                <a:gd name="T58" fmla="*/ 100 w 247"/>
                <a:gd name="T59" fmla="*/ 288 h 363"/>
                <a:gd name="T60" fmla="*/ 84 w 247"/>
                <a:gd name="T61" fmla="*/ 309 h 363"/>
                <a:gd name="T62" fmla="*/ 61 w 247"/>
                <a:gd name="T63" fmla="*/ 346 h 363"/>
                <a:gd name="T64" fmla="*/ 31 w 247"/>
                <a:gd name="T65" fmla="*/ 360 h 363"/>
                <a:gd name="T66" fmla="*/ 17 w 247"/>
                <a:gd name="T67" fmla="*/ 360 h 363"/>
                <a:gd name="T68" fmla="*/ 0 w 247"/>
                <a:gd name="T69" fmla="*/ 337 h 363"/>
                <a:gd name="T70" fmla="*/ 3 w 247"/>
                <a:gd name="T71" fmla="*/ 325 h 363"/>
                <a:gd name="T72" fmla="*/ 7 w 247"/>
                <a:gd name="T73" fmla="*/ 307 h 363"/>
                <a:gd name="T74" fmla="*/ 5 w 247"/>
                <a:gd name="T75" fmla="*/ 295 h 363"/>
                <a:gd name="T76" fmla="*/ 7 w 247"/>
                <a:gd name="T77" fmla="*/ 277 h 363"/>
                <a:gd name="T78" fmla="*/ 12 w 247"/>
                <a:gd name="T79" fmla="*/ 256 h 363"/>
                <a:gd name="T80" fmla="*/ 19 w 247"/>
                <a:gd name="T81" fmla="*/ 242 h 363"/>
                <a:gd name="T82" fmla="*/ 38 w 247"/>
                <a:gd name="T83" fmla="*/ 202 h 363"/>
                <a:gd name="T84" fmla="*/ 49 w 247"/>
                <a:gd name="T85" fmla="*/ 181 h 363"/>
                <a:gd name="T86" fmla="*/ 63 w 247"/>
                <a:gd name="T87" fmla="*/ 160 h 363"/>
                <a:gd name="T88" fmla="*/ 75 w 247"/>
                <a:gd name="T89" fmla="*/ 118 h 363"/>
                <a:gd name="T90" fmla="*/ 89 w 247"/>
                <a:gd name="T91" fmla="*/ 102 h 363"/>
                <a:gd name="T92" fmla="*/ 98 w 247"/>
                <a:gd name="T93" fmla="*/ 69 h 363"/>
                <a:gd name="T94" fmla="*/ 98 w 247"/>
                <a:gd name="T95" fmla="*/ 48 h 363"/>
                <a:gd name="T96" fmla="*/ 103 w 247"/>
                <a:gd name="T97" fmla="*/ 32 h 363"/>
                <a:gd name="T98" fmla="*/ 117 w 247"/>
                <a:gd name="T99" fmla="*/ 27 h 363"/>
                <a:gd name="T100" fmla="*/ 128 w 247"/>
                <a:gd name="T101" fmla="*/ 25 h 363"/>
                <a:gd name="T102" fmla="*/ 142 w 247"/>
                <a:gd name="T103" fmla="*/ 7 h 363"/>
                <a:gd name="T104" fmla="*/ 166 w 247"/>
                <a:gd name="T105" fmla="*/ 2 h 363"/>
                <a:gd name="T106" fmla="*/ 187 w 247"/>
                <a:gd name="T107" fmla="*/ 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7" h="363">
                  <a:moveTo>
                    <a:pt x="187" y="2"/>
                  </a:moveTo>
                  <a:lnTo>
                    <a:pt x="187" y="2"/>
                  </a:lnTo>
                  <a:lnTo>
                    <a:pt x="189" y="4"/>
                  </a:lnTo>
                  <a:lnTo>
                    <a:pt x="191" y="27"/>
                  </a:lnTo>
                  <a:lnTo>
                    <a:pt x="191" y="37"/>
                  </a:lnTo>
                  <a:lnTo>
                    <a:pt x="191" y="39"/>
                  </a:lnTo>
                  <a:lnTo>
                    <a:pt x="191" y="41"/>
                  </a:lnTo>
                  <a:lnTo>
                    <a:pt x="194" y="44"/>
                  </a:lnTo>
                  <a:lnTo>
                    <a:pt x="196" y="44"/>
                  </a:lnTo>
                  <a:lnTo>
                    <a:pt x="194" y="46"/>
                  </a:lnTo>
                  <a:lnTo>
                    <a:pt x="191" y="48"/>
                  </a:lnTo>
                  <a:lnTo>
                    <a:pt x="189" y="48"/>
                  </a:lnTo>
                  <a:lnTo>
                    <a:pt x="189" y="48"/>
                  </a:lnTo>
                  <a:lnTo>
                    <a:pt x="191" y="53"/>
                  </a:lnTo>
                  <a:lnTo>
                    <a:pt x="191" y="55"/>
                  </a:lnTo>
                  <a:lnTo>
                    <a:pt x="191" y="55"/>
                  </a:lnTo>
                  <a:lnTo>
                    <a:pt x="191" y="58"/>
                  </a:lnTo>
                  <a:lnTo>
                    <a:pt x="194" y="58"/>
                  </a:lnTo>
                  <a:lnTo>
                    <a:pt x="191" y="60"/>
                  </a:lnTo>
                  <a:lnTo>
                    <a:pt x="189" y="60"/>
                  </a:lnTo>
                  <a:lnTo>
                    <a:pt x="189" y="62"/>
                  </a:lnTo>
                  <a:lnTo>
                    <a:pt x="189" y="65"/>
                  </a:lnTo>
                  <a:lnTo>
                    <a:pt x="191" y="72"/>
                  </a:lnTo>
                  <a:lnTo>
                    <a:pt x="191" y="74"/>
                  </a:lnTo>
                  <a:lnTo>
                    <a:pt x="189" y="76"/>
                  </a:lnTo>
                  <a:lnTo>
                    <a:pt x="189" y="76"/>
                  </a:lnTo>
                  <a:lnTo>
                    <a:pt x="189" y="79"/>
                  </a:lnTo>
                  <a:lnTo>
                    <a:pt x="187" y="81"/>
                  </a:lnTo>
                  <a:lnTo>
                    <a:pt x="184" y="81"/>
                  </a:lnTo>
                  <a:lnTo>
                    <a:pt x="184" y="81"/>
                  </a:lnTo>
                  <a:lnTo>
                    <a:pt x="182" y="83"/>
                  </a:lnTo>
                  <a:lnTo>
                    <a:pt x="182" y="86"/>
                  </a:lnTo>
                  <a:lnTo>
                    <a:pt x="187" y="88"/>
                  </a:lnTo>
                  <a:lnTo>
                    <a:pt x="187" y="88"/>
                  </a:lnTo>
                  <a:lnTo>
                    <a:pt x="187" y="88"/>
                  </a:lnTo>
                  <a:lnTo>
                    <a:pt x="187" y="90"/>
                  </a:lnTo>
                  <a:lnTo>
                    <a:pt x="187" y="90"/>
                  </a:lnTo>
                  <a:lnTo>
                    <a:pt x="187" y="93"/>
                  </a:lnTo>
                  <a:lnTo>
                    <a:pt x="189" y="93"/>
                  </a:lnTo>
                  <a:lnTo>
                    <a:pt x="189" y="93"/>
                  </a:lnTo>
                  <a:lnTo>
                    <a:pt x="189" y="93"/>
                  </a:lnTo>
                  <a:lnTo>
                    <a:pt x="189" y="95"/>
                  </a:lnTo>
                  <a:lnTo>
                    <a:pt x="187" y="97"/>
                  </a:lnTo>
                  <a:lnTo>
                    <a:pt x="187" y="100"/>
                  </a:lnTo>
                  <a:lnTo>
                    <a:pt x="187" y="102"/>
                  </a:lnTo>
                  <a:lnTo>
                    <a:pt x="189" y="102"/>
                  </a:lnTo>
                  <a:lnTo>
                    <a:pt x="187" y="102"/>
                  </a:lnTo>
                  <a:lnTo>
                    <a:pt x="189" y="109"/>
                  </a:lnTo>
                  <a:lnTo>
                    <a:pt x="189" y="114"/>
                  </a:lnTo>
                  <a:lnTo>
                    <a:pt x="189" y="121"/>
                  </a:lnTo>
                  <a:lnTo>
                    <a:pt x="180" y="144"/>
                  </a:lnTo>
                  <a:lnTo>
                    <a:pt x="177" y="149"/>
                  </a:lnTo>
                  <a:lnTo>
                    <a:pt x="180" y="149"/>
                  </a:lnTo>
                  <a:lnTo>
                    <a:pt x="184" y="149"/>
                  </a:lnTo>
                  <a:lnTo>
                    <a:pt x="189" y="146"/>
                  </a:lnTo>
                  <a:lnTo>
                    <a:pt x="191" y="146"/>
                  </a:lnTo>
                  <a:lnTo>
                    <a:pt x="196" y="146"/>
                  </a:lnTo>
                  <a:lnTo>
                    <a:pt x="196" y="146"/>
                  </a:lnTo>
                  <a:lnTo>
                    <a:pt x="201" y="149"/>
                  </a:lnTo>
                  <a:lnTo>
                    <a:pt x="201" y="149"/>
                  </a:lnTo>
                  <a:lnTo>
                    <a:pt x="203" y="151"/>
                  </a:lnTo>
                  <a:lnTo>
                    <a:pt x="205" y="151"/>
                  </a:lnTo>
                  <a:lnTo>
                    <a:pt x="210" y="153"/>
                  </a:lnTo>
                  <a:lnTo>
                    <a:pt x="212" y="153"/>
                  </a:lnTo>
                  <a:lnTo>
                    <a:pt x="214" y="153"/>
                  </a:lnTo>
                  <a:lnTo>
                    <a:pt x="214" y="153"/>
                  </a:lnTo>
                  <a:lnTo>
                    <a:pt x="217" y="153"/>
                  </a:lnTo>
                  <a:lnTo>
                    <a:pt x="217" y="153"/>
                  </a:lnTo>
                  <a:lnTo>
                    <a:pt x="219" y="153"/>
                  </a:lnTo>
                  <a:lnTo>
                    <a:pt x="219" y="153"/>
                  </a:lnTo>
                  <a:lnTo>
                    <a:pt x="219" y="151"/>
                  </a:lnTo>
                  <a:lnTo>
                    <a:pt x="221" y="151"/>
                  </a:lnTo>
                  <a:lnTo>
                    <a:pt x="221" y="151"/>
                  </a:lnTo>
                  <a:lnTo>
                    <a:pt x="221" y="149"/>
                  </a:lnTo>
                  <a:lnTo>
                    <a:pt x="224" y="146"/>
                  </a:lnTo>
                  <a:lnTo>
                    <a:pt x="224" y="146"/>
                  </a:lnTo>
                  <a:lnTo>
                    <a:pt x="228" y="144"/>
                  </a:lnTo>
                  <a:lnTo>
                    <a:pt x="231" y="144"/>
                  </a:lnTo>
                  <a:lnTo>
                    <a:pt x="231" y="144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235" y="146"/>
                  </a:lnTo>
                  <a:lnTo>
                    <a:pt x="238" y="149"/>
                  </a:lnTo>
                  <a:lnTo>
                    <a:pt x="242" y="153"/>
                  </a:lnTo>
                  <a:lnTo>
                    <a:pt x="242" y="156"/>
                  </a:lnTo>
                  <a:lnTo>
                    <a:pt x="245" y="158"/>
                  </a:lnTo>
                  <a:lnTo>
                    <a:pt x="245" y="158"/>
                  </a:lnTo>
                  <a:lnTo>
                    <a:pt x="247" y="163"/>
                  </a:lnTo>
                  <a:lnTo>
                    <a:pt x="247" y="165"/>
                  </a:lnTo>
                  <a:lnTo>
                    <a:pt x="245" y="167"/>
                  </a:lnTo>
                  <a:lnTo>
                    <a:pt x="245" y="170"/>
                  </a:lnTo>
                  <a:lnTo>
                    <a:pt x="242" y="172"/>
                  </a:lnTo>
                  <a:lnTo>
                    <a:pt x="240" y="172"/>
                  </a:lnTo>
                  <a:lnTo>
                    <a:pt x="240" y="174"/>
                  </a:lnTo>
                  <a:lnTo>
                    <a:pt x="240" y="176"/>
                  </a:lnTo>
                  <a:lnTo>
                    <a:pt x="242" y="179"/>
                  </a:lnTo>
                  <a:lnTo>
                    <a:pt x="240" y="183"/>
                  </a:lnTo>
                  <a:lnTo>
                    <a:pt x="245" y="188"/>
                  </a:lnTo>
                  <a:lnTo>
                    <a:pt x="245" y="190"/>
                  </a:lnTo>
                  <a:lnTo>
                    <a:pt x="245" y="193"/>
                  </a:lnTo>
                  <a:lnTo>
                    <a:pt x="242" y="197"/>
                  </a:lnTo>
                  <a:lnTo>
                    <a:pt x="240" y="204"/>
                  </a:lnTo>
                  <a:lnTo>
                    <a:pt x="238" y="216"/>
                  </a:lnTo>
                  <a:lnTo>
                    <a:pt x="238" y="218"/>
                  </a:lnTo>
                  <a:lnTo>
                    <a:pt x="228" y="228"/>
                  </a:lnTo>
                  <a:lnTo>
                    <a:pt x="221" y="230"/>
                  </a:lnTo>
                  <a:lnTo>
                    <a:pt x="221" y="232"/>
                  </a:lnTo>
                  <a:lnTo>
                    <a:pt x="219" y="235"/>
                  </a:lnTo>
                  <a:lnTo>
                    <a:pt x="217" y="239"/>
                  </a:lnTo>
                  <a:lnTo>
                    <a:pt x="217" y="239"/>
                  </a:lnTo>
                  <a:lnTo>
                    <a:pt x="217" y="239"/>
                  </a:lnTo>
                  <a:lnTo>
                    <a:pt x="214" y="242"/>
                  </a:lnTo>
                  <a:lnTo>
                    <a:pt x="214" y="242"/>
                  </a:lnTo>
                  <a:lnTo>
                    <a:pt x="212" y="244"/>
                  </a:lnTo>
                  <a:lnTo>
                    <a:pt x="212" y="244"/>
                  </a:lnTo>
                  <a:lnTo>
                    <a:pt x="212" y="246"/>
                  </a:lnTo>
                  <a:lnTo>
                    <a:pt x="214" y="246"/>
                  </a:lnTo>
                  <a:lnTo>
                    <a:pt x="214" y="249"/>
                  </a:lnTo>
                  <a:lnTo>
                    <a:pt x="212" y="249"/>
                  </a:lnTo>
                  <a:lnTo>
                    <a:pt x="212" y="251"/>
                  </a:lnTo>
                  <a:lnTo>
                    <a:pt x="210" y="253"/>
                  </a:lnTo>
                  <a:lnTo>
                    <a:pt x="210" y="253"/>
                  </a:lnTo>
                  <a:lnTo>
                    <a:pt x="208" y="256"/>
                  </a:lnTo>
                  <a:lnTo>
                    <a:pt x="208" y="258"/>
                  </a:lnTo>
                  <a:lnTo>
                    <a:pt x="208" y="260"/>
                  </a:lnTo>
                  <a:lnTo>
                    <a:pt x="210" y="263"/>
                  </a:lnTo>
                  <a:lnTo>
                    <a:pt x="210" y="265"/>
                  </a:lnTo>
                  <a:lnTo>
                    <a:pt x="208" y="267"/>
                  </a:lnTo>
                  <a:lnTo>
                    <a:pt x="205" y="270"/>
                  </a:lnTo>
                  <a:lnTo>
                    <a:pt x="203" y="272"/>
                  </a:lnTo>
                  <a:lnTo>
                    <a:pt x="198" y="281"/>
                  </a:lnTo>
                  <a:lnTo>
                    <a:pt x="189" y="291"/>
                  </a:lnTo>
                  <a:lnTo>
                    <a:pt x="180" y="293"/>
                  </a:lnTo>
                  <a:lnTo>
                    <a:pt x="173" y="293"/>
                  </a:lnTo>
                  <a:lnTo>
                    <a:pt x="166" y="293"/>
                  </a:lnTo>
                  <a:lnTo>
                    <a:pt x="163" y="291"/>
                  </a:lnTo>
                  <a:lnTo>
                    <a:pt x="163" y="291"/>
                  </a:lnTo>
                  <a:lnTo>
                    <a:pt x="163" y="288"/>
                  </a:lnTo>
                  <a:lnTo>
                    <a:pt x="163" y="286"/>
                  </a:lnTo>
                  <a:lnTo>
                    <a:pt x="163" y="284"/>
                  </a:lnTo>
                  <a:lnTo>
                    <a:pt x="163" y="281"/>
                  </a:lnTo>
                  <a:lnTo>
                    <a:pt x="163" y="281"/>
                  </a:lnTo>
                  <a:lnTo>
                    <a:pt x="166" y="279"/>
                  </a:lnTo>
                  <a:lnTo>
                    <a:pt x="166" y="279"/>
                  </a:lnTo>
                  <a:lnTo>
                    <a:pt x="166" y="277"/>
                  </a:lnTo>
                  <a:lnTo>
                    <a:pt x="166" y="272"/>
                  </a:lnTo>
                  <a:lnTo>
                    <a:pt x="168" y="272"/>
                  </a:lnTo>
                  <a:lnTo>
                    <a:pt x="152" y="272"/>
                  </a:lnTo>
                  <a:lnTo>
                    <a:pt x="149" y="274"/>
                  </a:lnTo>
                  <a:lnTo>
                    <a:pt x="149" y="274"/>
                  </a:lnTo>
                  <a:lnTo>
                    <a:pt x="147" y="274"/>
                  </a:lnTo>
                  <a:lnTo>
                    <a:pt x="147" y="277"/>
                  </a:lnTo>
                  <a:lnTo>
                    <a:pt x="145" y="279"/>
                  </a:lnTo>
                  <a:lnTo>
                    <a:pt x="145" y="281"/>
                  </a:lnTo>
                  <a:lnTo>
                    <a:pt x="142" y="279"/>
                  </a:lnTo>
                  <a:lnTo>
                    <a:pt x="142" y="279"/>
                  </a:lnTo>
                  <a:lnTo>
                    <a:pt x="140" y="279"/>
                  </a:lnTo>
                  <a:lnTo>
                    <a:pt x="140" y="277"/>
                  </a:lnTo>
                  <a:lnTo>
                    <a:pt x="138" y="279"/>
                  </a:lnTo>
                  <a:lnTo>
                    <a:pt x="135" y="281"/>
                  </a:lnTo>
                  <a:lnTo>
                    <a:pt x="135" y="281"/>
                  </a:lnTo>
                  <a:lnTo>
                    <a:pt x="133" y="284"/>
                  </a:lnTo>
                  <a:lnTo>
                    <a:pt x="133" y="284"/>
                  </a:lnTo>
                  <a:lnTo>
                    <a:pt x="131" y="281"/>
                  </a:lnTo>
                  <a:lnTo>
                    <a:pt x="128" y="281"/>
                  </a:lnTo>
                  <a:lnTo>
                    <a:pt x="124" y="279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17" y="281"/>
                  </a:lnTo>
                  <a:lnTo>
                    <a:pt x="117" y="281"/>
                  </a:lnTo>
                  <a:lnTo>
                    <a:pt x="114" y="281"/>
                  </a:lnTo>
                  <a:lnTo>
                    <a:pt x="114" y="284"/>
                  </a:lnTo>
                  <a:lnTo>
                    <a:pt x="112" y="284"/>
                  </a:lnTo>
                  <a:lnTo>
                    <a:pt x="112" y="286"/>
                  </a:lnTo>
                  <a:lnTo>
                    <a:pt x="110" y="286"/>
                  </a:lnTo>
                  <a:lnTo>
                    <a:pt x="107" y="286"/>
                  </a:lnTo>
                  <a:lnTo>
                    <a:pt x="105" y="288"/>
                  </a:lnTo>
                  <a:lnTo>
                    <a:pt x="105" y="288"/>
                  </a:lnTo>
                  <a:lnTo>
                    <a:pt x="103" y="288"/>
                  </a:lnTo>
                  <a:lnTo>
                    <a:pt x="100" y="288"/>
                  </a:lnTo>
                  <a:lnTo>
                    <a:pt x="100" y="288"/>
                  </a:lnTo>
                  <a:lnTo>
                    <a:pt x="98" y="288"/>
                  </a:lnTo>
                  <a:lnTo>
                    <a:pt x="96" y="291"/>
                  </a:lnTo>
                  <a:lnTo>
                    <a:pt x="93" y="295"/>
                  </a:lnTo>
                  <a:lnTo>
                    <a:pt x="89" y="302"/>
                  </a:lnTo>
                  <a:lnTo>
                    <a:pt x="84" y="309"/>
                  </a:lnTo>
                  <a:lnTo>
                    <a:pt x="82" y="316"/>
                  </a:lnTo>
                  <a:lnTo>
                    <a:pt x="82" y="321"/>
                  </a:lnTo>
                  <a:lnTo>
                    <a:pt x="80" y="325"/>
                  </a:lnTo>
                  <a:lnTo>
                    <a:pt x="77" y="330"/>
                  </a:lnTo>
                  <a:lnTo>
                    <a:pt x="75" y="335"/>
                  </a:lnTo>
                  <a:lnTo>
                    <a:pt x="61" y="346"/>
                  </a:lnTo>
                  <a:lnTo>
                    <a:pt x="56" y="353"/>
                  </a:lnTo>
                  <a:lnTo>
                    <a:pt x="52" y="360"/>
                  </a:lnTo>
                  <a:lnTo>
                    <a:pt x="52" y="363"/>
                  </a:lnTo>
                  <a:lnTo>
                    <a:pt x="49" y="363"/>
                  </a:lnTo>
                  <a:lnTo>
                    <a:pt x="45" y="363"/>
                  </a:lnTo>
                  <a:lnTo>
                    <a:pt x="31" y="360"/>
                  </a:lnTo>
                  <a:lnTo>
                    <a:pt x="28" y="358"/>
                  </a:lnTo>
                  <a:lnTo>
                    <a:pt x="26" y="358"/>
                  </a:lnTo>
                  <a:lnTo>
                    <a:pt x="24" y="356"/>
                  </a:lnTo>
                  <a:lnTo>
                    <a:pt x="21" y="356"/>
                  </a:lnTo>
                  <a:lnTo>
                    <a:pt x="21" y="358"/>
                  </a:lnTo>
                  <a:lnTo>
                    <a:pt x="17" y="360"/>
                  </a:lnTo>
                  <a:lnTo>
                    <a:pt x="14" y="351"/>
                  </a:lnTo>
                  <a:lnTo>
                    <a:pt x="12" y="346"/>
                  </a:lnTo>
                  <a:lnTo>
                    <a:pt x="7" y="344"/>
                  </a:lnTo>
                  <a:lnTo>
                    <a:pt x="5" y="339"/>
                  </a:lnTo>
                  <a:lnTo>
                    <a:pt x="3" y="339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0" y="335"/>
                  </a:lnTo>
                  <a:lnTo>
                    <a:pt x="0" y="332"/>
                  </a:lnTo>
                  <a:lnTo>
                    <a:pt x="3" y="332"/>
                  </a:lnTo>
                  <a:lnTo>
                    <a:pt x="3" y="328"/>
                  </a:lnTo>
                  <a:lnTo>
                    <a:pt x="3" y="325"/>
                  </a:lnTo>
                  <a:lnTo>
                    <a:pt x="3" y="323"/>
                  </a:lnTo>
                  <a:lnTo>
                    <a:pt x="5" y="321"/>
                  </a:lnTo>
                  <a:lnTo>
                    <a:pt x="5" y="318"/>
                  </a:lnTo>
                  <a:lnTo>
                    <a:pt x="5" y="309"/>
                  </a:lnTo>
                  <a:lnTo>
                    <a:pt x="5" y="309"/>
                  </a:lnTo>
                  <a:lnTo>
                    <a:pt x="7" y="307"/>
                  </a:lnTo>
                  <a:lnTo>
                    <a:pt x="7" y="307"/>
                  </a:lnTo>
                  <a:lnTo>
                    <a:pt x="7" y="305"/>
                  </a:lnTo>
                  <a:lnTo>
                    <a:pt x="7" y="305"/>
                  </a:lnTo>
                  <a:lnTo>
                    <a:pt x="5" y="302"/>
                  </a:lnTo>
                  <a:lnTo>
                    <a:pt x="5" y="300"/>
                  </a:lnTo>
                  <a:lnTo>
                    <a:pt x="5" y="295"/>
                  </a:lnTo>
                  <a:lnTo>
                    <a:pt x="5" y="291"/>
                  </a:lnTo>
                  <a:lnTo>
                    <a:pt x="5" y="286"/>
                  </a:lnTo>
                  <a:lnTo>
                    <a:pt x="5" y="284"/>
                  </a:lnTo>
                  <a:lnTo>
                    <a:pt x="7" y="281"/>
                  </a:lnTo>
                  <a:lnTo>
                    <a:pt x="7" y="279"/>
                  </a:lnTo>
                  <a:lnTo>
                    <a:pt x="7" y="277"/>
                  </a:lnTo>
                  <a:lnTo>
                    <a:pt x="10" y="274"/>
                  </a:lnTo>
                  <a:lnTo>
                    <a:pt x="10" y="272"/>
                  </a:lnTo>
                  <a:lnTo>
                    <a:pt x="12" y="270"/>
                  </a:lnTo>
                  <a:lnTo>
                    <a:pt x="12" y="267"/>
                  </a:lnTo>
                  <a:lnTo>
                    <a:pt x="12" y="265"/>
                  </a:lnTo>
                  <a:lnTo>
                    <a:pt x="12" y="256"/>
                  </a:lnTo>
                  <a:lnTo>
                    <a:pt x="12" y="253"/>
                  </a:lnTo>
                  <a:lnTo>
                    <a:pt x="14" y="251"/>
                  </a:lnTo>
                  <a:lnTo>
                    <a:pt x="14" y="246"/>
                  </a:lnTo>
                  <a:lnTo>
                    <a:pt x="17" y="246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37"/>
                  </a:lnTo>
                  <a:lnTo>
                    <a:pt x="28" y="223"/>
                  </a:lnTo>
                  <a:lnTo>
                    <a:pt x="33" y="214"/>
                  </a:lnTo>
                  <a:lnTo>
                    <a:pt x="33" y="209"/>
                  </a:lnTo>
                  <a:lnTo>
                    <a:pt x="35" y="207"/>
                  </a:lnTo>
                  <a:lnTo>
                    <a:pt x="38" y="202"/>
                  </a:lnTo>
                  <a:lnTo>
                    <a:pt x="38" y="200"/>
                  </a:lnTo>
                  <a:lnTo>
                    <a:pt x="40" y="197"/>
                  </a:lnTo>
                  <a:lnTo>
                    <a:pt x="45" y="195"/>
                  </a:lnTo>
                  <a:lnTo>
                    <a:pt x="45" y="195"/>
                  </a:lnTo>
                  <a:lnTo>
                    <a:pt x="42" y="190"/>
                  </a:lnTo>
                  <a:lnTo>
                    <a:pt x="49" y="181"/>
                  </a:lnTo>
                  <a:lnTo>
                    <a:pt x="52" y="176"/>
                  </a:lnTo>
                  <a:lnTo>
                    <a:pt x="52" y="174"/>
                  </a:lnTo>
                  <a:lnTo>
                    <a:pt x="54" y="172"/>
                  </a:lnTo>
                  <a:lnTo>
                    <a:pt x="56" y="167"/>
                  </a:lnTo>
                  <a:lnTo>
                    <a:pt x="59" y="165"/>
                  </a:lnTo>
                  <a:lnTo>
                    <a:pt x="63" y="160"/>
                  </a:lnTo>
                  <a:lnTo>
                    <a:pt x="63" y="158"/>
                  </a:lnTo>
                  <a:lnTo>
                    <a:pt x="66" y="149"/>
                  </a:lnTo>
                  <a:lnTo>
                    <a:pt x="66" y="137"/>
                  </a:lnTo>
                  <a:lnTo>
                    <a:pt x="68" y="130"/>
                  </a:lnTo>
                  <a:lnTo>
                    <a:pt x="73" y="125"/>
                  </a:lnTo>
                  <a:lnTo>
                    <a:pt x="75" y="118"/>
                  </a:lnTo>
                  <a:lnTo>
                    <a:pt x="75" y="116"/>
                  </a:lnTo>
                  <a:lnTo>
                    <a:pt x="80" y="114"/>
                  </a:lnTo>
                  <a:lnTo>
                    <a:pt x="86" y="109"/>
                  </a:lnTo>
                  <a:lnTo>
                    <a:pt x="86" y="107"/>
                  </a:lnTo>
                  <a:lnTo>
                    <a:pt x="89" y="104"/>
                  </a:lnTo>
                  <a:lnTo>
                    <a:pt x="89" y="102"/>
                  </a:lnTo>
                  <a:lnTo>
                    <a:pt x="91" y="95"/>
                  </a:lnTo>
                  <a:lnTo>
                    <a:pt x="91" y="93"/>
                  </a:lnTo>
                  <a:lnTo>
                    <a:pt x="93" y="81"/>
                  </a:lnTo>
                  <a:lnTo>
                    <a:pt x="96" y="76"/>
                  </a:lnTo>
                  <a:lnTo>
                    <a:pt x="98" y="72"/>
                  </a:lnTo>
                  <a:lnTo>
                    <a:pt x="98" y="69"/>
                  </a:lnTo>
                  <a:lnTo>
                    <a:pt x="98" y="67"/>
                  </a:lnTo>
                  <a:lnTo>
                    <a:pt x="98" y="65"/>
                  </a:lnTo>
                  <a:lnTo>
                    <a:pt x="93" y="62"/>
                  </a:lnTo>
                  <a:lnTo>
                    <a:pt x="93" y="60"/>
                  </a:lnTo>
                  <a:lnTo>
                    <a:pt x="96" y="58"/>
                  </a:lnTo>
                  <a:lnTo>
                    <a:pt x="98" y="48"/>
                  </a:lnTo>
                  <a:lnTo>
                    <a:pt x="96" y="46"/>
                  </a:lnTo>
                  <a:lnTo>
                    <a:pt x="93" y="44"/>
                  </a:lnTo>
                  <a:lnTo>
                    <a:pt x="96" y="39"/>
                  </a:lnTo>
                  <a:lnTo>
                    <a:pt x="98" y="37"/>
                  </a:lnTo>
                  <a:lnTo>
                    <a:pt x="100" y="32"/>
                  </a:lnTo>
                  <a:lnTo>
                    <a:pt x="103" y="32"/>
                  </a:lnTo>
                  <a:lnTo>
                    <a:pt x="105" y="32"/>
                  </a:lnTo>
                  <a:lnTo>
                    <a:pt x="107" y="32"/>
                  </a:lnTo>
                  <a:lnTo>
                    <a:pt x="110" y="32"/>
                  </a:lnTo>
                  <a:lnTo>
                    <a:pt x="112" y="30"/>
                  </a:lnTo>
                  <a:lnTo>
                    <a:pt x="114" y="30"/>
                  </a:lnTo>
                  <a:lnTo>
                    <a:pt x="117" y="27"/>
                  </a:lnTo>
                  <a:lnTo>
                    <a:pt x="121" y="25"/>
                  </a:lnTo>
                  <a:lnTo>
                    <a:pt x="124" y="25"/>
                  </a:lnTo>
                  <a:lnTo>
                    <a:pt x="126" y="25"/>
                  </a:lnTo>
                  <a:lnTo>
                    <a:pt x="128" y="25"/>
                  </a:lnTo>
                  <a:lnTo>
                    <a:pt x="128" y="25"/>
                  </a:lnTo>
                  <a:lnTo>
                    <a:pt x="128" y="25"/>
                  </a:lnTo>
                  <a:lnTo>
                    <a:pt x="128" y="23"/>
                  </a:lnTo>
                  <a:lnTo>
                    <a:pt x="131" y="23"/>
                  </a:lnTo>
                  <a:lnTo>
                    <a:pt x="135" y="11"/>
                  </a:lnTo>
                  <a:lnTo>
                    <a:pt x="138" y="9"/>
                  </a:lnTo>
                  <a:lnTo>
                    <a:pt x="140" y="9"/>
                  </a:lnTo>
                  <a:lnTo>
                    <a:pt x="142" y="7"/>
                  </a:lnTo>
                  <a:lnTo>
                    <a:pt x="145" y="4"/>
                  </a:lnTo>
                  <a:lnTo>
                    <a:pt x="147" y="4"/>
                  </a:lnTo>
                  <a:lnTo>
                    <a:pt x="149" y="4"/>
                  </a:lnTo>
                  <a:lnTo>
                    <a:pt x="156" y="2"/>
                  </a:lnTo>
                  <a:lnTo>
                    <a:pt x="159" y="2"/>
                  </a:lnTo>
                  <a:lnTo>
                    <a:pt x="166" y="2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80" y="0"/>
                  </a:lnTo>
                  <a:lnTo>
                    <a:pt x="187" y="2"/>
                  </a:lnTo>
                  <a:lnTo>
                    <a:pt x="187" y="2"/>
                  </a:lnTo>
                  <a:close/>
                </a:path>
              </a:pathLst>
            </a:custGeom>
            <a:solidFill>
              <a:srgbClr val="D95B8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97" name="Freeform 56">
              <a:extLst>
                <a:ext uri="{FF2B5EF4-FFF2-40B4-BE49-F238E27FC236}">
                  <a16:creationId xmlns:a16="http://schemas.microsoft.com/office/drawing/2014/main" id="{D9095D40-A884-1641-8555-B8280CD82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97" y="3724603"/>
              <a:ext cx="941692" cy="605870"/>
            </a:xfrm>
            <a:custGeom>
              <a:avLst/>
              <a:gdLst>
                <a:gd name="T0" fmla="*/ 445 w 799"/>
                <a:gd name="T1" fmla="*/ 212 h 499"/>
                <a:gd name="T2" fmla="*/ 480 w 799"/>
                <a:gd name="T3" fmla="*/ 250 h 499"/>
                <a:gd name="T4" fmla="*/ 503 w 799"/>
                <a:gd name="T5" fmla="*/ 266 h 499"/>
                <a:gd name="T6" fmla="*/ 529 w 799"/>
                <a:gd name="T7" fmla="*/ 257 h 499"/>
                <a:gd name="T8" fmla="*/ 540 w 799"/>
                <a:gd name="T9" fmla="*/ 238 h 499"/>
                <a:gd name="T10" fmla="*/ 547 w 799"/>
                <a:gd name="T11" fmla="*/ 226 h 499"/>
                <a:gd name="T12" fmla="*/ 561 w 799"/>
                <a:gd name="T13" fmla="*/ 224 h 499"/>
                <a:gd name="T14" fmla="*/ 599 w 799"/>
                <a:gd name="T15" fmla="*/ 236 h 499"/>
                <a:gd name="T16" fmla="*/ 617 w 799"/>
                <a:gd name="T17" fmla="*/ 254 h 499"/>
                <a:gd name="T18" fmla="*/ 631 w 799"/>
                <a:gd name="T19" fmla="*/ 266 h 499"/>
                <a:gd name="T20" fmla="*/ 640 w 799"/>
                <a:gd name="T21" fmla="*/ 275 h 499"/>
                <a:gd name="T22" fmla="*/ 671 w 799"/>
                <a:gd name="T23" fmla="*/ 289 h 499"/>
                <a:gd name="T24" fmla="*/ 687 w 799"/>
                <a:gd name="T25" fmla="*/ 305 h 499"/>
                <a:gd name="T26" fmla="*/ 699 w 799"/>
                <a:gd name="T27" fmla="*/ 312 h 499"/>
                <a:gd name="T28" fmla="*/ 713 w 799"/>
                <a:gd name="T29" fmla="*/ 333 h 499"/>
                <a:gd name="T30" fmla="*/ 731 w 799"/>
                <a:gd name="T31" fmla="*/ 340 h 499"/>
                <a:gd name="T32" fmla="*/ 768 w 799"/>
                <a:gd name="T33" fmla="*/ 354 h 499"/>
                <a:gd name="T34" fmla="*/ 792 w 799"/>
                <a:gd name="T35" fmla="*/ 357 h 499"/>
                <a:gd name="T36" fmla="*/ 733 w 799"/>
                <a:gd name="T37" fmla="*/ 417 h 499"/>
                <a:gd name="T38" fmla="*/ 678 w 799"/>
                <a:gd name="T39" fmla="*/ 438 h 499"/>
                <a:gd name="T40" fmla="*/ 661 w 799"/>
                <a:gd name="T41" fmla="*/ 475 h 499"/>
                <a:gd name="T42" fmla="*/ 633 w 799"/>
                <a:gd name="T43" fmla="*/ 478 h 499"/>
                <a:gd name="T44" fmla="*/ 605 w 799"/>
                <a:gd name="T45" fmla="*/ 494 h 499"/>
                <a:gd name="T46" fmla="*/ 531 w 799"/>
                <a:gd name="T47" fmla="*/ 492 h 499"/>
                <a:gd name="T48" fmla="*/ 491 w 799"/>
                <a:gd name="T49" fmla="*/ 482 h 499"/>
                <a:gd name="T50" fmla="*/ 454 w 799"/>
                <a:gd name="T51" fmla="*/ 485 h 499"/>
                <a:gd name="T52" fmla="*/ 443 w 799"/>
                <a:gd name="T53" fmla="*/ 480 h 499"/>
                <a:gd name="T54" fmla="*/ 438 w 799"/>
                <a:gd name="T55" fmla="*/ 473 h 499"/>
                <a:gd name="T56" fmla="*/ 405 w 799"/>
                <a:gd name="T57" fmla="*/ 473 h 499"/>
                <a:gd name="T58" fmla="*/ 361 w 799"/>
                <a:gd name="T59" fmla="*/ 454 h 499"/>
                <a:gd name="T60" fmla="*/ 349 w 799"/>
                <a:gd name="T61" fmla="*/ 452 h 499"/>
                <a:gd name="T62" fmla="*/ 338 w 799"/>
                <a:gd name="T63" fmla="*/ 445 h 499"/>
                <a:gd name="T64" fmla="*/ 319 w 799"/>
                <a:gd name="T65" fmla="*/ 443 h 499"/>
                <a:gd name="T66" fmla="*/ 305 w 799"/>
                <a:gd name="T67" fmla="*/ 440 h 499"/>
                <a:gd name="T68" fmla="*/ 287 w 799"/>
                <a:gd name="T69" fmla="*/ 438 h 499"/>
                <a:gd name="T70" fmla="*/ 275 w 799"/>
                <a:gd name="T71" fmla="*/ 433 h 499"/>
                <a:gd name="T72" fmla="*/ 275 w 799"/>
                <a:gd name="T73" fmla="*/ 417 h 499"/>
                <a:gd name="T74" fmla="*/ 266 w 799"/>
                <a:gd name="T75" fmla="*/ 401 h 499"/>
                <a:gd name="T76" fmla="*/ 219 w 799"/>
                <a:gd name="T77" fmla="*/ 375 h 499"/>
                <a:gd name="T78" fmla="*/ 203 w 799"/>
                <a:gd name="T79" fmla="*/ 359 h 499"/>
                <a:gd name="T80" fmla="*/ 180 w 799"/>
                <a:gd name="T81" fmla="*/ 354 h 499"/>
                <a:gd name="T82" fmla="*/ 173 w 799"/>
                <a:gd name="T83" fmla="*/ 331 h 499"/>
                <a:gd name="T84" fmla="*/ 133 w 799"/>
                <a:gd name="T85" fmla="*/ 326 h 499"/>
                <a:gd name="T86" fmla="*/ 86 w 799"/>
                <a:gd name="T87" fmla="*/ 315 h 499"/>
                <a:gd name="T88" fmla="*/ 61 w 799"/>
                <a:gd name="T89" fmla="*/ 296 h 499"/>
                <a:gd name="T90" fmla="*/ 21 w 799"/>
                <a:gd name="T91" fmla="*/ 284 h 499"/>
                <a:gd name="T92" fmla="*/ 0 w 799"/>
                <a:gd name="T93" fmla="*/ 257 h 499"/>
                <a:gd name="T94" fmla="*/ 28 w 799"/>
                <a:gd name="T95" fmla="*/ 219 h 499"/>
                <a:gd name="T96" fmla="*/ 63 w 799"/>
                <a:gd name="T97" fmla="*/ 201 h 499"/>
                <a:gd name="T98" fmla="*/ 117 w 799"/>
                <a:gd name="T99" fmla="*/ 124 h 499"/>
                <a:gd name="T100" fmla="*/ 145 w 799"/>
                <a:gd name="T101" fmla="*/ 87 h 499"/>
                <a:gd name="T102" fmla="*/ 166 w 799"/>
                <a:gd name="T103" fmla="*/ 63 h 499"/>
                <a:gd name="T104" fmla="*/ 175 w 799"/>
                <a:gd name="T105" fmla="*/ 28 h 499"/>
                <a:gd name="T106" fmla="*/ 212 w 799"/>
                <a:gd name="T107" fmla="*/ 3 h 499"/>
                <a:gd name="T108" fmla="*/ 242 w 799"/>
                <a:gd name="T109" fmla="*/ 24 h 499"/>
                <a:gd name="T110" fmla="*/ 245 w 799"/>
                <a:gd name="T111" fmla="*/ 87 h 499"/>
                <a:gd name="T112" fmla="*/ 259 w 799"/>
                <a:gd name="T113" fmla="*/ 119 h 499"/>
                <a:gd name="T114" fmla="*/ 370 w 799"/>
                <a:gd name="T115" fmla="*/ 175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99" h="499">
                  <a:moveTo>
                    <a:pt x="408" y="173"/>
                  </a:moveTo>
                  <a:lnTo>
                    <a:pt x="410" y="177"/>
                  </a:lnTo>
                  <a:lnTo>
                    <a:pt x="410" y="180"/>
                  </a:lnTo>
                  <a:lnTo>
                    <a:pt x="429" y="198"/>
                  </a:lnTo>
                  <a:lnTo>
                    <a:pt x="431" y="201"/>
                  </a:lnTo>
                  <a:lnTo>
                    <a:pt x="440" y="208"/>
                  </a:lnTo>
                  <a:lnTo>
                    <a:pt x="443" y="210"/>
                  </a:lnTo>
                  <a:lnTo>
                    <a:pt x="445" y="212"/>
                  </a:lnTo>
                  <a:lnTo>
                    <a:pt x="447" y="215"/>
                  </a:lnTo>
                  <a:lnTo>
                    <a:pt x="450" y="217"/>
                  </a:lnTo>
                  <a:lnTo>
                    <a:pt x="452" y="222"/>
                  </a:lnTo>
                  <a:lnTo>
                    <a:pt x="452" y="224"/>
                  </a:lnTo>
                  <a:lnTo>
                    <a:pt x="452" y="226"/>
                  </a:lnTo>
                  <a:lnTo>
                    <a:pt x="454" y="231"/>
                  </a:lnTo>
                  <a:lnTo>
                    <a:pt x="461" y="238"/>
                  </a:lnTo>
                  <a:lnTo>
                    <a:pt x="480" y="250"/>
                  </a:lnTo>
                  <a:lnTo>
                    <a:pt x="484" y="254"/>
                  </a:lnTo>
                  <a:lnTo>
                    <a:pt x="489" y="257"/>
                  </a:lnTo>
                  <a:lnTo>
                    <a:pt x="491" y="257"/>
                  </a:lnTo>
                  <a:lnTo>
                    <a:pt x="494" y="259"/>
                  </a:lnTo>
                  <a:lnTo>
                    <a:pt x="494" y="261"/>
                  </a:lnTo>
                  <a:lnTo>
                    <a:pt x="496" y="263"/>
                  </a:lnTo>
                  <a:lnTo>
                    <a:pt x="498" y="263"/>
                  </a:lnTo>
                  <a:lnTo>
                    <a:pt x="503" y="266"/>
                  </a:lnTo>
                  <a:lnTo>
                    <a:pt x="512" y="268"/>
                  </a:lnTo>
                  <a:lnTo>
                    <a:pt x="515" y="268"/>
                  </a:lnTo>
                  <a:lnTo>
                    <a:pt x="517" y="266"/>
                  </a:lnTo>
                  <a:lnTo>
                    <a:pt x="519" y="266"/>
                  </a:lnTo>
                  <a:lnTo>
                    <a:pt x="522" y="263"/>
                  </a:lnTo>
                  <a:lnTo>
                    <a:pt x="522" y="263"/>
                  </a:lnTo>
                  <a:lnTo>
                    <a:pt x="524" y="259"/>
                  </a:lnTo>
                  <a:lnTo>
                    <a:pt x="529" y="257"/>
                  </a:lnTo>
                  <a:lnTo>
                    <a:pt x="531" y="254"/>
                  </a:lnTo>
                  <a:lnTo>
                    <a:pt x="533" y="252"/>
                  </a:lnTo>
                  <a:lnTo>
                    <a:pt x="538" y="250"/>
                  </a:lnTo>
                  <a:lnTo>
                    <a:pt x="540" y="247"/>
                  </a:lnTo>
                  <a:lnTo>
                    <a:pt x="540" y="245"/>
                  </a:lnTo>
                  <a:lnTo>
                    <a:pt x="540" y="243"/>
                  </a:lnTo>
                  <a:lnTo>
                    <a:pt x="540" y="243"/>
                  </a:lnTo>
                  <a:lnTo>
                    <a:pt x="540" y="238"/>
                  </a:lnTo>
                  <a:lnTo>
                    <a:pt x="540" y="238"/>
                  </a:lnTo>
                  <a:lnTo>
                    <a:pt x="540" y="236"/>
                  </a:lnTo>
                  <a:lnTo>
                    <a:pt x="540" y="231"/>
                  </a:lnTo>
                  <a:lnTo>
                    <a:pt x="543" y="231"/>
                  </a:lnTo>
                  <a:lnTo>
                    <a:pt x="543" y="229"/>
                  </a:lnTo>
                  <a:lnTo>
                    <a:pt x="545" y="226"/>
                  </a:lnTo>
                  <a:lnTo>
                    <a:pt x="547" y="226"/>
                  </a:lnTo>
                  <a:lnTo>
                    <a:pt x="547" y="226"/>
                  </a:lnTo>
                  <a:lnTo>
                    <a:pt x="547" y="226"/>
                  </a:lnTo>
                  <a:lnTo>
                    <a:pt x="550" y="224"/>
                  </a:lnTo>
                  <a:lnTo>
                    <a:pt x="550" y="224"/>
                  </a:lnTo>
                  <a:lnTo>
                    <a:pt x="552" y="224"/>
                  </a:lnTo>
                  <a:lnTo>
                    <a:pt x="554" y="226"/>
                  </a:lnTo>
                  <a:lnTo>
                    <a:pt x="557" y="229"/>
                  </a:lnTo>
                  <a:lnTo>
                    <a:pt x="559" y="231"/>
                  </a:lnTo>
                  <a:lnTo>
                    <a:pt x="561" y="224"/>
                  </a:lnTo>
                  <a:lnTo>
                    <a:pt x="561" y="224"/>
                  </a:lnTo>
                  <a:lnTo>
                    <a:pt x="566" y="222"/>
                  </a:lnTo>
                  <a:lnTo>
                    <a:pt x="568" y="222"/>
                  </a:lnTo>
                  <a:lnTo>
                    <a:pt x="573" y="224"/>
                  </a:lnTo>
                  <a:lnTo>
                    <a:pt x="575" y="224"/>
                  </a:lnTo>
                  <a:lnTo>
                    <a:pt x="580" y="229"/>
                  </a:lnTo>
                  <a:lnTo>
                    <a:pt x="594" y="233"/>
                  </a:lnTo>
                  <a:lnTo>
                    <a:pt x="599" y="236"/>
                  </a:lnTo>
                  <a:lnTo>
                    <a:pt x="603" y="236"/>
                  </a:lnTo>
                  <a:lnTo>
                    <a:pt x="605" y="236"/>
                  </a:lnTo>
                  <a:lnTo>
                    <a:pt x="612" y="243"/>
                  </a:lnTo>
                  <a:lnTo>
                    <a:pt x="615" y="245"/>
                  </a:lnTo>
                  <a:lnTo>
                    <a:pt x="615" y="247"/>
                  </a:lnTo>
                  <a:lnTo>
                    <a:pt x="617" y="252"/>
                  </a:lnTo>
                  <a:lnTo>
                    <a:pt x="617" y="254"/>
                  </a:lnTo>
                  <a:lnTo>
                    <a:pt x="617" y="254"/>
                  </a:lnTo>
                  <a:lnTo>
                    <a:pt x="619" y="257"/>
                  </a:lnTo>
                  <a:lnTo>
                    <a:pt x="622" y="257"/>
                  </a:lnTo>
                  <a:lnTo>
                    <a:pt x="624" y="257"/>
                  </a:lnTo>
                  <a:lnTo>
                    <a:pt x="626" y="259"/>
                  </a:lnTo>
                  <a:lnTo>
                    <a:pt x="626" y="263"/>
                  </a:lnTo>
                  <a:lnTo>
                    <a:pt x="629" y="266"/>
                  </a:lnTo>
                  <a:lnTo>
                    <a:pt x="629" y="266"/>
                  </a:lnTo>
                  <a:lnTo>
                    <a:pt x="631" y="266"/>
                  </a:lnTo>
                  <a:lnTo>
                    <a:pt x="631" y="263"/>
                  </a:lnTo>
                  <a:lnTo>
                    <a:pt x="633" y="263"/>
                  </a:lnTo>
                  <a:lnTo>
                    <a:pt x="636" y="266"/>
                  </a:lnTo>
                  <a:lnTo>
                    <a:pt x="636" y="268"/>
                  </a:lnTo>
                  <a:lnTo>
                    <a:pt x="633" y="270"/>
                  </a:lnTo>
                  <a:lnTo>
                    <a:pt x="633" y="273"/>
                  </a:lnTo>
                  <a:lnTo>
                    <a:pt x="636" y="275"/>
                  </a:lnTo>
                  <a:lnTo>
                    <a:pt x="640" y="275"/>
                  </a:lnTo>
                  <a:lnTo>
                    <a:pt x="643" y="277"/>
                  </a:lnTo>
                  <a:lnTo>
                    <a:pt x="645" y="282"/>
                  </a:lnTo>
                  <a:lnTo>
                    <a:pt x="647" y="284"/>
                  </a:lnTo>
                  <a:lnTo>
                    <a:pt x="657" y="284"/>
                  </a:lnTo>
                  <a:lnTo>
                    <a:pt x="661" y="284"/>
                  </a:lnTo>
                  <a:lnTo>
                    <a:pt x="668" y="287"/>
                  </a:lnTo>
                  <a:lnTo>
                    <a:pt x="668" y="287"/>
                  </a:lnTo>
                  <a:lnTo>
                    <a:pt x="671" y="289"/>
                  </a:lnTo>
                  <a:lnTo>
                    <a:pt x="671" y="289"/>
                  </a:lnTo>
                  <a:lnTo>
                    <a:pt x="671" y="291"/>
                  </a:lnTo>
                  <a:lnTo>
                    <a:pt x="673" y="291"/>
                  </a:lnTo>
                  <a:lnTo>
                    <a:pt x="680" y="291"/>
                  </a:lnTo>
                  <a:lnTo>
                    <a:pt x="682" y="294"/>
                  </a:lnTo>
                  <a:lnTo>
                    <a:pt x="685" y="296"/>
                  </a:lnTo>
                  <a:lnTo>
                    <a:pt x="685" y="303"/>
                  </a:lnTo>
                  <a:lnTo>
                    <a:pt x="687" y="305"/>
                  </a:lnTo>
                  <a:lnTo>
                    <a:pt x="689" y="305"/>
                  </a:lnTo>
                  <a:lnTo>
                    <a:pt x="692" y="305"/>
                  </a:lnTo>
                  <a:lnTo>
                    <a:pt x="692" y="303"/>
                  </a:lnTo>
                  <a:lnTo>
                    <a:pt x="692" y="303"/>
                  </a:lnTo>
                  <a:lnTo>
                    <a:pt x="694" y="305"/>
                  </a:lnTo>
                  <a:lnTo>
                    <a:pt x="696" y="308"/>
                  </a:lnTo>
                  <a:lnTo>
                    <a:pt x="699" y="310"/>
                  </a:lnTo>
                  <a:lnTo>
                    <a:pt x="699" y="312"/>
                  </a:lnTo>
                  <a:lnTo>
                    <a:pt x="696" y="312"/>
                  </a:lnTo>
                  <a:lnTo>
                    <a:pt x="696" y="317"/>
                  </a:lnTo>
                  <a:lnTo>
                    <a:pt x="703" y="319"/>
                  </a:lnTo>
                  <a:lnTo>
                    <a:pt x="708" y="324"/>
                  </a:lnTo>
                  <a:lnTo>
                    <a:pt x="713" y="326"/>
                  </a:lnTo>
                  <a:lnTo>
                    <a:pt x="713" y="329"/>
                  </a:lnTo>
                  <a:lnTo>
                    <a:pt x="713" y="331"/>
                  </a:lnTo>
                  <a:lnTo>
                    <a:pt x="713" y="333"/>
                  </a:lnTo>
                  <a:lnTo>
                    <a:pt x="713" y="336"/>
                  </a:lnTo>
                  <a:lnTo>
                    <a:pt x="715" y="336"/>
                  </a:lnTo>
                  <a:lnTo>
                    <a:pt x="720" y="331"/>
                  </a:lnTo>
                  <a:lnTo>
                    <a:pt x="722" y="331"/>
                  </a:lnTo>
                  <a:lnTo>
                    <a:pt x="724" y="333"/>
                  </a:lnTo>
                  <a:lnTo>
                    <a:pt x="724" y="336"/>
                  </a:lnTo>
                  <a:lnTo>
                    <a:pt x="727" y="338"/>
                  </a:lnTo>
                  <a:lnTo>
                    <a:pt x="731" y="340"/>
                  </a:lnTo>
                  <a:lnTo>
                    <a:pt x="733" y="340"/>
                  </a:lnTo>
                  <a:lnTo>
                    <a:pt x="736" y="345"/>
                  </a:lnTo>
                  <a:lnTo>
                    <a:pt x="738" y="347"/>
                  </a:lnTo>
                  <a:lnTo>
                    <a:pt x="754" y="354"/>
                  </a:lnTo>
                  <a:lnTo>
                    <a:pt x="764" y="357"/>
                  </a:lnTo>
                  <a:lnTo>
                    <a:pt x="766" y="357"/>
                  </a:lnTo>
                  <a:lnTo>
                    <a:pt x="766" y="357"/>
                  </a:lnTo>
                  <a:lnTo>
                    <a:pt x="768" y="354"/>
                  </a:lnTo>
                  <a:lnTo>
                    <a:pt x="771" y="354"/>
                  </a:lnTo>
                  <a:lnTo>
                    <a:pt x="773" y="357"/>
                  </a:lnTo>
                  <a:lnTo>
                    <a:pt x="775" y="357"/>
                  </a:lnTo>
                  <a:lnTo>
                    <a:pt x="778" y="357"/>
                  </a:lnTo>
                  <a:lnTo>
                    <a:pt x="782" y="354"/>
                  </a:lnTo>
                  <a:lnTo>
                    <a:pt x="782" y="354"/>
                  </a:lnTo>
                  <a:lnTo>
                    <a:pt x="787" y="357"/>
                  </a:lnTo>
                  <a:lnTo>
                    <a:pt x="792" y="357"/>
                  </a:lnTo>
                  <a:lnTo>
                    <a:pt x="799" y="361"/>
                  </a:lnTo>
                  <a:lnTo>
                    <a:pt x="787" y="373"/>
                  </a:lnTo>
                  <a:lnTo>
                    <a:pt x="780" y="378"/>
                  </a:lnTo>
                  <a:lnTo>
                    <a:pt x="752" y="392"/>
                  </a:lnTo>
                  <a:lnTo>
                    <a:pt x="743" y="399"/>
                  </a:lnTo>
                  <a:lnTo>
                    <a:pt x="738" y="406"/>
                  </a:lnTo>
                  <a:lnTo>
                    <a:pt x="736" y="412"/>
                  </a:lnTo>
                  <a:lnTo>
                    <a:pt x="733" y="417"/>
                  </a:lnTo>
                  <a:lnTo>
                    <a:pt x="731" y="419"/>
                  </a:lnTo>
                  <a:lnTo>
                    <a:pt x="727" y="422"/>
                  </a:lnTo>
                  <a:lnTo>
                    <a:pt x="720" y="424"/>
                  </a:lnTo>
                  <a:lnTo>
                    <a:pt x="699" y="424"/>
                  </a:lnTo>
                  <a:lnTo>
                    <a:pt x="694" y="426"/>
                  </a:lnTo>
                  <a:lnTo>
                    <a:pt x="689" y="429"/>
                  </a:lnTo>
                  <a:lnTo>
                    <a:pt x="685" y="433"/>
                  </a:lnTo>
                  <a:lnTo>
                    <a:pt x="678" y="438"/>
                  </a:lnTo>
                  <a:lnTo>
                    <a:pt x="675" y="440"/>
                  </a:lnTo>
                  <a:lnTo>
                    <a:pt x="671" y="450"/>
                  </a:lnTo>
                  <a:lnTo>
                    <a:pt x="668" y="454"/>
                  </a:lnTo>
                  <a:lnTo>
                    <a:pt x="664" y="457"/>
                  </a:lnTo>
                  <a:lnTo>
                    <a:pt x="661" y="461"/>
                  </a:lnTo>
                  <a:lnTo>
                    <a:pt x="661" y="466"/>
                  </a:lnTo>
                  <a:lnTo>
                    <a:pt x="661" y="471"/>
                  </a:lnTo>
                  <a:lnTo>
                    <a:pt x="661" y="475"/>
                  </a:lnTo>
                  <a:lnTo>
                    <a:pt x="661" y="475"/>
                  </a:lnTo>
                  <a:lnTo>
                    <a:pt x="661" y="480"/>
                  </a:lnTo>
                  <a:lnTo>
                    <a:pt x="659" y="480"/>
                  </a:lnTo>
                  <a:lnTo>
                    <a:pt x="657" y="485"/>
                  </a:lnTo>
                  <a:lnTo>
                    <a:pt x="650" y="487"/>
                  </a:lnTo>
                  <a:lnTo>
                    <a:pt x="643" y="482"/>
                  </a:lnTo>
                  <a:lnTo>
                    <a:pt x="638" y="480"/>
                  </a:lnTo>
                  <a:lnTo>
                    <a:pt x="633" y="478"/>
                  </a:lnTo>
                  <a:lnTo>
                    <a:pt x="629" y="478"/>
                  </a:lnTo>
                  <a:lnTo>
                    <a:pt x="624" y="482"/>
                  </a:lnTo>
                  <a:lnTo>
                    <a:pt x="617" y="492"/>
                  </a:lnTo>
                  <a:lnTo>
                    <a:pt x="617" y="494"/>
                  </a:lnTo>
                  <a:lnTo>
                    <a:pt x="615" y="496"/>
                  </a:lnTo>
                  <a:lnTo>
                    <a:pt x="612" y="499"/>
                  </a:lnTo>
                  <a:lnTo>
                    <a:pt x="608" y="496"/>
                  </a:lnTo>
                  <a:lnTo>
                    <a:pt x="605" y="494"/>
                  </a:lnTo>
                  <a:lnTo>
                    <a:pt x="587" y="482"/>
                  </a:lnTo>
                  <a:lnTo>
                    <a:pt x="582" y="482"/>
                  </a:lnTo>
                  <a:lnTo>
                    <a:pt x="578" y="482"/>
                  </a:lnTo>
                  <a:lnTo>
                    <a:pt x="573" y="487"/>
                  </a:lnTo>
                  <a:lnTo>
                    <a:pt x="561" y="489"/>
                  </a:lnTo>
                  <a:lnTo>
                    <a:pt x="543" y="480"/>
                  </a:lnTo>
                  <a:lnTo>
                    <a:pt x="533" y="487"/>
                  </a:lnTo>
                  <a:lnTo>
                    <a:pt x="531" y="492"/>
                  </a:lnTo>
                  <a:lnTo>
                    <a:pt x="526" y="492"/>
                  </a:lnTo>
                  <a:lnTo>
                    <a:pt x="524" y="492"/>
                  </a:lnTo>
                  <a:lnTo>
                    <a:pt x="517" y="494"/>
                  </a:lnTo>
                  <a:lnTo>
                    <a:pt x="512" y="494"/>
                  </a:lnTo>
                  <a:lnTo>
                    <a:pt x="505" y="489"/>
                  </a:lnTo>
                  <a:lnTo>
                    <a:pt x="498" y="485"/>
                  </a:lnTo>
                  <a:lnTo>
                    <a:pt x="494" y="482"/>
                  </a:lnTo>
                  <a:lnTo>
                    <a:pt x="491" y="482"/>
                  </a:lnTo>
                  <a:lnTo>
                    <a:pt x="489" y="482"/>
                  </a:lnTo>
                  <a:lnTo>
                    <a:pt x="489" y="482"/>
                  </a:lnTo>
                  <a:lnTo>
                    <a:pt x="484" y="485"/>
                  </a:lnTo>
                  <a:lnTo>
                    <a:pt x="482" y="487"/>
                  </a:lnTo>
                  <a:lnTo>
                    <a:pt x="475" y="487"/>
                  </a:lnTo>
                  <a:lnTo>
                    <a:pt x="468" y="487"/>
                  </a:lnTo>
                  <a:lnTo>
                    <a:pt x="457" y="487"/>
                  </a:lnTo>
                  <a:lnTo>
                    <a:pt x="454" y="485"/>
                  </a:lnTo>
                  <a:lnTo>
                    <a:pt x="452" y="485"/>
                  </a:lnTo>
                  <a:lnTo>
                    <a:pt x="450" y="480"/>
                  </a:lnTo>
                  <a:lnTo>
                    <a:pt x="450" y="478"/>
                  </a:lnTo>
                  <a:lnTo>
                    <a:pt x="447" y="478"/>
                  </a:lnTo>
                  <a:lnTo>
                    <a:pt x="445" y="480"/>
                  </a:lnTo>
                  <a:lnTo>
                    <a:pt x="443" y="480"/>
                  </a:lnTo>
                  <a:lnTo>
                    <a:pt x="443" y="480"/>
                  </a:lnTo>
                  <a:lnTo>
                    <a:pt x="443" y="480"/>
                  </a:lnTo>
                  <a:lnTo>
                    <a:pt x="443" y="478"/>
                  </a:lnTo>
                  <a:lnTo>
                    <a:pt x="440" y="478"/>
                  </a:lnTo>
                  <a:lnTo>
                    <a:pt x="440" y="478"/>
                  </a:lnTo>
                  <a:lnTo>
                    <a:pt x="440" y="475"/>
                  </a:lnTo>
                  <a:lnTo>
                    <a:pt x="440" y="473"/>
                  </a:lnTo>
                  <a:lnTo>
                    <a:pt x="440" y="473"/>
                  </a:lnTo>
                  <a:lnTo>
                    <a:pt x="438" y="473"/>
                  </a:lnTo>
                  <a:lnTo>
                    <a:pt x="438" y="473"/>
                  </a:lnTo>
                  <a:lnTo>
                    <a:pt x="438" y="473"/>
                  </a:lnTo>
                  <a:lnTo>
                    <a:pt x="433" y="471"/>
                  </a:lnTo>
                  <a:lnTo>
                    <a:pt x="429" y="468"/>
                  </a:lnTo>
                  <a:lnTo>
                    <a:pt x="426" y="468"/>
                  </a:lnTo>
                  <a:lnTo>
                    <a:pt x="424" y="473"/>
                  </a:lnTo>
                  <a:lnTo>
                    <a:pt x="422" y="473"/>
                  </a:lnTo>
                  <a:lnTo>
                    <a:pt x="417" y="473"/>
                  </a:lnTo>
                  <a:lnTo>
                    <a:pt x="405" y="473"/>
                  </a:lnTo>
                  <a:lnTo>
                    <a:pt x="405" y="473"/>
                  </a:lnTo>
                  <a:lnTo>
                    <a:pt x="394" y="471"/>
                  </a:lnTo>
                  <a:lnTo>
                    <a:pt x="387" y="468"/>
                  </a:lnTo>
                  <a:lnTo>
                    <a:pt x="382" y="466"/>
                  </a:lnTo>
                  <a:lnTo>
                    <a:pt x="377" y="461"/>
                  </a:lnTo>
                  <a:lnTo>
                    <a:pt x="368" y="454"/>
                  </a:lnTo>
                  <a:lnTo>
                    <a:pt x="363" y="454"/>
                  </a:lnTo>
                  <a:lnTo>
                    <a:pt x="361" y="454"/>
                  </a:lnTo>
                  <a:lnTo>
                    <a:pt x="359" y="457"/>
                  </a:lnTo>
                  <a:lnTo>
                    <a:pt x="356" y="457"/>
                  </a:lnTo>
                  <a:lnTo>
                    <a:pt x="356" y="457"/>
                  </a:lnTo>
                  <a:lnTo>
                    <a:pt x="354" y="452"/>
                  </a:lnTo>
                  <a:lnTo>
                    <a:pt x="354" y="452"/>
                  </a:lnTo>
                  <a:lnTo>
                    <a:pt x="352" y="452"/>
                  </a:lnTo>
                  <a:lnTo>
                    <a:pt x="352" y="452"/>
                  </a:lnTo>
                  <a:lnTo>
                    <a:pt x="349" y="452"/>
                  </a:lnTo>
                  <a:lnTo>
                    <a:pt x="349" y="452"/>
                  </a:lnTo>
                  <a:lnTo>
                    <a:pt x="347" y="452"/>
                  </a:lnTo>
                  <a:lnTo>
                    <a:pt x="345" y="452"/>
                  </a:lnTo>
                  <a:lnTo>
                    <a:pt x="345" y="454"/>
                  </a:lnTo>
                  <a:lnTo>
                    <a:pt x="342" y="452"/>
                  </a:lnTo>
                  <a:lnTo>
                    <a:pt x="342" y="452"/>
                  </a:lnTo>
                  <a:lnTo>
                    <a:pt x="340" y="450"/>
                  </a:lnTo>
                  <a:lnTo>
                    <a:pt x="338" y="445"/>
                  </a:lnTo>
                  <a:lnTo>
                    <a:pt x="338" y="445"/>
                  </a:lnTo>
                  <a:lnTo>
                    <a:pt x="338" y="443"/>
                  </a:lnTo>
                  <a:lnTo>
                    <a:pt x="338" y="443"/>
                  </a:lnTo>
                  <a:lnTo>
                    <a:pt x="336" y="440"/>
                  </a:lnTo>
                  <a:lnTo>
                    <a:pt x="329" y="438"/>
                  </a:lnTo>
                  <a:lnTo>
                    <a:pt x="326" y="438"/>
                  </a:lnTo>
                  <a:lnTo>
                    <a:pt x="322" y="440"/>
                  </a:lnTo>
                  <a:lnTo>
                    <a:pt x="319" y="443"/>
                  </a:lnTo>
                  <a:lnTo>
                    <a:pt x="317" y="440"/>
                  </a:lnTo>
                  <a:lnTo>
                    <a:pt x="317" y="438"/>
                  </a:lnTo>
                  <a:lnTo>
                    <a:pt x="317" y="436"/>
                  </a:lnTo>
                  <a:lnTo>
                    <a:pt x="312" y="436"/>
                  </a:lnTo>
                  <a:lnTo>
                    <a:pt x="310" y="436"/>
                  </a:lnTo>
                  <a:lnTo>
                    <a:pt x="310" y="440"/>
                  </a:lnTo>
                  <a:lnTo>
                    <a:pt x="308" y="443"/>
                  </a:lnTo>
                  <a:lnTo>
                    <a:pt x="305" y="440"/>
                  </a:lnTo>
                  <a:lnTo>
                    <a:pt x="303" y="440"/>
                  </a:lnTo>
                  <a:lnTo>
                    <a:pt x="301" y="440"/>
                  </a:lnTo>
                  <a:lnTo>
                    <a:pt x="298" y="440"/>
                  </a:lnTo>
                  <a:lnTo>
                    <a:pt x="296" y="443"/>
                  </a:lnTo>
                  <a:lnTo>
                    <a:pt x="294" y="443"/>
                  </a:lnTo>
                  <a:lnTo>
                    <a:pt x="291" y="440"/>
                  </a:lnTo>
                  <a:lnTo>
                    <a:pt x="289" y="440"/>
                  </a:lnTo>
                  <a:lnTo>
                    <a:pt x="287" y="438"/>
                  </a:lnTo>
                  <a:lnTo>
                    <a:pt x="287" y="436"/>
                  </a:lnTo>
                  <a:lnTo>
                    <a:pt x="284" y="436"/>
                  </a:lnTo>
                  <a:lnTo>
                    <a:pt x="284" y="433"/>
                  </a:lnTo>
                  <a:lnTo>
                    <a:pt x="282" y="433"/>
                  </a:lnTo>
                  <a:lnTo>
                    <a:pt x="282" y="433"/>
                  </a:lnTo>
                  <a:lnTo>
                    <a:pt x="277" y="433"/>
                  </a:lnTo>
                  <a:lnTo>
                    <a:pt x="277" y="433"/>
                  </a:lnTo>
                  <a:lnTo>
                    <a:pt x="275" y="433"/>
                  </a:lnTo>
                  <a:lnTo>
                    <a:pt x="275" y="431"/>
                  </a:lnTo>
                  <a:lnTo>
                    <a:pt x="275" y="429"/>
                  </a:lnTo>
                  <a:lnTo>
                    <a:pt x="275" y="429"/>
                  </a:lnTo>
                  <a:lnTo>
                    <a:pt x="273" y="426"/>
                  </a:lnTo>
                  <a:lnTo>
                    <a:pt x="273" y="424"/>
                  </a:lnTo>
                  <a:lnTo>
                    <a:pt x="273" y="424"/>
                  </a:lnTo>
                  <a:lnTo>
                    <a:pt x="275" y="419"/>
                  </a:lnTo>
                  <a:lnTo>
                    <a:pt x="275" y="417"/>
                  </a:lnTo>
                  <a:lnTo>
                    <a:pt x="275" y="417"/>
                  </a:lnTo>
                  <a:lnTo>
                    <a:pt x="270" y="417"/>
                  </a:lnTo>
                  <a:lnTo>
                    <a:pt x="270" y="415"/>
                  </a:lnTo>
                  <a:lnTo>
                    <a:pt x="270" y="415"/>
                  </a:lnTo>
                  <a:lnTo>
                    <a:pt x="270" y="412"/>
                  </a:lnTo>
                  <a:lnTo>
                    <a:pt x="273" y="410"/>
                  </a:lnTo>
                  <a:lnTo>
                    <a:pt x="270" y="403"/>
                  </a:lnTo>
                  <a:lnTo>
                    <a:pt x="266" y="401"/>
                  </a:lnTo>
                  <a:lnTo>
                    <a:pt x="261" y="399"/>
                  </a:lnTo>
                  <a:lnTo>
                    <a:pt x="242" y="396"/>
                  </a:lnTo>
                  <a:lnTo>
                    <a:pt x="231" y="392"/>
                  </a:lnTo>
                  <a:lnTo>
                    <a:pt x="224" y="392"/>
                  </a:lnTo>
                  <a:lnTo>
                    <a:pt x="224" y="389"/>
                  </a:lnTo>
                  <a:lnTo>
                    <a:pt x="221" y="385"/>
                  </a:lnTo>
                  <a:lnTo>
                    <a:pt x="219" y="378"/>
                  </a:lnTo>
                  <a:lnTo>
                    <a:pt x="219" y="375"/>
                  </a:lnTo>
                  <a:lnTo>
                    <a:pt x="219" y="366"/>
                  </a:lnTo>
                  <a:lnTo>
                    <a:pt x="217" y="361"/>
                  </a:lnTo>
                  <a:lnTo>
                    <a:pt x="210" y="361"/>
                  </a:lnTo>
                  <a:lnTo>
                    <a:pt x="208" y="364"/>
                  </a:lnTo>
                  <a:lnTo>
                    <a:pt x="205" y="364"/>
                  </a:lnTo>
                  <a:lnTo>
                    <a:pt x="205" y="364"/>
                  </a:lnTo>
                  <a:lnTo>
                    <a:pt x="203" y="361"/>
                  </a:lnTo>
                  <a:lnTo>
                    <a:pt x="203" y="359"/>
                  </a:lnTo>
                  <a:lnTo>
                    <a:pt x="203" y="359"/>
                  </a:lnTo>
                  <a:lnTo>
                    <a:pt x="201" y="359"/>
                  </a:lnTo>
                  <a:lnTo>
                    <a:pt x="198" y="359"/>
                  </a:lnTo>
                  <a:lnTo>
                    <a:pt x="196" y="361"/>
                  </a:lnTo>
                  <a:lnTo>
                    <a:pt x="189" y="361"/>
                  </a:lnTo>
                  <a:lnTo>
                    <a:pt x="187" y="361"/>
                  </a:lnTo>
                  <a:lnTo>
                    <a:pt x="184" y="359"/>
                  </a:lnTo>
                  <a:lnTo>
                    <a:pt x="180" y="354"/>
                  </a:lnTo>
                  <a:lnTo>
                    <a:pt x="180" y="352"/>
                  </a:lnTo>
                  <a:lnTo>
                    <a:pt x="180" y="347"/>
                  </a:lnTo>
                  <a:lnTo>
                    <a:pt x="180" y="343"/>
                  </a:lnTo>
                  <a:lnTo>
                    <a:pt x="180" y="340"/>
                  </a:lnTo>
                  <a:lnTo>
                    <a:pt x="175" y="338"/>
                  </a:lnTo>
                  <a:lnTo>
                    <a:pt x="173" y="336"/>
                  </a:lnTo>
                  <a:lnTo>
                    <a:pt x="173" y="333"/>
                  </a:lnTo>
                  <a:lnTo>
                    <a:pt x="173" y="331"/>
                  </a:lnTo>
                  <a:lnTo>
                    <a:pt x="173" y="329"/>
                  </a:lnTo>
                  <a:lnTo>
                    <a:pt x="170" y="329"/>
                  </a:lnTo>
                  <a:lnTo>
                    <a:pt x="168" y="329"/>
                  </a:lnTo>
                  <a:lnTo>
                    <a:pt x="166" y="326"/>
                  </a:lnTo>
                  <a:lnTo>
                    <a:pt x="161" y="326"/>
                  </a:lnTo>
                  <a:lnTo>
                    <a:pt x="154" y="329"/>
                  </a:lnTo>
                  <a:lnTo>
                    <a:pt x="140" y="329"/>
                  </a:lnTo>
                  <a:lnTo>
                    <a:pt x="133" y="326"/>
                  </a:lnTo>
                  <a:lnTo>
                    <a:pt x="121" y="319"/>
                  </a:lnTo>
                  <a:lnTo>
                    <a:pt x="117" y="317"/>
                  </a:lnTo>
                  <a:lnTo>
                    <a:pt x="110" y="317"/>
                  </a:lnTo>
                  <a:lnTo>
                    <a:pt x="98" y="319"/>
                  </a:lnTo>
                  <a:lnTo>
                    <a:pt x="96" y="319"/>
                  </a:lnTo>
                  <a:lnTo>
                    <a:pt x="91" y="317"/>
                  </a:lnTo>
                  <a:lnTo>
                    <a:pt x="89" y="317"/>
                  </a:lnTo>
                  <a:lnTo>
                    <a:pt x="86" y="315"/>
                  </a:lnTo>
                  <a:lnTo>
                    <a:pt x="80" y="315"/>
                  </a:lnTo>
                  <a:lnTo>
                    <a:pt x="77" y="315"/>
                  </a:lnTo>
                  <a:lnTo>
                    <a:pt x="68" y="305"/>
                  </a:lnTo>
                  <a:lnTo>
                    <a:pt x="66" y="303"/>
                  </a:lnTo>
                  <a:lnTo>
                    <a:pt x="63" y="301"/>
                  </a:lnTo>
                  <a:lnTo>
                    <a:pt x="63" y="298"/>
                  </a:lnTo>
                  <a:lnTo>
                    <a:pt x="63" y="296"/>
                  </a:lnTo>
                  <a:lnTo>
                    <a:pt x="61" y="296"/>
                  </a:lnTo>
                  <a:lnTo>
                    <a:pt x="59" y="296"/>
                  </a:lnTo>
                  <a:lnTo>
                    <a:pt x="52" y="296"/>
                  </a:lnTo>
                  <a:lnTo>
                    <a:pt x="49" y="296"/>
                  </a:lnTo>
                  <a:lnTo>
                    <a:pt x="45" y="296"/>
                  </a:lnTo>
                  <a:lnTo>
                    <a:pt x="42" y="294"/>
                  </a:lnTo>
                  <a:lnTo>
                    <a:pt x="40" y="296"/>
                  </a:lnTo>
                  <a:lnTo>
                    <a:pt x="24" y="284"/>
                  </a:lnTo>
                  <a:lnTo>
                    <a:pt x="21" y="284"/>
                  </a:lnTo>
                  <a:lnTo>
                    <a:pt x="17" y="284"/>
                  </a:lnTo>
                  <a:lnTo>
                    <a:pt x="7" y="284"/>
                  </a:lnTo>
                  <a:lnTo>
                    <a:pt x="5" y="284"/>
                  </a:lnTo>
                  <a:lnTo>
                    <a:pt x="3" y="282"/>
                  </a:lnTo>
                  <a:lnTo>
                    <a:pt x="0" y="280"/>
                  </a:lnTo>
                  <a:lnTo>
                    <a:pt x="0" y="277"/>
                  </a:lnTo>
                  <a:lnTo>
                    <a:pt x="0" y="259"/>
                  </a:lnTo>
                  <a:lnTo>
                    <a:pt x="0" y="257"/>
                  </a:lnTo>
                  <a:lnTo>
                    <a:pt x="3" y="252"/>
                  </a:lnTo>
                  <a:lnTo>
                    <a:pt x="5" y="250"/>
                  </a:lnTo>
                  <a:lnTo>
                    <a:pt x="5" y="245"/>
                  </a:lnTo>
                  <a:lnTo>
                    <a:pt x="7" y="238"/>
                  </a:lnTo>
                  <a:lnTo>
                    <a:pt x="14" y="226"/>
                  </a:lnTo>
                  <a:lnTo>
                    <a:pt x="17" y="222"/>
                  </a:lnTo>
                  <a:lnTo>
                    <a:pt x="19" y="219"/>
                  </a:lnTo>
                  <a:lnTo>
                    <a:pt x="28" y="219"/>
                  </a:lnTo>
                  <a:lnTo>
                    <a:pt x="38" y="219"/>
                  </a:lnTo>
                  <a:lnTo>
                    <a:pt x="40" y="219"/>
                  </a:lnTo>
                  <a:lnTo>
                    <a:pt x="45" y="219"/>
                  </a:lnTo>
                  <a:lnTo>
                    <a:pt x="47" y="217"/>
                  </a:lnTo>
                  <a:lnTo>
                    <a:pt x="52" y="215"/>
                  </a:lnTo>
                  <a:lnTo>
                    <a:pt x="54" y="210"/>
                  </a:lnTo>
                  <a:lnTo>
                    <a:pt x="56" y="208"/>
                  </a:lnTo>
                  <a:lnTo>
                    <a:pt x="63" y="201"/>
                  </a:lnTo>
                  <a:lnTo>
                    <a:pt x="66" y="198"/>
                  </a:lnTo>
                  <a:lnTo>
                    <a:pt x="68" y="196"/>
                  </a:lnTo>
                  <a:lnTo>
                    <a:pt x="70" y="191"/>
                  </a:lnTo>
                  <a:lnTo>
                    <a:pt x="80" y="180"/>
                  </a:lnTo>
                  <a:lnTo>
                    <a:pt x="86" y="170"/>
                  </a:lnTo>
                  <a:lnTo>
                    <a:pt x="96" y="154"/>
                  </a:lnTo>
                  <a:lnTo>
                    <a:pt x="105" y="142"/>
                  </a:lnTo>
                  <a:lnTo>
                    <a:pt x="117" y="124"/>
                  </a:lnTo>
                  <a:lnTo>
                    <a:pt x="119" y="117"/>
                  </a:lnTo>
                  <a:lnTo>
                    <a:pt x="124" y="110"/>
                  </a:lnTo>
                  <a:lnTo>
                    <a:pt x="126" y="108"/>
                  </a:lnTo>
                  <a:lnTo>
                    <a:pt x="133" y="101"/>
                  </a:lnTo>
                  <a:lnTo>
                    <a:pt x="135" y="101"/>
                  </a:lnTo>
                  <a:lnTo>
                    <a:pt x="140" y="94"/>
                  </a:lnTo>
                  <a:lnTo>
                    <a:pt x="142" y="91"/>
                  </a:lnTo>
                  <a:lnTo>
                    <a:pt x="145" y="87"/>
                  </a:lnTo>
                  <a:lnTo>
                    <a:pt x="147" y="70"/>
                  </a:lnTo>
                  <a:lnTo>
                    <a:pt x="149" y="66"/>
                  </a:lnTo>
                  <a:lnTo>
                    <a:pt x="152" y="63"/>
                  </a:lnTo>
                  <a:lnTo>
                    <a:pt x="152" y="63"/>
                  </a:lnTo>
                  <a:lnTo>
                    <a:pt x="154" y="63"/>
                  </a:lnTo>
                  <a:lnTo>
                    <a:pt x="159" y="66"/>
                  </a:lnTo>
                  <a:lnTo>
                    <a:pt x="161" y="66"/>
                  </a:lnTo>
                  <a:lnTo>
                    <a:pt x="166" y="63"/>
                  </a:lnTo>
                  <a:lnTo>
                    <a:pt x="180" y="52"/>
                  </a:lnTo>
                  <a:lnTo>
                    <a:pt x="184" y="47"/>
                  </a:lnTo>
                  <a:lnTo>
                    <a:pt x="184" y="45"/>
                  </a:lnTo>
                  <a:lnTo>
                    <a:pt x="184" y="40"/>
                  </a:lnTo>
                  <a:lnTo>
                    <a:pt x="180" y="38"/>
                  </a:lnTo>
                  <a:lnTo>
                    <a:pt x="175" y="35"/>
                  </a:lnTo>
                  <a:lnTo>
                    <a:pt x="173" y="31"/>
                  </a:lnTo>
                  <a:lnTo>
                    <a:pt x="175" y="28"/>
                  </a:lnTo>
                  <a:lnTo>
                    <a:pt x="175" y="24"/>
                  </a:lnTo>
                  <a:lnTo>
                    <a:pt x="177" y="19"/>
                  </a:lnTo>
                  <a:lnTo>
                    <a:pt x="184" y="10"/>
                  </a:lnTo>
                  <a:lnTo>
                    <a:pt x="191" y="3"/>
                  </a:lnTo>
                  <a:lnTo>
                    <a:pt x="191" y="0"/>
                  </a:lnTo>
                  <a:lnTo>
                    <a:pt x="194" y="0"/>
                  </a:lnTo>
                  <a:lnTo>
                    <a:pt x="196" y="0"/>
                  </a:lnTo>
                  <a:lnTo>
                    <a:pt x="212" y="3"/>
                  </a:lnTo>
                  <a:lnTo>
                    <a:pt x="219" y="3"/>
                  </a:lnTo>
                  <a:lnTo>
                    <a:pt x="224" y="3"/>
                  </a:lnTo>
                  <a:lnTo>
                    <a:pt x="226" y="5"/>
                  </a:lnTo>
                  <a:lnTo>
                    <a:pt x="228" y="7"/>
                  </a:lnTo>
                  <a:lnTo>
                    <a:pt x="231" y="7"/>
                  </a:lnTo>
                  <a:lnTo>
                    <a:pt x="235" y="19"/>
                  </a:lnTo>
                  <a:lnTo>
                    <a:pt x="238" y="21"/>
                  </a:lnTo>
                  <a:lnTo>
                    <a:pt x="242" y="24"/>
                  </a:lnTo>
                  <a:lnTo>
                    <a:pt x="245" y="26"/>
                  </a:lnTo>
                  <a:lnTo>
                    <a:pt x="247" y="28"/>
                  </a:lnTo>
                  <a:lnTo>
                    <a:pt x="247" y="33"/>
                  </a:lnTo>
                  <a:lnTo>
                    <a:pt x="242" y="66"/>
                  </a:lnTo>
                  <a:lnTo>
                    <a:pt x="242" y="73"/>
                  </a:lnTo>
                  <a:lnTo>
                    <a:pt x="242" y="77"/>
                  </a:lnTo>
                  <a:lnTo>
                    <a:pt x="242" y="84"/>
                  </a:lnTo>
                  <a:lnTo>
                    <a:pt x="245" y="87"/>
                  </a:lnTo>
                  <a:lnTo>
                    <a:pt x="247" y="91"/>
                  </a:lnTo>
                  <a:lnTo>
                    <a:pt x="259" y="101"/>
                  </a:lnTo>
                  <a:lnTo>
                    <a:pt x="261" y="103"/>
                  </a:lnTo>
                  <a:lnTo>
                    <a:pt x="263" y="105"/>
                  </a:lnTo>
                  <a:lnTo>
                    <a:pt x="263" y="108"/>
                  </a:lnTo>
                  <a:lnTo>
                    <a:pt x="263" y="112"/>
                  </a:lnTo>
                  <a:lnTo>
                    <a:pt x="261" y="115"/>
                  </a:lnTo>
                  <a:lnTo>
                    <a:pt x="259" y="119"/>
                  </a:lnTo>
                  <a:lnTo>
                    <a:pt x="254" y="121"/>
                  </a:lnTo>
                  <a:lnTo>
                    <a:pt x="254" y="126"/>
                  </a:lnTo>
                  <a:lnTo>
                    <a:pt x="254" y="131"/>
                  </a:lnTo>
                  <a:lnTo>
                    <a:pt x="256" y="138"/>
                  </a:lnTo>
                  <a:lnTo>
                    <a:pt x="261" y="145"/>
                  </a:lnTo>
                  <a:lnTo>
                    <a:pt x="266" y="152"/>
                  </a:lnTo>
                  <a:lnTo>
                    <a:pt x="273" y="154"/>
                  </a:lnTo>
                  <a:lnTo>
                    <a:pt x="370" y="175"/>
                  </a:lnTo>
                  <a:lnTo>
                    <a:pt x="375" y="175"/>
                  </a:lnTo>
                  <a:lnTo>
                    <a:pt x="380" y="175"/>
                  </a:lnTo>
                  <a:lnTo>
                    <a:pt x="396" y="173"/>
                  </a:lnTo>
                  <a:lnTo>
                    <a:pt x="408" y="173"/>
                  </a:lnTo>
                  <a:close/>
                </a:path>
              </a:pathLst>
            </a:custGeom>
            <a:solidFill>
              <a:srgbClr val="C8C8C8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98" name="Freeform 57">
              <a:extLst>
                <a:ext uri="{FF2B5EF4-FFF2-40B4-BE49-F238E27FC236}">
                  <a16:creationId xmlns:a16="http://schemas.microsoft.com/office/drawing/2014/main" id="{7BA07C18-DD96-1D4A-BE38-13F5C9C616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5205" y="3691822"/>
              <a:ext cx="463185" cy="409175"/>
            </a:xfrm>
            <a:custGeom>
              <a:avLst/>
              <a:gdLst>
                <a:gd name="T0" fmla="*/ 60 w 393"/>
                <a:gd name="T1" fmla="*/ 123 h 337"/>
                <a:gd name="T2" fmla="*/ 62 w 393"/>
                <a:gd name="T3" fmla="*/ 123 h 337"/>
                <a:gd name="T4" fmla="*/ 62 w 393"/>
                <a:gd name="T5" fmla="*/ 111 h 337"/>
                <a:gd name="T6" fmla="*/ 62 w 393"/>
                <a:gd name="T7" fmla="*/ 121 h 337"/>
                <a:gd name="T8" fmla="*/ 0 w 393"/>
                <a:gd name="T9" fmla="*/ 86 h 337"/>
                <a:gd name="T10" fmla="*/ 7 w 393"/>
                <a:gd name="T11" fmla="*/ 83 h 337"/>
                <a:gd name="T12" fmla="*/ 344 w 393"/>
                <a:gd name="T13" fmla="*/ 34 h 337"/>
                <a:gd name="T14" fmla="*/ 381 w 393"/>
                <a:gd name="T15" fmla="*/ 72 h 337"/>
                <a:gd name="T16" fmla="*/ 393 w 393"/>
                <a:gd name="T17" fmla="*/ 111 h 337"/>
                <a:gd name="T18" fmla="*/ 363 w 393"/>
                <a:gd name="T19" fmla="*/ 111 h 337"/>
                <a:gd name="T20" fmla="*/ 318 w 393"/>
                <a:gd name="T21" fmla="*/ 135 h 337"/>
                <a:gd name="T22" fmla="*/ 304 w 393"/>
                <a:gd name="T23" fmla="*/ 153 h 337"/>
                <a:gd name="T24" fmla="*/ 297 w 393"/>
                <a:gd name="T25" fmla="*/ 172 h 337"/>
                <a:gd name="T26" fmla="*/ 279 w 393"/>
                <a:gd name="T27" fmla="*/ 174 h 337"/>
                <a:gd name="T28" fmla="*/ 274 w 393"/>
                <a:gd name="T29" fmla="*/ 204 h 337"/>
                <a:gd name="T30" fmla="*/ 330 w 393"/>
                <a:gd name="T31" fmla="*/ 242 h 337"/>
                <a:gd name="T32" fmla="*/ 337 w 393"/>
                <a:gd name="T33" fmla="*/ 272 h 337"/>
                <a:gd name="T34" fmla="*/ 337 w 393"/>
                <a:gd name="T35" fmla="*/ 311 h 337"/>
                <a:gd name="T36" fmla="*/ 370 w 393"/>
                <a:gd name="T37" fmla="*/ 328 h 337"/>
                <a:gd name="T38" fmla="*/ 351 w 393"/>
                <a:gd name="T39" fmla="*/ 335 h 337"/>
                <a:gd name="T40" fmla="*/ 293 w 393"/>
                <a:gd name="T41" fmla="*/ 307 h 337"/>
                <a:gd name="T42" fmla="*/ 286 w 393"/>
                <a:gd name="T43" fmla="*/ 281 h 337"/>
                <a:gd name="T44" fmla="*/ 256 w 393"/>
                <a:gd name="T45" fmla="*/ 295 h 337"/>
                <a:gd name="T46" fmla="*/ 237 w 393"/>
                <a:gd name="T47" fmla="*/ 265 h 337"/>
                <a:gd name="T48" fmla="*/ 225 w 393"/>
                <a:gd name="T49" fmla="*/ 239 h 337"/>
                <a:gd name="T50" fmla="*/ 200 w 393"/>
                <a:gd name="T51" fmla="*/ 249 h 337"/>
                <a:gd name="T52" fmla="*/ 172 w 393"/>
                <a:gd name="T53" fmla="*/ 253 h 337"/>
                <a:gd name="T54" fmla="*/ 172 w 393"/>
                <a:gd name="T55" fmla="*/ 221 h 337"/>
                <a:gd name="T56" fmla="*/ 169 w 393"/>
                <a:gd name="T57" fmla="*/ 204 h 337"/>
                <a:gd name="T58" fmla="*/ 158 w 393"/>
                <a:gd name="T59" fmla="*/ 183 h 337"/>
                <a:gd name="T60" fmla="*/ 128 w 393"/>
                <a:gd name="T61" fmla="*/ 179 h 337"/>
                <a:gd name="T62" fmla="*/ 95 w 393"/>
                <a:gd name="T63" fmla="*/ 193 h 337"/>
                <a:gd name="T64" fmla="*/ 69 w 393"/>
                <a:gd name="T65" fmla="*/ 183 h 337"/>
                <a:gd name="T66" fmla="*/ 53 w 393"/>
                <a:gd name="T67" fmla="*/ 148 h 337"/>
                <a:gd name="T68" fmla="*/ 37 w 393"/>
                <a:gd name="T69" fmla="*/ 123 h 337"/>
                <a:gd name="T70" fmla="*/ 55 w 393"/>
                <a:gd name="T71" fmla="*/ 125 h 337"/>
                <a:gd name="T72" fmla="*/ 69 w 393"/>
                <a:gd name="T73" fmla="*/ 132 h 337"/>
                <a:gd name="T74" fmla="*/ 74 w 393"/>
                <a:gd name="T75" fmla="*/ 116 h 337"/>
                <a:gd name="T76" fmla="*/ 69 w 393"/>
                <a:gd name="T77" fmla="*/ 109 h 337"/>
                <a:gd name="T78" fmla="*/ 76 w 393"/>
                <a:gd name="T79" fmla="*/ 100 h 337"/>
                <a:gd name="T80" fmla="*/ 79 w 393"/>
                <a:gd name="T81" fmla="*/ 97 h 337"/>
                <a:gd name="T82" fmla="*/ 86 w 393"/>
                <a:gd name="T83" fmla="*/ 90 h 337"/>
                <a:gd name="T84" fmla="*/ 81 w 393"/>
                <a:gd name="T85" fmla="*/ 88 h 337"/>
                <a:gd name="T86" fmla="*/ 93 w 393"/>
                <a:gd name="T87" fmla="*/ 81 h 337"/>
                <a:gd name="T88" fmla="*/ 93 w 393"/>
                <a:gd name="T89" fmla="*/ 69 h 337"/>
                <a:gd name="T90" fmla="*/ 79 w 393"/>
                <a:gd name="T91" fmla="*/ 72 h 337"/>
                <a:gd name="T92" fmla="*/ 109 w 393"/>
                <a:gd name="T93" fmla="*/ 34 h 337"/>
                <a:gd name="T94" fmla="*/ 107 w 393"/>
                <a:gd name="T95" fmla="*/ 23 h 337"/>
                <a:gd name="T96" fmla="*/ 130 w 393"/>
                <a:gd name="T97" fmla="*/ 37 h 337"/>
                <a:gd name="T98" fmla="*/ 146 w 393"/>
                <a:gd name="T99" fmla="*/ 39 h 337"/>
                <a:gd name="T100" fmla="*/ 162 w 393"/>
                <a:gd name="T101" fmla="*/ 34 h 337"/>
                <a:gd name="T102" fmla="*/ 195 w 393"/>
                <a:gd name="T103" fmla="*/ 34 h 337"/>
                <a:gd name="T104" fmla="*/ 221 w 393"/>
                <a:gd name="T105" fmla="*/ 34 h 337"/>
                <a:gd name="T106" fmla="*/ 251 w 393"/>
                <a:gd name="T107" fmla="*/ 32 h 337"/>
                <a:gd name="T108" fmla="*/ 263 w 393"/>
                <a:gd name="T109" fmla="*/ 32 h 337"/>
                <a:gd name="T110" fmla="*/ 277 w 393"/>
                <a:gd name="T111" fmla="*/ 18 h 337"/>
                <a:gd name="T112" fmla="*/ 281 w 393"/>
                <a:gd name="T113" fmla="*/ 0 h 337"/>
                <a:gd name="T114" fmla="*/ 337 w 393"/>
                <a:gd name="T115" fmla="*/ 9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93" h="337">
                  <a:moveTo>
                    <a:pt x="72" y="130"/>
                  </a:moveTo>
                  <a:lnTo>
                    <a:pt x="67" y="132"/>
                  </a:lnTo>
                  <a:lnTo>
                    <a:pt x="60" y="132"/>
                  </a:lnTo>
                  <a:lnTo>
                    <a:pt x="58" y="130"/>
                  </a:lnTo>
                  <a:lnTo>
                    <a:pt x="60" y="130"/>
                  </a:lnTo>
                  <a:lnTo>
                    <a:pt x="58" y="128"/>
                  </a:lnTo>
                  <a:lnTo>
                    <a:pt x="60" y="125"/>
                  </a:lnTo>
                  <a:lnTo>
                    <a:pt x="60" y="123"/>
                  </a:lnTo>
                  <a:lnTo>
                    <a:pt x="58" y="123"/>
                  </a:lnTo>
                  <a:lnTo>
                    <a:pt x="55" y="123"/>
                  </a:lnTo>
                  <a:lnTo>
                    <a:pt x="53" y="121"/>
                  </a:lnTo>
                  <a:lnTo>
                    <a:pt x="51" y="118"/>
                  </a:lnTo>
                  <a:lnTo>
                    <a:pt x="51" y="116"/>
                  </a:lnTo>
                  <a:lnTo>
                    <a:pt x="53" y="116"/>
                  </a:lnTo>
                  <a:lnTo>
                    <a:pt x="55" y="116"/>
                  </a:lnTo>
                  <a:lnTo>
                    <a:pt x="62" y="123"/>
                  </a:lnTo>
                  <a:lnTo>
                    <a:pt x="65" y="125"/>
                  </a:lnTo>
                  <a:lnTo>
                    <a:pt x="72" y="128"/>
                  </a:lnTo>
                  <a:lnTo>
                    <a:pt x="74" y="128"/>
                  </a:lnTo>
                  <a:lnTo>
                    <a:pt x="72" y="130"/>
                  </a:lnTo>
                  <a:close/>
                  <a:moveTo>
                    <a:pt x="58" y="111"/>
                  </a:moveTo>
                  <a:lnTo>
                    <a:pt x="60" y="114"/>
                  </a:lnTo>
                  <a:lnTo>
                    <a:pt x="60" y="111"/>
                  </a:lnTo>
                  <a:lnTo>
                    <a:pt x="62" y="111"/>
                  </a:lnTo>
                  <a:lnTo>
                    <a:pt x="67" y="114"/>
                  </a:lnTo>
                  <a:lnTo>
                    <a:pt x="67" y="116"/>
                  </a:lnTo>
                  <a:lnTo>
                    <a:pt x="69" y="118"/>
                  </a:lnTo>
                  <a:lnTo>
                    <a:pt x="76" y="123"/>
                  </a:lnTo>
                  <a:lnTo>
                    <a:pt x="79" y="125"/>
                  </a:lnTo>
                  <a:lnTo>
                    <a:pt x="76" y="128"/>
                  </a:lnTo>
                  <a:lnTo>
                    <a:pt x="72" y="125"/>
                  </a:lnTo>
                  <a:lnTo>
                    <a:pt x="62" y="121"/>
                  </a:lnTo>
                  <a:lnTo>
                    <a:pt x="58" y="116"/>
                  </a:lnTo>
                  <a:lnTo>
                    <a:pt x="58" y="114"/>
                  </a:lnTo>
                  <a:lnTo>
                    <a:pt x="55" y="111"/>
                  </a:lnTo>
                  <a:lnTo>
                    <a:pt x="58" y="111"/>
                  </a:lnTo>
                  <a:close/>
                  <a:moveTo>
                    <a:pt x="4" y="88"/>
                  </a:moveTo>
                  <a:lnTo>
                    <a:pt x="2" y="88"/>
                  </a:lnTo>
                  <a:lnTo>
                    <a:pt x="0" y="88"/>
                  </a:lnTo>
                  <a:lnTo>
                    <a:pt x="0" y="86"/>
                  </a:lnTo>
                  <a:lnTo>
                    <a:pt x="2" y="86"/>
                  </a:lnTo>
                  <a:lnTo>
                    <a:pt x="2" y="83"/>
                  </a:lnTo>
                  <a:lnTo>
                    <a:pt x="2" y="81"/>
                  </a:lnTo>
                  <a:lnTo>
                    <a:pt x="4" y="79"/>
                  </a:lnTo>
                  <a:lnTo>
                    <a:pt x="7" y="76"/>
                  </a:lnTo>
                  <a:lnTo>
                    <a:pt x="7" y="79"/>
                  </a:lnTo>
                  <a:lnTo>
                    <a:pt x="7" y="81"/>
                  </a:lnTo>
                  <a:lnTo>
                    <a:pt x="7" y="83"/>
                  </a:lnTo>
                  <a:lnTo>
                    <a:pt x="4" y="86"/>
                  </a:lnTo>
                  <a:lnTo>
                    <a:pt x="4" y="88"/>
                  </a:lnTo>
                  <a:close/>
                  <a:moveTo>
                    <a:pt x="332" y="23"/>
                  </a:moveTo>
                  <a:lnTo>
                    <a:pt x="332" y="25"/>
                  </a:lnTo>
                  <a:lnTo>
                    <a:pt x="335" y="27"/>
                  </a:lnTo>
                  <a:lnTo>
                    <a:pt x="337" y="27"/>
                  </a:lnTo>
                  <a:lnTo>
                    <a:pt x="339" y="32"/>
                  </a:lnTo>
                  <a:lnTo>
                    <a:pt x="344" y="34"/>
                  </a:lnTo>
                  <a:lnTo>
                    <a:pt x="346" y="39"/>
                  </a:lnTo>
                  <a:lnTo>
                    <a:pt x="349" y="48"/>
                  </a:lnTo>
                  <a:lnTo>
                    <a:pt x="349" y="51"/>
                  </a:lnTo>
                  <a:lnTo>
                    <a:pt x="367" y="62"/>
                  </a:lnTo>
                  <a:lnTo>
                    <a:pt x="372" y="65"/>
                  </a:lnTo>
                  <a:lnTo>
                    <a:pt x="377" y="69"/>
                  </a:lnTo>
                  <a:lnTo>
                    <a:pt x="379" y="72"/>
                  </a:lnTo>
                  <a:lnTo>
                    <a:pt x="381" y="72"/>
                  </a:lnTo>
                  <a:lnTo>
                    <a:pt x="384" y="74"/>
                  </a:lnTo>
                  <a:lnTo>
                    <a:pt x="386" y="74"/>
                  </a:lnTo>
                  <a:lnTo>
                    <a:pt x="388" y="79"/>
                  </a:lnTo>
                  <a:lnTo>
                    <a:pt x="391" y="81"/>
                  </a:lnTo>
                  <a:lnTo>
                    <a:pt x="388" y="93"/>
                  </a:lnTo>
                  <a:lnTo>
                    <a:pt x="386" y="97"/>
                  </a:lnTo>
                  <a:lnTo>
                    <a:pt x="386" y="102"/>
                  </a:lnTo>
                  <a:lnTo>
                    <a:pt x="393" y="111"/>
                  </a:lnTo>
                  <a:lnTo>
                    <a:pt x="388" y="114"/>
                  </a:lnTo>
                  <a:lnTo>
                    <a:pt x="386" y="114"/>
                  </a:lnTo>
                  <a:lnTo>
                    <a:pt x="386" y="118"/>
                  </a:lnTo>
                  <a:lnTo>
                    <a:pt x="379" y="118"/>
                  </a:lnTo>
                  <a:lnTo>
                    <a:pt x="377" y="118"/>
                  </a:lnTo>
                  <a:lnTo>
                    <a:pt x="372" y="114"/>
                  </a:lnTo>
                  <a:lnTo>
                    <a:pt x="365" y="111"/>
                  </a:lnTo>
                  <a:lnTo>
                    <a:pt x="363" y="111"/>
                  </a:lnTo>
                  <a:lnTo>
                    <a:pt x="360" y="116"/>
                  </a:lnTo>
                  <a:lnTo>
                    <a:pt x="356" y="118"/>
                  </a:lnTo>
                  <a:lnTo>
                    <a:pt x="353" y="123"/>
                  </a:lnTo>
                  <a:lnTo>
                    <a:pt x="342" y="128"/>
                  </a:lnTo>
                  <a:lnTo>
                    <a:pt x="337" y="130"/>
                  </a:lnTo>
                  <a:lnTo>
                    <a:pt x="325" y="135"/>
                  </a:lnTo>
                  <a:lnTo>
                    <a:pt x="321" y="135"/>
                  </a:lnTo>
                  <a:lnTo>
                    <a:pt x="318" y="135"/>
                  </a:lnTo>
                  <a:lnTo>
                    <a:pt x="309" y="130"/>
                  </a:lnTo>
                  <a:lnTo>
                    <a:pt x="304" y="128"/>
                  </a:lnTo>
                  <a:lnTo>
                    <a:pt x="300" y="128"/>
                  </a:lnTo>
                  <a:lnTo>
                    <a:pt x="300" y="137"/>
                  </a:lnTo>
                  <a:lnTo>
                    <a:pt x="307" y="146"/>
                  </a:lnTo>
                  <a:lnTo>
                    <a:pt x="307" y="148"/>
                  </a:lnTo>
                  <a:lnTo>
                    <a:pt x="304" y="151"/>
                  </a:lnTo>
                  <a:lnTo>
                    <a:pt x="304" y="153"/>
                  </a:lnTo>
                  <a:lnTo>
                    <a:pt x="302" y="158"/>
                  </a:lnTo>
                  <a:lnTo>
                    <a:pt x="302" y="162"/>
                  </a:lnTo>
                  <a:lnTo>
                    <a:pt x="300" y="162"/>
                  </a:lnTo>
                  <a:lnTo>
                    <a:pt x="297" y="165"/>
                  </a:lnTo>
                  <a:lnTo>
                    <a:pt x="297" y="167"/>
                  </a:lnTo>
                  <a:lnTo>
                    <a:pt x="300" y="169"/>
                  </a:lnTo>
                  <a:lnTo>
                    <a:pt x="300" y="172"/>
                  </a:lnTo>
                  <a:lnTo>
                    <a:pt x="297" y="172"/>
                  </a:lnTo>
                  <a:lnTo>
                    <a:pt x="295" y="174"/>
                  </a:lnTo>
                  <a:lnTo>
                    <a:pt x="293" y="174"/>
                  </a:lnTo>
                  <a:lnTo>
                    <a:pt x="290" y="174"/>
                  </a:lnTo>
                  <a:lnTo>
                    <a:pt x="288" y="174"/>
                  </a:lnTo>
                  <a:lnTo>
                    <a:pt x="286" y="174"/>
                  </a:lnTo>
                  <a:lnTo>
                    <a:pt x="284" y="174"/>
                  </a:lnTo>
                  <a:lnTo>
                    <a:pt x="281" y="172"/>
                  </a:lnTo>
                  <a:lnTo>
                    <a:pt x="279" y="174"/>
                  </a:lnTo>
                  <a:lnTo>
                    <a:pt x="277" y="176"/>
                  </a:lnTo>
                  <a:lnTo>
                    <a:pt x="277" y="183"/>
                  </a:lnTo>
                  <a:lnTo>
                    <a:pt x="277" y="188"/>
                  </a:lnTo>
                  <a:lnTo>
                    <a:pt x="277" y="190"/>
                  </a:lnTo>
                  <a:lnTo>
                    <a:pt x="274" y="195"/>
                  </a:lnTo>
                  <a:lnTo>
                    <a:pt x="272" y="197"/>
                  </a:lnTo>
                  <a:lnTo>
                    <a:pt x="272" y="200"/>
                  </a:lnTo>
                  <a:lnTo>
                    <a:pt x="274" y="204"/>
                  </a:lnTo>
                  <a:lnTo>
                    <a:pt x="277" y="209"/>
                  </a:lnTo>
                  <a:lnTo>
                    <a:pt x="290" y="216"/>
                  </a:lnTo>
                  <a:lnTo>
                    <a:pt x="300" y="225"/>
                  </a:lnTo>
                  <a:lnTo>
                    <a:pt x="307" y="235"/>
                  </a:lnTo>
                  <a:lnTo>
                    <a:pt x="311" y="239"/>
                  </a:lnTo>
                  <a:lnTo>
                    <a:pt x="318" y="242"/>
                  </a:lnTo>
                  <a:lnTo>
                    <a:pt x="325" y="242"/>
                  </a:lnTo>
                  <a:lnTo>
                    <a:pt x="330" y="242"/>
                  </a:lnTo>
                  <a:lnTo>
                    <a:pt x="332" y="244"/>
                  </a:lnTo>
                  <a:lnTo>
                    <a:pt x="339" y="244"/>
                  </a:lnTo>
                  <a:lnTo>
                    <a:pt x="344" y="244"/>
                  </a:lnTo>
                  <a:lnTo>
                    <a:pt x="351" y="246"/>
                  </a:lnTo>
                  <a:lnTo>
                    <a:pt x="349" y="249"/>
                  </a:lnTo>
                  <a:lnTo>
                    <a:pt x="346" y="253"/>
                  </a:lnTo>
                  <a:lnTo>
                    <a:pt x="339" y="265"/>
                  </a:lnTo>
                  <a:lnTo>
                    <a:pt x="337" y="272"/>
                  </a:lnTo>
                  <a:lnTo>
                    <a:pt x="337" y="277"/>
                  </a:lnTo>
                  <a:lnTo>
                    <a:pt x="335" y="279"/>
                  </a:lnTo>
                  <a:lnTo>
                    <a:pt x="332" y="284"/>
                  </a:lnTo>
                  <a:lnTo>
                    <a:pt x="332" y="286"/>
                  </a:lnTo>
                  <a:lnTo>
                    <a:pt x="332" y="304"/>
                  </a:lnTo>
                  <a:lnTo>
                    <a:pt x="332" y="307"/>
                  </a:lnTo>
                  <a:lnTo>
                    <a:pt x="335" y="309"/>
                  </a:lnTo>
                  <a:lnTo>
                    <a:pt x="337" y="311"/>
                  </a:lnTo>
                  <a:lnTo>
                    <a:pt x="339" y="311"/>
                  </a:lnTo>
                  <a:lnTo>
                    <a:pt x="349" y="311"/>
                  </a:lnTo>
                  <a:lnTo>
                    <a:pt x="353" y="311"/>
                  </a:lnTo>
                  <a:lnTo>
                    <a:pt x="356" y="311"/>
                  </a:lnTo>
                  <a:lnTo>
                    <a:pt x="372" y="323"/>
                  </a:lnTo>
                  <a:lnTo>
                    <a:pt x="370" y="323"/>
                  </a:lnTo>
                  <a:lnTo>
                    <a:pt x="370" y="325"/>
                  </a:lnTo>
                  <a:lnTo>
                    <a:pt x="370" y="328"/>
                  </a:lnTo>
                  <a:lnTo>
                    <a:pt x="365" y="328"/>
                  </a:lnTo>
                  <a:lnTo>
                    <a:pt x="360" y="328"/>
                  </a:lnTo>
                  <a:lnTo>
                    <a:pt x="358" y="330"/>
                  </a:lnTo>
                  <a:lnTo>
                    <a:pt x="356" y="330"/>
                  </a:lnTo>
                  <a:lnTo>
                    <a:pt x="356" y="332"/>
                  </a:lnTo>
                  <a:lnTo>
                    <a:pt x="353" y="332"/>
                  </a:lnTo>
                  <a:lnTo>
                    <a:pt x="353" y="335"/>
                  </a:lnTo>
                  <a:lnTo>
                    <a:pt x="351" y="335"/>
                  </a:lnTo>
                  <a:lnTo>
                    <a:pt x="328" y="337"/>
                  </a:lnTo>
                  <a:lnTo>
                    <a:pt x="323" y="337"/>
                  </a:lnTo>
                  <a:lnTo>
                    <a:pt x="316" y="335"/>
                  </a:lnTo>
                  <a:lnTo>
                    <a:pt x="304" y="332"/>
                  </a:lnTo>
                  <a:lnTo>
                    <a:pt x="302" y="330"/>
                  </a:lnTo>
                  <a:lnTo>
                    <a:pt x="297" y="325"/>
                  </a:lnTo>
                  <a:lnTo>
                    <a:pt x="295" y="321"/>
                  </a:lnTo>
                  <a:lnTo>
                    <a:pt x="293" y="307"/>
                  </a:lnTo>
                  <a:lnTo>
                    <a:pt x="295" y="304"/>
                  </a:lnTo>
                  <a:lnTo>
                    <a:pt x="297" y="300"/>
                  </a:lnTo>
                  <a:lnTo>
                    <a:pt x="297" y="297"/>
                  </a:lnTo>
                  <a:lnTo>
                    <a:pt x="297" y="295"/>
                  </a:lnTo>
                  <a:lnTo>
                    <a:pt x="295" y="293"/>
                  </a:lnTo>
                  <a:lnTo>
                    <a:pt x="293" y="288"/>
                  </a:lnTo>
                  <a:lnTo>
                    <a:pt x="290" y="286"/>
                  </a:lnTo>
                  <a:lnTo>
                    <a:pt x="286" y="281"/>
                  </a:lnTo>
                  <a:lnTo>
                    <a:pt x="284" y="279"/>
                  </a:lnTo>
                  <a:lnTo>
                    <a:pt x="279" y="277"/>
                  </a:lnTo>
                  <a:lnTo>
                    <a:pt x="274" y="277"/>
                  </a:lnTo>
                  <a:lnTo>
                    <a:pt x="272" y="274"/>
                  </a:lnTo>
                  <a:lnTo>
                    <a:pt x="270" y="277"/>
                  </a:lnTo>
                  <a:lnTo>
                    <a:pt x="263" y="288"/>
                  </a:lnTo>
                  <a:lnTo>
                    <a:pt x="260" y="293"/>
                  </a:lnTo>
                  <a:lnTo>
                    <a:pt x="256" y="295"/>
                  </a:lnTo>
                  <a:lnTo>
                    <a:pt x="251" y="297"/>
                  </a:lnTo>
                  <a:lnTo>
                    <a:pt x="239" y="297"/>
                  </a:lnTo>
                  <a:lnTo>
                    <a:pt x="235" y="297"/>
                  </a:lnTo>
                  <a:lnTo>
                    <a:pt x="232" y="293"/>
                  </a:lnTo>
                  <a:lnTo>
                    <a:pt x="230" y="286"/>
                  </a:lnTo>
                  <a:lnTo>
                    <a:pt x="228" y="274"/>
                  </a:lnTo>
                  <a:lnTo>
                    <a:pt x="228" y="270"/>
                  </a:lnTo>
                  <a:lnTo>
                    <a:pt x="237" y="265"/>
                  </a:lnTo>
                  <a:lnTo>
                    <a:pt x="237" y="263"/>
                  </a:lnTo>
                  <a:lnTo>
                    <a:pt x="239" y="260"/>
                  </a:lnTo>
                  <a:lnTo>
                    <a:pt x="239" y="256"/>
                  </a:lnTo>
                  <a:lnTo>
                    <a:pt x="239" y="253"/>
                  </a:lnTo>
                  <a:lnTo>
                    <a:pt x="237" y="253"/>
                  </a:lnTo>
                  <a:lnTo>
                    <a:pt x="237" y="251"/>
                  </a:lnTo>
                  <a:lnTo>
                    <a:pt x="230" y="246"/>
                  </a:lnTo>
                  <a:lnTo>
                    <a:pt x="225" y="239"/>
                  </a:lnTo>
                  <a:lnTo>
                    <a:pt x="223" y="239"/>
                  </a:lnTo>
                  <a:lnTo>
                    <a:pt x="218" y="239"/>
                  </a:lnTo>
                  <a:lnTo>
                    <a:pt x="211" y="242"/>
                  </a:lnTo>
                  <a:lnTo>
                    <a:pt x="207" y="244"/>
                  </a:lnTo>
                  <a:lnTo>
                    <a:pt x="204" y="246"/>
                  </a:lnTo>
                  <a:lnTo>
                    <a:pt x="202" y="246"/>
                  </a:lnTo>
                  <a:lnTo>
                    <a:pt x="202" y="249"/>
                  </a:lnTo>
                  <a:lnTo>
                    <a:pt x="200" y="249"/>
                  </a:lnTo>
                  <a:lnTo>
                    <a:pt x="197" y="249"/>
                  </a:lnTo>
                  <a:lnTo>
                    <a:pt x="193" y="249"/>
                  </a:lnTo>
                  <a:lnTo>
                    <a:pt x="190" y="249"/>
                  </a:lnTo>
                  <a:lnTo>
                    <a:pt x="188" y="249"/>
                  </a:lnTo>
                  <a:lnTo>
                    <a:pt x="186" y="249"/>
                  </a:lnTo>
                  <a:lnTo>
                    <a:pt x="176" y="253"/>
                  </a:lnTo>
                  <a:lnTo>
                    <a:pt x="174" y="251"/>
                  </a:lnTo>
                  <a:lnTo>
                    <a:pt x="172" y="253"/>
                  </a:lnTo>
                  <a:lnTo>
                    <a:pt x="162" y="251"/>
                  </a:lnTo>
                  <a:lnTo>
                    <a:pt x="165" y="242"/>
                  </a:lnTo>
                  <a:lnTo>
                    <a:pt x="165" y="239"/>
                  </a:lnTo>
                  <a:lnTo>
                    <a:pt x="165" y="237"/>
                  </a:lnTo>
                  <a:lnTo>
                    <a:pt x="165" y="235"/>
                  </a:lnTo>
                  <a:lnTo>
                    <a:pt x="165" y="232"/>
                  </a:lnTo>
                  <a:lnTo>
                    <a:pt x="167" y="225"/>
                  </a:lnTo>
                  <a:lnTo>
                    <a:pt x="172" y="221"/>
                  </a:lnTo>
                  <a:lnTo>
                    <a:pt x="172" y="218"/>
                  </a:lnTo>
                  <a:lnTo>
                    <a:pt x="172" y="216"/>
                  </a:lnTo>
                  <a:lnTo>
                    <a:pt x="174" y="216"/>
                  </a:lnTo>
                  <a:lnTo>
                    <a:pt x="176" y="214"/>
                  </a:lnTo>
                  <a:lnTo>
                    <a:pt x="179" y="209"/>
                  </a:lnTo>
                  <a:lnTo>
                    <a:pt x="174" y="204"/>
                  </a:lnTo>
                  <a:lnTo>
                    <a:pt x="172" y="204"/>
                  </a:lnTo>
                  <a:lnTo>
                    <a:pt x="169" y="204"/>
                  </a:lnTo>
                  <a:lnTo>
                    <a:pt x="167" y="202"/>
                  </a:lnTo>
                  <a:lnTo>
                    <a:pt x="158" y="197"/>
                  </a:lnTo>
                  <a:lnTo>
                    <a:pt x="156" y="197"/>
                  </a:lnTo>
                  <a:lnTo>
                    <a:pt x="156" y="195"/>
                  </a:lnTo>
                  <a:lnTo>
                    <a:pt x="156" y="193"/>
                  </a:lnTo>
                  <a:lnTo>
                    <a:pt x="156" y="190"/>
                  </a:lnTo>
                  <a:lnTo>
                    <a:pt x="158" y="188"/>
                  </a:lnTo>
                  <a:lnTo>
                    <a:pt x="158" y="183"/>
                  </a:lnTo>
                  <a:lnTo>
                    <a:pt x="156" y="181"/>
                  </a:lnTo>
                  <a:lnTo>
                    <a:pt x="142" y="176"/>
                  </a:lnTo>
                  <a:lnTo>
                    <a:pt x="139" y="176"/>
                  </a:lnTo>
                  <a:lnTo>
                    <a:pt x="137" y="176"/>
                  </a:lnTo>
                  <a:lnTo>
                    <a:pt x="135" y="176"/>
                  </a:lnTo>
                  <a:lnTo>
                    <a:pt x="132" y="176"/>
                  </a:lnTo>
                  <a:lnTo>
                    <a:pt x="130" y="176"/>
                  </a:lnTo>
                  <a:lnTo>
                    <a:pt x="128" y="179"/>
                  </a:lnTo>
                  <a:lnTo>
                    <a:pt x="123" y="181"/>
                  </a:lnTo>
                  <a:lnTo>
                    <a:pt x="118" y="181"/>
                  </a:lnTo>
                  <a:lnTo>
                    <a:pt x="116" y="183"/>
                  </a:lnTo>
                  <a:lnTo>
                    <a:pt x="114" y="183"/>
                  </a:lnTo>
                  <a:lnTo>
                    <a:pt x="111" y="186"/>
                  </a:lnTo>
                  <a:lnTo>
                    <a:pt x="107" y="188"/>
                  </a:lnTo>
                  <a:lnTo>
                    <a:pt x="102" y="188"/>
                  </a:lnTo>
                  <a:lnTo>
                    <a:pt x="95" y="193"/>
                  </a:lnTo>
                  <a:lnTo>
                    <a:pt x="93" y="193"/>
                  </a:lnTo>
                  <a:lnTo>
                    <a:pt x="88" y="193"/>
                  </a:lnTo>
                  <a:lnTo>
                    <a:pt x="83" y="190"/>
                  </a:lnTo>
                  <a:lnTo>
                    <a:pt x="79" y="190"/>
                  </a:lnTo>
                  <a:lnTo>
                    <a:pt x="72" y="190"/>
                  </a:lnTo>
                  <a:lnTo>
                    <a:pt x="72" y="188"/>
                  </a:lnTo>
                  <a:lnTo>
                    <a:pt x="69" y="188"/>
                  </a:lnTo>
                  <a:lnTo>
                    <a:pt x="69" y="183"/>
                  </a:lnTo>
                  <a:lnTo>
                    <a:pt x="69" y="181"/>
                  </a:lnTo>
                  <a:lnTo>
                    <a:pt x="55" y="167"/>
                  </a:lnTo>
                  <a:lnTo>
                    <a:pt x="53" y="162"/>
                  </a:lnTo>
                  <a:lnTo>
                    <a:pt x="51" y="160"/>
                  </a:lnTo>
                  <a:lnTo>
                    <a:pt x="51" y="158"/>
                  </a:lnTo>
                  <a:lnTo>
                    <a:pt x="53" y="153"/>
                  </a:lnTo>
                  <a:lnTo>
                    <a:pt x="53" y="151"/>
                  </a:lnTo>
                  <a:lnTo>
                    <a:pt x="53" y="148"/>
                  </a:lnTo>
                  <a:lnTo>
                    <a:pt x="51" y="144"/>
                  </a:lnTo>
                  <a:lnTo>
                    <a:pt x="48" y="139"/>
                  </a:lnTo>
                  <a:lnTo>
                    <a:pt x="48" y="137"/>
                  </a:lnTo>
                  <a:lnTo>
                    <a:pt x="44" y="132"/>
                  </a:lnTo>
                  <a:lnTo>
                    <a:pt x="28" y="125"/>
                  </a:lnTo>
                  <a:lnTo>
                    <a:pt x="30" y="125"/>
                  </a:lnTo>
                  <a:lnTo>
                    <a:pt x="32" y="125"/>
                  </a:lnTo>
                  <a:lnTo>
                    <a:pt x="37" y="123"/>
                  </a:lnTo>
                  <a:lnTo>
                    <a:pt x="39" y="123"/>
                  </a:lnTo>
                  <a:lnTo>
                    <a:pt x="41" y="123"/>
                  </a:lnTo>
                  <a:lnTo>
                    <a:pt x="44" y="121"/>
                  </a:lnTo>
                  <a:lnTo>
                    <a:pt x="46" y="121"/>
                  </a:lnTo>
                  <a:lnTo>
                    <a:pt x="48" y="121"/>
                  </a:lnTo>
                  <a:lnTo>
                    <a:pt x="51" y="123"/>
                  </a:lnTo>
                  <a:lnTo>
                    <a:pt x="53" y="125"/>
                  </a:lnTo>
                  <a:lnTo>
                    <a:pt x="55" y="125"/>
                  </a:lnTo>
                  <a:lnTo>
                    <a:pt x="58" y="125"/>
                  </a:lnTo>
                  <a:lnTo>
                    <a:pt x="55" y="128"/>
                  </a:lnTo>
                  <a:lnTo>
                    <a:pt x="55" y="130"/>
                  </a:lnTo>
                  <a:lnTo>
                    <a:pt x="55" y="132"/>
                  </a:lnTo>
                  <a:lnTo>
                    <a:pt x="60" y="132"/>
                  </a:lnTo>
                  <a:lnTo>
                    <a:pt x="65" y="135"/>
                  </a:lnTo>
                  <a:lnTo>
                    <a:pt x="67" y="132"/>
                  </a:lnTo>
                  <a:lnTo>
                    <a:pt x="69" y="132"/>
                  </a:lnTo>
                  <a:lnTo>
                    <a:pt x="72" y="132"/>
                  </a:lnTo>
                  <a:lnTo>
                    <a:pt x="76" y="130"/>
                  </a:lnTo>
                  <a:lnTo>
                    <a:pt x="79" y="128"/>
                  </a:lnTo>
                  <a:lnTo>
                    <a:pt x="79" y="125"/>
                  </a:lnTo>
                  <a:lnTo>
                    <a:pt x="79" y="123"/>
                  </a:lnTo>
                  <a:lnTo>
                    <a:pt x="79" y="121"/>
                  </a:lnTo>
                  <a:lnTo>
                    <a:pt x="76" y="118"/>
                  </a:lnTo>
                  <a:lnTo>
                    <a:pt x="74" y="116"/>
                  </a:lnTo>
                  <a:lnTo>
                    <a:pt x="72" y="116"/>
                  </a:lnTo>
                  <a:lnTo>
                    <a:pt x="74" y="116"/>
                  </a:lnTo>
                  <a:lnTo>
                    <a:pt x="74" y="114"/>
                  </a:lnTo>
                  <a:lnTo>
                    <a:pt x="72" y="114"/>
                  </a:lnTo>
                  <a:lnTo>
                    <a:pt x="69" y="111"/>
                  </a:lnTo>
                  <a:lnTo>
                    <a:pt x="72" y="111"/>
                  </a:lnTo>
                  <a:lnTo>
                    <a:pt x="69" y="111"/>
                  </a:lnTo>
                  <a:lnTo>
                    <a:pt x="69" y="109"/>
                  </a:lnTo>
                  <a:lnTo>
                    <a:pt x="69" y="107"/>
                  </a:lnTo>
                  <a:lnTo>
                    <a:pt x="67" y="107"/>
                  </a:lnTo>
                  <a:lnTo>
                    <a:pt x="67" y="104"/>
                  </a:lnTo>
                  <a:lnTo>
                    <a:pt x="69" y="104"/>
                  </a:lnTo>
                  <a:lnTo>
                    <a:pt x="72" y="104"/>
                  </a:lnTo>
                  <a:lnTo>
                    <a:pt x="74" y="102"/>
                  </a:lnTo>
                  <a:lnTo>
                    <a:pt x="76" y="102"/>
                  </a:lnTo>
                  <a:lnTo>
                    <a:pt x="76" y="100"/>
                  </a:lnTo>
                  <a:lnTo>
                    <a:pt x="79" y="100"/>
                  </a:lnTo>
                  <a:lnTo>
                    <a:pt x="76" y="100"/>
                  </a:lnTo>
                  <a:lnTo>
                    <a:pt x="74" y="100"/>
                  </a:lnTo>
                  <a:lnTo>
                    <a:pt x="72" y="100"/>
                  </a:lnTo>
                  <a:lnTo>
                    <a:pt x="72" y="97"/>
                  </a:lnTo>
                  <a:lnTo>
                    <a:pt x="74" y="97"/>
                  </a:lnTo>
                  <a:lnTo>
                    <a:pt x="74" y="95"/>
                  </a:lnTo>
                  <a:lnTo>
                    <a:pt x="79" y="97"/>
                  </a:lnTo>
                  <a:lnTo>
                    <a:pt x="81" y="95"/>
                  </a:lnTo>
                  <a:lnTo>
                    <a:pt x="83" y="95"/>
                  </a:lnTo>
                  <a:lnTo>
                    <a:pt x="86" y="97"/>
                  </a:lnTo>
                  <a:lnTo>
                    <a:pt x="83" y="95"/>
                  </a:lnTo>
                  <a:lnTo>
                    <a:pt x="79" y="95"/>
                  </a:lnTo>
                  <a:lnTo>
                    <a:pt x="81" y="90"/>
                  </a:lnTo>
                  <a:lnTo>
                    <a:pt x="83" y="90"/>
                  </a:lnTo>
                  <a:lnTo>
                    <a:pt x="86" y="90"/>
                  </a:lnTo>
                  <a:lnTo>
                    <a:pt x="86" y="88"/>
                  </a:lnTo>
                  <a:lnTo>
                    <a:pt x="88" y="86"/>
                  </a:lnTo>
                  <a:lnTo>
                    <a:pt x="90" y="88"/>
                  </a:lnTo>
                  <a:lnTo>
                    <a:pt x="93" y="88"/>
                  </a:lnTo>
                  <a:lnTo>
                    <a:pt x="93" y="86"/>
                  </a:lnTo>
                  <a:lnTo>
                    <a:pt x="90" y="86"/>
                  </a:lnTo>
                  <a:lnTo>
                    <a:pt x="86" y="86"/>
                  </a:lnTo>
                  <a:lnTo>
                    <a:pt x="81" y="88"/>
                  </a:lnTo>
                  <a:lnTo>
                    <a:pt x="81" y="86"/>
                  </a:lnTo>
                  <a:lnTo>
                    <a:pt x="81" y="83"/>
                  </a:lnTo>
                  <a:lnTo>
                    <a:pt x="81" y="81"/>
                  </a:lnTo>
                  <a:lnTo>
                    <a:pt x="83" y="79"/>
                  </a:lnTo>
                  <a:lnTo>
                    <a:pt x="86" y="79"/>
                  </a:lnTo>
                  <a:lnTo>
                    <a:pt x="88" y="81"/>
                  </a:lnTo>
                  <a:lnTo>
                    <a:pt x="90" y="81"/>
                  </a:lnTo>
                  <a:lnTo>
                    <a:pt x="93" y="81"/>
                  </a:lnTo>
                  <a:lnTo>
                    <a:pt x="93" y="79"/>
                  </a:lnTo>
                  <a:lnTo>
                    <a:pt x="95" y="76"/>
                  </a:lnTo>
                  <a:lnTo>
                    <a:pt x="95" y="74"/>
                  </a:lnTo>
                  <a:lnTo>
                    <a:pt x="93" y="74"/>
                  </a:lnTo>
                  <a:lnTo>
                    <a:pt x="90" y="74"/>
                  </a:lnTo>
                  <a:lnTo>
                    <a:pt x="90" y="72"/>
                  </a:lnTo>
                  <a:lnTo>
                    <a:pt x="93" y="72"/>
                  </a:lnTo>
                  <a:lnTo>
                    <a:pt x="93" y="69"/>
                  </a:lnTo>
                  <a:lnTo>
                    <a:pt x="93" y="67"/>
                  </a:lnTo>
                  <a:lnTo>
                    <a:pt x="90" y="67"/>
                  </a:lnTo>
                  <a:lnTo>
                    <a:pt x="88" y="67"/>
                  </a:lnTo>
                  <a:lnTo>
                    <a:pt x="88" y="69"/>
                  </a:lnTo>
                  <a:lnTo>
                    <a:pt x="86" y="69"/>
                  </a:lnTo>
                  <a:lnTo>
                    <a:pt x="83" y="69"/>
                  </a:lnTo>
                  <a:lnTo>
                    <a:pt x="83" y="67"/>
                  </a:lnTo>
                  <a:lnTo>
                    <a:pt x="79" y="72"/>
                  </a:lnTo>
                  <a:lnTo>
                    <a:pt x="83" y="65"/>
                  </a:lnTo>
                  <a:lnTo>
                    <a:pt x="86" y="58"/>
                  </a:lnTo>
                  <a:lnTo>
                    <a:pt x="88" y="55"/>
                  </a:lnTo>
                  <a:lnTo>
                    <a:pt x="100" y="46"/>
                  </a:lnTo>
                  <a:lnTo>
                    <a:pt x="102" y="39"/>
                  </a:lnTo>
                  <a:lnTo>
                    <a:pt x="104" y="37"/>
                  </a:lnTo>
                  <a:lnTo>
                    <a:pt x="109" y="37"/>
                  </a:lnTo>
                  <a:lnTo>
                    <a:pt x="109" y="34"/>
                  </a:lnTo>
                  <a:lnTo>
                    <a:pt x="109" y="32"/>
                  </a:lnTo>
                  <a:lnTo>
                    <a:pt x="111" y="32"/>
                  </a:lnTo>
                  <a:lnTo>
                    <a:pt x="111" y="30"/>
                  </a:lnTo>
                  <a:lnTo>
                    <a:pt x="109" y="30"/>
                  </a:lnTo>
                  <a:lnTo>
                    <a:pt x="107" y="30"/>
                  </a:lnTo>
                  <a:lnTo>
                    <a:pt x="102" y="30"/>
                  </a:lnTo>
                  <a:lnTo>
                    <a:pt x="104" y="27"/>
                  </a:lnTo>
                  <a:lnTo>
                    <a:pt x="107" y="23"/>
                  </a:lnTo>
                  <a:lnTo>
                    <a:pt x="109" y="23"/>
                  </a:lnTo>
                  <a:lnTo>
                    <a:pt x="114" y="20"/>
                  </a:lnTo>
                  <a:lnTo>
                    <a:pt x="121" y="25"/>
                  </a:lnTo>
                  <a:lnTo>
                    <a:pt x="123" y="30"/>
                  </a:lnTo>
                  <a:lnTo>
                    <a:pt x="125" y="30"/>
                  </a:lnTo>
                  <a:lnTo>
                    <a:pt x="128" y="32"/>
                  </a:lnTo>
                  <a:lnTo>
                    <a:pt x="128" y="34"/>
                  </a:lnTo>
                  <a:lnTo>
                    <a:pt x="130" y="37"/>
                  </a:lnTo>
                  <a:lnTo>
                    <a:pt x="132" y="39"/>
                  </a:lnTo>
                  <a:lnTo>
                    <a:pt x="135" y="37"/>
                  </a:lnTo>
                  <a:lnTo>
                    <a:pt x="137" y="37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42" y="39"/>
                  </a:lnTo>
                  <a:lnTo>
                    <a:pt x="144" y="39"/>
                  </a:lnTo>
                  <a:lnTo>
                    <a:pt x="146" y="39"/>
                  </a:lnTo>
                  <a:lnTo>
                    <a:pt x="149" y="41"/>
                  </a:lnTo>
                  <a:lnTo>
                    <a:pt x="151" y="41"/>
                  </a:lnTo>
                  <a:lnTo>
                    <a:pt x="153" y="41"/>
                  </a:lnTo>
                  <a:lnTo>
                    <a:pt x="156" y="39"/>
                  </a:lnTo>
                  <a:lnTo>
                    <a:pt x="158" y="37"/>
                  </a:lnTo>
                  <a:lnTo>
                    <a:pt x="158" y="34"/>
                  </a:lnTo>
                  <a:lnTo>
                    <a:pt x="160" y="34"/>
                  </a:lnTo>
                  <a:lnTo>
                    <a:pt x="162" y="34"/>
                  </a:lnTo>
                  <a:lnTo>
                    <a:pt x="165" y="32"/>
                  </a:lnTo>
                  <a:lnTo>
                    <a:pt x="169" y="30"/>
                  </a:lnTo>
                  <a:lnTo>
                    <a:pt x="172" y="30"/>
                  </a:lnTo>
                  <a:lnTo>
                    <a:pt x="179" y="30"/>
                  </a:lnTo>
                  <a:lnTo>
                    <a:pt x="188" y="32"/>
                  </a:lnTo>
                  <a:lnTo>
                    <a:pt x="190" y="34"/>
                  </a:lnTo>
                  <a:lnTo>
                    <a:pt x="193" y="34"/>
                  </a:lnTo>
                  <a:lnTo>
                    <a:pt x="195" y="34"/>
                  </a:lnTo>
                  <a:lnTo>
                    <a:pt x="204" y="39"/>
                  </a:lnTo>
                  <a:lnTo>
                    <a:pt x="209" y="39"/>
                  </a:lnTo>
                  <a:lnTo>
                    <a:pt x="211" y="39"/>
                  </a:lnTo>
                  <a:lnTo>
                    <a:pt x="214" y="39"/>
                  </a:lnTo>
                  <a:lnTo>
                    <a:pt x="216" y="39"/>
                  </a:lnTo>
                  <a:lnTo>
                    <a:pt x="216" y="37"/>
                  </a:lnTo>
                  <a:lnTo>
                    <a:pt x="218" y="37"/>
                  </a:lnTo>
                  <a:lnTo>
                    <a:pt x="221" y="34"/>
                  </a:lnTo>
                  <a:lnTo>
                    <a:pt x="225" y="25"/>
                  </a:lnTo>
                  <a:lnTo>
                    <a:pt x="228" y="25"/>
                  </a:lnTo>
                  <a:lnTo>
                    <a:pt x="237" y="30"/>
                  </a:lnTo>
                  <a:lnTo>
                    <a:pt x="239" y="32"/>
                  </a:lnTo>
                  <a:lnTo>
                    <a:pt x="244" y="34"/>
                  </a:lnTo>
                  <a:lnTo>
                    <a:pt x="246" y="32"/>
                  </a:lnTo>
                  <a:lnTo>
                    <a:pt x="249" y="30"/>
                  </a:lnTo>
                  <a:lnTo>
                    <a:pt x="251" y="32"/>
                  </a:lnTo>
                  <a:lnTo>
                    <a:pt x="251" y="34"/>
                  </a:lnTo>
                  <a:lnTo>
                    <a:pt x="253" y="34"/>
                  </a:lnTo>
                  <a:lnTo>
                    <a:pt x="256" y="34"/>
                  </a:lnTo>
                  <a:lnTo>
                    <a:pt x="256" y="32"/>
                  </a:lnTo>
                  <a:lnTo>
                    <a:pt x="256" y="30"/>
                  </a:lnTo>
                  <a:lnTo>
                    <a:pt x="258" y="30"/>
                  </a:lnTo>
                  <a:lnTo>
                    <a:pt x="260" y="30"/>
                  </a:lnTo>
                  <a:lnTo>
                    <a:pt x="263" y="32"/>
                  </a:lnTo>
                  <a:lnTo>
                    <a:pt x="265" y="30"/>
                  </a:lnTo>
                  <a:lnTo>
                    <a:pt x="265" y="27"/>
                  </a:lnTo>
                  <a:lnTo>
                    <a:pt x="267" y="25"/>
                  </a:lnTo>
                  <a:lnTo>
                    <a:pt x="267" y="23"/>
                  </a:lnTo>
                  <a:lnTo>
                    <a:pt x="270" y="23"/>
                  </a:lnTo>
                  <a:lnTo>
                    <a:pt x="272" y="20"/>
                  </a:lnTo>
                  <a:lnTo>
                    <a:pt x="274" y="20"/>
                  </a:lnTo>
                  <a:lnTo>
                    <a:pt x="277" y="18"/>
                  </a:lnTo>
                  <a:lnTo>
                    <a:pt x="277" y="16"/>
                  </a:lnTo>
                  <a:lnTo>
                    <a:pt x="277" y="13"/>
                  </a:lnTo>
                  <a:lnTo>
                    <a:pt x="277" y="9"/>
                  </a:lnTo>
                  <a:lnTo>
                    <a:pt x="277" y="6"/>
                  </a:lnTo>
                  <a:lnTo>
                    <a:pt x="274" y="6"/>
                  </a:lnTo>
                  <a:lnTo>
                    <a:pt x="274" y="4"/>
                  </a:lnTo>
                  <a:lnTo>
                    <a:pt x="277" y="0"/>
                  </a:lnTo>
                  <a:lnTo>
                    <a:pt x="281" y="0"/>
                  </a:lnTo>
                  <a:lnTo>
                    <a:pt x="284" y="2"/>
                  </a:lnTo>
                  <a:lnTo>
                    <a:pt x="290" y="2"/>
                  </a:lnTo>
                  <a:lnTo>
                    <a:pt x="307" y="2"/>
                  </a:lnTo>
                  <a:lnTo>
                    <a:pt x="311" y="2"/>
                  </a:lnTo>
                  <a:lnTo>
                    <a:pt x="318" y="6"/>
                  </a:lnTo>
                  <a:lnTo>
                    <a:pt x="321" y="6"/>
                  </a:lnTo>
                  <a:lnTo>
                    <a:pt x="330" y="6"/>
                  </a:lnTo>
                  <a:lnTo>
                    <a:pt x="337" y="9"/>
                  </a:lnTo>
                  <a:lnTo>
                    <a:pt x="335" y="11"/>
                  </a:lnTo>
                  <a:lnTo>
                    <a:pt x="335" y="13"/>
                  </a:lnTo>
                  <a:lnTo>
                    <a:pt x="335" y="16"/>
                  </a:lnTo>
                  <a:lnTo>
                    <a:pt x="335" y="20"/>
                  </a:lnTo>
                  <a:lnTo>
                    <a:pt x="332" y="20"/>
                  </a:lnTo>
                  <a:lnTo>
                    <a:pt x="332" y="23"/>
                  </a:lnTo>
                  <a:close/>
                </a:path>
              </a:pathLst>
            </a:custGeom>
            <a:solidFill>
              <a:srgbClr val="D95B8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99" name="Freeform 58">
              <a:extLst>
                <a:ext uri="{FF2B5EF4-FFF2-40B4-BE49-F238E27FC236}">
                  <a16:creationId xmlns:a16="http://schemas.microsoft.com/office/drawing/2014/main" id="{43895933-697E-BD48-8299-1E522FAE4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5781" y="3575262"/>
              <a:ext cx="364185" cy="415244"/>
            </a:xfrm>
            <a:custGeom>
              <a:avLst/>
              <a:gdLst>
                <a:gd name="T0" fmla="*/ 305 w 309"/>
                <a:gd name="T1" fmla="*/ 26 h 342"/>
                <a:gd name="T2" fmla="*/ 293 w 309"/>
                <a:gd name="T3" fmla="*/ 65 h 342"/>
                <a:gd name="T4" fmla="*/ 284 w 309"/>
                <a:gd name="T5" fmla="*/ 84 h 342"/>
                <a:gd name="T6" fmla="*/ 265 w 309"/>
                <a:gd name="T7" fmla="*/ 100 h 342"/>
                <a:gd name="T8" fmla="*/ 256 w 309"/>
                <a:gd name="T9" fmla="*/ 123 h 342"/>
                <a:gd name="T10" fmla="*/ 244 w 309"/>
                <a:gd name="T11" fmla="*/ 133 h 342"/>
                <a:gd name="T12" fmla="*/ 233 w 309"/>
                <a:gd name="T13" fmla="*/ 154 h 342"/>
                <a:gd name="T14" fmla="*/ 244 w 309"/>
                <a:gd name="T15" fmla="*/ 168 h 342"/>
                <a:gd name="T16" fmla="*/ 221 w 309"/>
                <a:gd name="T17" fmla="*/ 189 h 342"/>
                <a:gd name="T18" fmla="*/ 212 w 309"/>
                <a:gd name="T19" fmla="*/ 186 h 342"/>
                <a:gd name="T20" fmla="*/ 202 w 309"/>
                <a:gd name="T21" fmla="*/ 214 h 342"/>
                <a:gd name="T22" fmla="*/ 186 w 309"/>
                <a:gd name="T23" fmla="*/ 231 h 342"/>
                <a:gd name="T24" fmla="*/ 165 w 309"/>
                <a:gd name="T25" fmla="*/ 265 h 342"/>
                <a:gd name="T26" fmla="*/ 130 w 309"/>
                <a:gd name="T27" fmla="*/ 314 h 342"/>
                <a:gd name="T28" fmla="*/ 116 w 309"/>
                <a:gd name="T29" fmla="*/ 331 h 342"/>
                <a:gd name="T30" fmla="*/ 105 w 309"/>
                <a:gd name="T31" fmla="*/ 342 h 342"/>
                <a:gd name="T32" fmla="*/ 79 w 309"/>
                <a:gd name="T33" fmla="*/ 342 h 342"/>
                <a:gd name="T34" fmla="*/ 58 w 309"/>
                <a:gd name="T35" fmla="*/ 338 h 342"/>
                <a:gd name="T36" fmla="*/ 35 w 309"/>
                <a:gd name="T37" fmla="*/ 331 h 342"/>
                <a:gd name="T38" fmla="*/ 2 w 309"/>
                <a:gd name="T39" fmla="*/ 300 h 342"/>
                <a:gd name="T40" fmla="*/ 5 w 309"/>
                <a:gd name="T41" fmla="*/ 286 h 342"/>
                <a:gd name="T42" fmla="*/ 7 w 309"/>
                <a:gd name="T43" fmla="*/ 270 h 342"/>
                <a:gd name="T44" fmla="*/ 16 w 309"/>
                <a:gd name="T45" fmla="*/ 270 h 342"/>
                <a:gd name="T46" fmla="*/ 25 w 309"/>
                <a:gd name="T47" fmla="*/ 268 h 342"/>
                <a:gd name="T48" fmla="*/ 25 w 309"/>
                <a:gd name="T49" fmla="*/ 263 h 342"/>
                <a:gd name="T50" fmla="*/ 30 w 309"/>
                <a:gd name="T51" fmla="*/ 258 h 342"/>
                <a:gd name="T52" fmla="*/ 35 w 309"/>
                <a:gd name="T53" fmla="*/ 244 h 342"/>
                <a:gd name="T54" fmla="*/ 32 w 309"/>
                <a:gd name="T55" fmla="*/ 224 h 342"/>
                <a:gd name="T56" fmla="*/ 53 w 309"/>
                <a:gd name="T57" fmla="*/ 231 h 342"/>
                <a:gd name="T58" fmla="*/ 84 w 309"/>
                <a:gd name="T59" fmla="*/ 214 h 342"/>
                <a:gd name="T60" fmla="*/ 100 w 309"/>
                <a:gd name="T61" fmla="*/ 210 h 342"/>
                <a:gd name="T62" fmla="*/ 114 w 309"/>
                <a:gd name="T63" fmla="*/ 210 h 342"/>
                <a:gd name="T64" fmla="*/ 114 w 309"/>
                <a:gd name="T65" fmla="*/ 193 h 342"/>
                <a:gd name="T66" fmla="*/ 114 w 309"/>
                <a:gd name="T67" fmla="*/ 170 h 342"/>
                <a:gd name="T68" fmla="*/ 105 w 309"/>
                <a:gd name="T69" fmla="*/ 165 h 342"/>
                <a:gd name="T70" fmla="*/ 77 w 309"/>
                <a:gd name="T71" fmla="*/ 144 h 342"/>
                <a:gd name="T72" fmla="*/ 86 w 309"/>
                <a:gd name="T73" fmla="*/ 142 h 342"/>
                <a:gd name="T74" fmla="*/ 109 w 309"/>
                <a:gd name="T75" fmla="*/ 147 h 342"/>
                <a:gd name="T76" fmla="*/ 121 w 309"/>
                <a:gd name="T77" fmla="*/ 130 h 342"/>
                <a:gd name="T78" fmla="*/ 142 w 309"/>
                <a:gd name="T79" fmla="*/ 105 h 342"/>
                <a:gd name="T80" fmla="*/ 153 w 309"/>
                <a:gd name="T81" fmla="*/ 79 h 342"/>
                <a:gd name="T82" fmla="*/ 160 w 309"/>
                <a:gd name="T83" fmla="*/ 72 h 342"/>
                <a:gd name="T84" fmla="*/ 167 w 309"/>
                <a:gd name="T85" fmla="*/ 70 h 342"/>
                <a:gd name="T86" fmla="*/ 174 w 309"/>
                <a:gd name="T87" fmla="*/ 68 h 342"/>
                <a:gd name="T88" fmla="*/ 181 w 309"/>
                <a:gd name="T89" fmla="*/ 63 h 342"/>
                <a:gd name="T90" fmla="*/ 191 w 309"/>
                <a:gd name="T91" fmla="*/ 65 h 342"/>
                <a:gd name="T92" fmla="*/ 195 w 309"/>
                <a:gd name="T93" fmla="*/ 65 h 342"/>
                <a:gd name="T94" fmla="*/ 202 w 309"/>
                <a:gd name="T95" fmla="*/ 63 h 342"/>
                <a:gd name="T96" fmla="*/ 207 w 309"/>
                <a:gd name="T97" fmla="*/ 61 h 342"/>
                <a:gd name="T98" fmla="*/ 212 w 309"/>
                <a:gd name="T99" fmla="*/ 56 h 342"/>
                <a:gd name="T100" fmla="*/ 226 w 309"/>
                <a:gd name="T101" fmla="*/ 63 h 342"/>
                <a:gd name="T102" fmla="*/ 223 w 309"/>
                <a:gd name="T103" fmla="*/ 68 h 342"/>
                <a:gd name="T104" fmla="*/ 223 w 309"/>
                <a:gd name="T105" fmla="*/ 75 h 342"/>
                <a:gd name="T106" fmla="*/ 249 w 309"/>
                <a:gd name="T107" fmla="*/ 75 h 342"/>
                <a:gd name="T108" fmla="*/ 268 w 309"/>
                <a:gd name="T109" fmla="*/ 51 h 342"/>
                <a:gd name="T110" fmla="*/ 268 w 309"/>
                <a:gd name="T111" fmla="*/ 42 h 342"/>
                <a:gd name="T112" fmla="*/ 272 w 309"/>
                <a:gd name="T113" fmla="*/ 35 h 342"/>
                <a:gd name="T114" fmla="*/ 272 w 309"/>
                <a:gd name="T115" fmla="*/ 30 h 342"/>
                <a:gd name="T116" fmla="*/ 274 w 309"/>
                <a:gd name="T117" fmla="*/ 26 h 342"/>
                <a:gd name="T118" fmla="*/ 279 w 309"/>
                <a:gd name="T119" fmla="*/ 19 h 342"/>
                <a:gd name="T120" fmla="*/ 298 w 309"/>
                <a:gd name="T121" fmla="*/ 2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9" h="342">
                  <a:moveTo>
                    <a:pt x="309" y="7"/>
                  </a:moveTo>
                  <a:lnTo>
                    <a:pt x="309" y="12"/>
                  </a:lnTo>
                  <a:lnTo>
                    <a:pt x="307" y="21"/>
                  </a:lnTo>
                  <a:lnTo>
                    <a:pt x="305" y="26"/>
                  </a:lnTo>
                  <a:lnTo>
                    <a:pt x="293" y="42"/>
                  </a:lnTo>
                  <a:lnTo>
                    <a:pt x="293" y="47"/>
                  </a:lnTo>
                  <a:lnTo>
                    <a:pt x="293" y="54"/>
                  </a:lnTo>
                  <a:lnTo>
                    <a:pt x="293" y="65"/>
                  </a:lnTo>
                  <a:lnTo>
                    <a:pt x="293" y="70"/>
                  </a:lnTo>
                  <a:lnTo>
                    <a:pt x="291" y="75"/>
                  </a:lnTo>
                  <a:lnTo>
                    <a:pt x="286" y="82"/>
                  </a:lnTo>
                  <a:lnTo>
                    <a:pt x="284" y="84"/>
                  </a:lnTo>
                  <a:lnTo>
                    <a:pt x="277" y="91"/>
                  </a:lnTo>
                  <a:lnTo>
                    <a:pt x="274" y="93"/>
                  </a:lnTo>
                  <a:lnTo>
                    <a:pt x="270" y="96"/>
                  </a:lnTo>
                  <a:lnTo>
                    <a:pt x="265" y="100"/>
                  </a:lnTo>
                  <a:lnTo>
                    <a:pt x="265" y="100"/>
                  </a:lnTo>
                  <a:lnTo>
                    <a:pt x="261" y="109"/>
                  </a:lnTo>
                  <a:lnTo>
                    <a:pt x="256" y="121"/>
                  </a:lnTo>
                  <a:lnTo>
                    <a:pt x="256" y="123"/>
                  </a:lnTo>
                  <a:lnTo>
                    <a:pt x="254" y="123"/>
                  </a:lnTo>
                  <a:lnTo>
                    <a:pt x="251" y="123"/>
                  </a:lnTo>
                  <a:lnTo>
                    <a:pt x="251" y="126"/>
                  </a:lnTo>
                  <a:lnTo>
                    <a:pt x="244" y="133"/>
                  </a:lnTo>
                  <a:lnTo>
                    <a:pt x="237" y="142"/>
                  </a:lnTo>
                  <a:lnTo>
                    <a:pt x="235" y="147"/>
                  </a:lnTo>
                  <a:lnTo>
                    <a:pt x="235" y="151"/>
                  </a:lnTo>
                  <a:lnTo>
                    <a:pt x="233" y="154"/>
                  </a:lnTo>
                  <a:lnTo>
                    <a:pt x="235" y="158"/>
                  </a:lnTo>
                  <a:lnTo>
                    <a:pt x="240" y="161"/>
                  </a:lnTo>
                  <a:lnTo>
                    <a:pt x="244" y="163"/>
                  </a:lnTo>
                  <a:lnTo>
                    <a:pt x="244" y="168"/>
                  </a:lnTo>
                  <a:lnTo>
                    <a:pt x="244" y="170"/>
                  </a:lnTo>
                  <a:lnTo>
                    <a:pt x="240" y="175"/>
                  </a:lnTo>
                  <a:lnTo>
                    <a:pt x="226" y="186"/>
                  </a:lnTo>
                  <a:lnTo>
                    <a:pt x="221" y="189"/>
                  </a:lnTo>
                  <a:lnTo>
                    <a:pt x="219" y="189"/>
                  </a:lnTo>
                  <a:lnTo>
                    <a:pt x="214" y="186"/>
                  </a:lnTo>
                  <a:lnTo>
                    <a:pt x="212" y="186"/>
                  </a:lnTo>
                  <a:lnTo>
                    <a:pt x="212" y="186"/>
                  </a:lnTo>
                  <a:lnTo>
                    <a:pt x="209" y="189"/>
                  </a:lnTo>
                  <a:lnTo>
                    <a:pt x="207" y="193"/>
                  </a:lnTo>
                  <a:lnTo>
                    <a:pt x="205" y="210"/>
                  </a:lnTo>
                  <a:lnTo>
                    <a:pt x="202" y="214"/>
                  </a:lnTo>
                  <a:lnTo>
                    <a:pt x="200" y="217"/>
                  </a:lnTo>
                  <a:lnTo>
                    <a:pt x="195" y="224"/>
                  </a:lnTo>
                  <a:lnTo>
                    <a:pt x="193" y="224"/>
                  </a:lnTo>
                  <a:lnTo>
                    <a:pt x="186" y="231"/>
                  </a:lnTo>
                  <a:lnTo>
                    <a:pt x="184" y="233"/>
                  </a:lnTo>
                  <a:lnTo>
                    <a:pt x="179" y="240"/>
                  </a:lnTo>
                  <a:lnTo>
                    <a:pt x="177" y="247"/>
                  </a:lnTo>
                  <a:lnTo>
                    <a:pt x="165" y="265"/>
                  </a:lnTo>
                  <a:lnTo>
                    <a:pt x="156" y="277"/>
                  </a:lnTo>
                  <a:lnTo>
                    <a:pt x="146" y="293"/>
                  </a:lnTo>
                  <a:lnTo>
                    <a:pt x="140" y="303"/>
                  </a:lnTo>
                  <a:lnTo>
                    <a:pt x="130" y="314"/>
                  </a:lnTo>
                  <a:lnTo>
                    <a:pt x="128" y="319"/>
                  </a:lnTo>
                  <a:lnTo>
                    <a:pt x="126" y="321"/>
                  </a:lnTo>
                  <a:lnTo>
                    <a:pt x="123" y="324"/>
                  </a:lnTo>
                  <a:lnTo>
                    <a:pt x="116" y="331"/>
                  </a:lnTo>
                  <a:lnTo>
                    <a:pt x="114" y="333"/>
                  </a:lnTo>
                  <a:lnTo>
                    <a:pt x="112" y="338"/>
                  </a:lnTo>
                  <a:lnTo>
                    <a:pt x="107" y="340"/>
                  </a:lnTo>
                  <a:lnTo>
                    <a:pt x="105" y="342"/>
                  </a:lnTo>
                  <a:lnTo>
                    <a:pt x="100" y="342"/>
                  </a:lnTo>
                  <a:lnTo>
                    <a:pt x="98" y="342"/>
                  </a:lnTo>
                  <a:lnTo>
                    <a:pt x="88" y="342"/>
                  </a:lnTo>
                  <a:lnTo>
                    <a:pt x="79" y="342"/>
                  </a:lnTo>
                  <a:lnTo>
                    <a:pt x="72" y="340"/>
                  </a:lnTo>
                  <a:lnTo>
                    <a:pt x="67" y="340"/>
                  </a:lnTo>
                  <a:lnTo>
                    <a:pt x="60" y="340"/>
                  </a:lnTo>
                  <a:lnTo>
                    <a:pt x="58" y="338"/>
                  </a:lnTo>
                  <a:lnTo>
                    <a:pt x="53" y="338"/>
                  </a:lnTo>
                  <a:lnTo>
                    <a:pt x="46" y="338"/>
                  </a:lnTo>
                  <a:lnTo>
                    <a:pt x="39" y="335"/>
                  </a:lnTo>
                  <a:lnTo>
                    <a:pt x="35" y="331"/>
                  </a:lnTo>
                  <a:lnTo>
                    <a:pt x="28" y="321"/>
                  </a:lnTo>
                  <a:lnTo>
                    <a:pt x="18" y="312"/>
                  </a:lnTo>
                  <a:lnTo>
                    <a:pt x="5" y="305"/>
                  </a:lnTo>
                  <a:lnTo>
                    <a:pt x="2" y="300"/>
                  </a:lnTo>
                  <a:lnTo>
                    <a:pt x="0" y="296"/>
                  </a:lnTo>
                  <a:lnTo>
                    <a:pt x="0" y="293"/>
                  </a:lnTo>
                  <a:lnTo>
                    <a:pt x="2" y="291"/>
                  </a:lnTo>
                  <a:lnTo>
                    <a:pt x="5" y="286"/>
                  </a:lnTo>
                  <a:lnTo>
                    <a:pt x="5" y="284"/>
                  </a:lnTo>
                  <a:lnTo>
                    <a:pt x="5" y="279"/>
                  </a:lnTo>
                  <a:lnTo>
                    <a:pt x="5" y="272"/>
                  </a:lnTo>
                  <a:lnTo>
                    <a:pt x="7" y="270"/>
                  </a:lnTo>
                  <a:lnTo>
                    <a:pt x="9" y="268"/>
                  </a:lnTo>
                  <a:lnTo>
                    <a:pt x="12" y="270"/>
                  </a:lnTo>
                  <a:lnTo>
                    <a:pt x="14" y="270"/>
                  </a:lnTo>
                  <a:lnTo>
                    <a:pt x="16" y="270"/>
                  </a:lnTo>
                  <a:lnTo>
                    <a:pt x="18" y="270"/>
                  </a:lnTo>
                  <a:lnTo>
                    <a:pt x="21" y="270"/>
                  </a:lnTo>
                  <a:lnTo>
                    <a:pt x="23" y="270"/>
                  </a:lnTo>
                  <a:lnTo>
                    <a:pt x="25" y="268"/>
                  </a:lnTo>
                  <a:lnTo>
                    <a:pt x="28" y="268"/>
                  </a:lnTo>
                  <a:lnTo>
                    <a:pt x="28" y="265"/>
                  </a:lnTo>
                  <a:lnTo>
                    <a:pt x="28" y="265"/>
                  </a:lnTo>
                  <a:lnTo>
                    <a:pt x="25" y="263"/>
                  </a:lnTo>
                  <a:lnTo>
                    <a:pt x="25" y="263"/>
                  </a:lnTo>
                  <a:lnTo>
                    <a:pt x="25" y="261"/>
                  </a:lnTo>
                  <a:lnTo>
                    <a:pt x="28" y="258"/>
                  </a:lnTo>
                  <a:lnTo>
                    <a:pt x="30" y="258"/>
                  </a:lnTo>
                  <a:lnTo>
                    <a:pt x="30" y="254"/>
                  </a:lnTo>
                  <a:lnTo>
                    <a:pt x="32" y="249"/>
                  </a:lnTo>
                  <a:lnTo>
                    <a:pt x="32" y="247"/>
                  </a:lnTo>
                  <a:lnTo>
                    <a:pt x="35" y="244"/>
                  </a:lnTo>
                  <a:lnTo>
                    <a:pt x="35" y="242"/>
                  </a:lnTo>
                  <a:lnTo>
                    <a:pt x="28" y="233"/>
                  </a:lnTo>
                  <a:lnTo>
                    <a:pt x="28" y="224"/>
                  </a:lnTo>
                  <a:lnTo>
                    <a:pt x="32" y="224"/>
                  </a:lnTo>
                  <a:lnTo>
                    <a:pt x="37" y="226"/>
                  </a:lnTo>
                  <a:lnTo>
                    <a:pt x="46" y="231"/>
                  </a:lnTo>
                  <a:lnTo>
                    <a:pt x="49" y="231"/>
                  </a:lnTo>
                  <a:lnTo>
                    <a:pt x="53" y="231"/>
                  </a:lnTo>
                  <a:lnTo>
                    <a:pt x="65" y="226"/>
                  </a:lnTo>
                  <a:lnTo>
                    <a:pt x="70" y="224"/>
                  </a:lnTo>
                  <a:lnTo>
                    <a:pt x="81" y="219"/>
                  </a:lnTo>
                  <a:lnTo>
                    <a:pt x="84" y="214"/>
                  </a:lnTo>
                  <a:lnTo>
                    <a:pt x="88" y="212"/>
                  </a:lnTo>
                  <a:lnTo>
                    <a:pt x="91" y="207"/>
                  </a:lnTo>
                  <a:lnTo>
                    <a:pt x="93" y="207"/>
                  </a:lnTo>
                  <a:lnTo>
                    <a:pt x="100" y="210"/>
                  </a:lnTo>
                  <a:lnTo>
                    <a:pt x="105" y="214"/>
                  </a:lnTo>
                  <a:lnTo>
                    <a:pt x="107" y="214"/>
                  </a:lnTo>
                  <a:lnTo>
                    <a:pt x="114" y="214"/>
                  </a:lnTo>
                  <a:lnTo>
                    <a:pt x="114" y="210"/>
                  </a:lnTo>
                  <a:lnTo>
                    <a:pt x="116" y="210"/>
                  </a:lnTo>
                  <a:lnTo>
                    <a:pt x="121" y="207"/>
                  </a:lnTo>
                  <a:lnTo>
                    <a:pt x="114" y="198"/>
                  </a:lnTo>
                  <a:lnTo>
                    <a:pt x="114" y="193"/>
                  </a:lnTo>
                  <a:lnTo>
                    <a:pt x="116" y="189"/>
                  </a:lnTo>
                  <a:lnTo>
                    <a:pt x="119" y="177"/>
                  </a:lnTo>
                  <a:lnTo>
                    <a:pt x="116" y="175"/>
                  </a:lnTo>
                  <a:lnTo>
                    <a:pt x="114" y="170"/>
                  </a:lnTo>
                  <a:lnTo>
                    <a:pt x="112" y="170"/>
                  </a:lnTo>
                  <a:lnTo>
                    <a:pt x="109" y="168"/>
                  </a:lnTo>
                  <a:lnTo>
                    <a:pt x="107" y="168"/>
                  </a:lnTo>
                  <a:lnTo>
                    <a:pt x="105" y="165"/>
                  </a:lnTo>
                  <a:lnTo>
                    <a:pt x="100" y="161"/>
                  </a:lnTo>
                  <a:lnTo>
                    <a:pt x="95" y="158"/>
                  </a:lnTo>
                  <a:lnTo>
                    <a:pt x="77" y="147"/>
                  </a:lnTo>
                  <a:lnTo>
                    <a:pt x="77" y="144"/>
                  </a:lnTo>
                  <a:lnTo>
                    <a:pt x="81" y="142"/>
                  </a:lnTo>
                  <a:lnTo>
                    <a:pt x="81" y="140"/>
                  </a:lnTo>
                  <a:lnTo>
                    <a:pt x="84" y="140"/>
                  </a:lnTo>
                  <a:lnTo>
                    <a:pt x="86" y="142"/>
                  </a:lnTo>
                  <a:lnTo>
                    <a:pt x="88" y="142"/>
                  </a:lnTo>
                  <a:lnTo>
                    <a:pt x="91" y="144"/>
                  </a:lnTo>
                  <a:lnTo>
                    <a:pt x="105" y="147"/>
                  </a:lnTo>
                  <a:lnTo>
                    <a:pt x="109" y="147"/>
                  </a:lnTo>
                  <a:lnTo>
                    <a:pt x="112" y="147"/>
                  </a:lnTo>
                  <a:lnTo>
                    <a:pt x="112" y="144"/>
                  </a:lnTo>
                  <a:lnTo>
                    <a:pt x="116" y="137"/>
                  </a:lnTo>
                  <a:lnTo>
                    <a:pt x="121" y="130"/>
                  </a:lnTo>
                  <a:lnTo>
                    <a:pt x="135" y="119"/>
                  </a:lnTo>
                  <a:lnTo>
                    <a:pt x="137" y="114"/>
                  </a:lnTo>
                  <a:lnTo>
                    <a:pt x="140" y="109"/>
                  </a:lnTo>
                  <a:lnTo>
                    <a:pt x="142" y="105"/>
                  </a:lnTo>
                  <a:lnTo>
                    <a:pt x="142" y="100"/>
                  </a:lnTo>
                  <a:lnTo>
                    <a:pt x="144" y="93"/>
                  </a:lnTo>
                  <a:lnTo>
                    <a:pt x="149" y="86"/>
                  </a:lnTo>
                  <a:lnTo>
                    <a:pt x="153" y="79"/>
                  </a:lnTo>
                  <a:lnTo>
                    <a:pt x="156" y="75"/>
                  </a:lnTo>
                  <a:lnTo>
                    <a:pt x="158" y="72"/>
                  </a:lnTo>
                  <a:lnTo>
                    <a:pt x="160" y="72"/>
                  </a:lnTo>
                  <a:lnTo>
                    <a:pt x="160" y="72"/>
                  </a:lnTo>
                  <a:lnTo>
                    <a:pt x="163" y="72"/>
                  </a:lnTo>
                  <a:lnTo>
                    <a:pt x="165" y="72"/>
                  </a:lnTo>
                  <a:lnTo>
                    <a:pt x="165" y="72"/>
                  </a:lnTo>
                  <a:lnTo>
                    <a:pt x="167" y="70"/>
                  </a:lnTo>
                  <a:lnTo>
                    <a:pt x="170" y="70"/>
                  </a:lnTo>
                  <a:lnTo>
                    <a:pt x="172" y="70"/>
                  </a:lnTo>
                  <a:lnTo>
                    <a:pt x="172" y="68"/>
                  </a:lnTo>
                  <a:lnTo>
                    <a:pt x="174" y="68"/>
                  </a:lnTo>
                  <a:lnTo>
                    <a:pt x="174" y="65"/>
                  </a:lnTo>
                  <a:lnTo>
                    <a:pt x="177" y="65"/>
                  </a:lnTo>
                  <a:lnTo>
                    <a:pt x="177" y="65"/>
                  </a:lnTo>
                  <a:lnTo>
                    <a:pt x="181" y="63"/>
                  </a:lnTo>
                  <a:lnTo>
                    <a:pt x="184" y="63"/>
                  </a:lnTo>
                  <a:lnTo>
                    <a:pt x="184" y="63"/>
                  </a:lnTo>
                  <a:lnTo>
                    <a:pt x="188" y="65"/>
                  </a:lnTo>
                  <a:lnTo>
                    <a:pt x="191" y="65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195" y="65"/>
                  </a:lnTo>
                  <a:lnTo>
                    <a:pt x="195" y="65"/>
                  </a:lnTo>
                  <a:lnTo>
                    <a:pt x="198" y="63"/>
                  </a:lnTo>
                  <a:lnTo>
                    <a:pt x="200" y="61"/>
                  </a:lnTo>
                  <a:lnTo>
                    <a:pt x="200" y="63"/>
                  </a:lnTo>
                  <a:lnTo>
                    <a:pt x="202" y="63"/>
                  </a:lnTo>
                  <a:lnTo>
                    <a:pt x="202" y="63"/>
                  </a:lnTo>
                  <a:lnTo>
                    <a:pt x="205" y="65"/>
                  </a:lnTo>
                  <a:lnTo>
                    <a:pt x="205" y="63"/>
                  </a:lnTo>
                  <a:lnTo>
                    <a:pt x="207" y="61"/>
                  </a:lnTo>
                  <a:lnTo>
                    <a:pt x="207" y="58"/>
                  </a:lnTo>
                  <a:lnTo>
                    <a:pt x="209" y="58"/>
                  </a:lnTo>
                  <a:lnTo>
                    <a:pt x="209" y="58"/>
                  </a:lnTo>
                  <a:lnTo>
                    <a:pt x="212" y="56"/>
                  </a:lnTo>
                  <a:lnTo>
                    <a:pt x="228" y="56"/>
                  </a:lnTo>
                  <a:lnTo>
                    <a:pt x="226" y="56"/>
                  </a:lnTo>
                  <a:lnTo>
                    <a:pt x="226" y="61"/>
                  </a:lnTo>
                  <a:lnTo>
                    <a:pt x="226" y="63"/>
                  </a:lnTo>
                  <a:lnTo>
                    <a:pt x="226" y="63"/>
                  </a:lnTo>
                  <a:lnTo>
                    <a:pt x="223" y="65"/>
                  </a:lnTo>
                  <a:lnTo>
                    <a:pt x="223" y="65"/>
                  </a:lnTo>
                  <a:lnTo>
                    <a:pt x="223" y="68"/>
                  </a:lnTo>
                  <a:lnTo>
                    <a:pt x="223" y="70"/>
                  </a:lnTo>
                  <a:lnTo>
                    <a:pt x="223" y="72"/>
                  </a:lnTo>
                  <a:lnTo>
                    <a:pt x="223" y="75"/>
                  </a:lnTo>
                  <a:lnTo>
                    <a:pt x="223" y="75"/>
                  </a:lnTo>
                  <a:lnTo>
                    <a:pt x="226" y="77"/>
                  </a:lnTo>
                  <a:lnTo>
                    <a:pt x="233" y="77"/>
                  </a:lnTo>
                  <a:lnTo>
                    <a:pt x="240" y="77"/>
                  </a:lnTo>
                  <a:lnTo>
                    <a:pt x="249" y="75"/>
                  </a:lnTo>
                  <a:lnTo>
                    <a:pt x="258" y="65"/>
                  </a:lnTo>
                  <a:lnTo>
                    <a:pt x="263" y="56"/>
                  </a:lnTo>
                  <a:lnTo>
                    <a:pt x="265" y="54"/>
                  </a:lnTo>
                  <a:lnTo>
                    <a:pt x="268" y="51"/>
                  </a:lnTo>
                  <a:lnTo>
                    <a:pt x="270" y="49"/>
                  </a:lnTo>
                  <a:lnTo>
                    <a:pt x="270" y="47"/>
                  </a:lnTo>
                  <a:lnTo>
                    <a:pt x="268" y="44"/>
                  </a:lnTo>
                  <a:lnTo>
                    <a:pt x="268" y="42"/>
                  </a:lnTo>
                  <a:lnTo>
                    <a:pt x="268" y="40"/>
                  </a:lnTo>
                  <a:lnTo>
                    <a:pt x="270" y="37"/>
                  </a:lnTo>
                  <a:lnTo>
                    <a:pt x="270" y="37"/>
                  </a:lnTo>
                  <a:lnTo>
                    <a:pt x="272" y="35"/>
                  </a:lnTo>
                  <a:lnTo>
                    <a:pt x="272" y="33"/>
                  </a:lnTo>
                  <a:lnTo>
                    <a:pt x="274" y="33"/>
                  </a:lnTo>
                  <a:lnTo>
                    <a:pt x="274" y="30"/>
                  </a:lnTo>
                  <a:lnTo>
                    <a:pt x="272" y="30"/>
                  </a:lnTo>
                  <a:lnTo>
                    <a:pt x="272" y="28"/>
                  </a:lnTo>
                  <a:lnTo>
                    <a:pt x="272" y="28"/>
                  </a:lnTo>
                  <a:lnTo>
                    <a:pt x="274" y="26"/>
                  </a:lnTo>
                  <a:lnTo>
                    <a:pt x="274" y="26"/>
                  </a:lnTo>
                  <a:lnTo>
                    <a:pt x="277" y="23"/>
                  </a:lnTo>
                  <a:lnTo>
                    <a:pt x="277" y="23"/>
                  </a:lnTo>
                  <a:lnTo>
                    <a:pt x="277" y="23"/>
                  </a:lnTo>
                  <a:lnTo>
                    <a:pt x="279" y="19"/>
                  </a:lnTo>
                  <a:lnTo>
                    <a:pt x="281" y="16"/>
                  </a:lnTo>
                  <a:lnTo>
                    <a:pt x="281" y="14"/>
                  </a:lnTo>
                  <a:lnTo>
                    <a:pt x="288" y="12"/>
                  </a:lnTo>
                  <a:lnTo>
                    <a:pt x="298" y="2"/>
                  </a:lnTo>
                  <a:lnTo>
                    <a:pt x="298" y="0"/>
                  </a:lnTo>
                  <a:lnTo>
                    <a:pt x="305" y="5"/>
                  </a:lnTo>
                  <a:lnTo>
                    <a:pt x="309" y="7"/>
                  </a:lnTo>
                  <a:close/>
                </a:path>
              </a:pathLst>
            </a:custGeom>
            <a:solidFill>
              <a:srgbClr val="D95B8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00" name="Freeform 59">
              <a:extLst>
                <a:ext uri="{FF2B5EF4-FFF2-40B4-BE49-F238E27FC236}">
                  <a16:creationId xmlns:a16="http://schemas.microsoft.com/office/drawing/2014/main" id="{31305645-7184-D14D-A634-70E1E674B9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61454" y="3841164"/>
              <a:ext cx="405433" cy="392176"/>
            </a:xfrm>
            <a:custGeom>
              <a:avLst/>
              <a:gdLst>
                <a:gd name="T0" fmla="*/ 128 w 344"/>
                <a:gd name="T1" fmla="*/ 25 h 323"/>
                <a:gd name="T2" fmla="*/ 133 w 344"/>
                <a:gd name="T3" fmla="*/ 19 h 323"/>
                <a:gd name="T4" fmla="*/ 128 w 344"/>
                <a:gd name="T5" fmla="*/ 2 h 323"/>
                <a:gd name="T6" fmla="*/ 158 w 344"/>
                <a:gd name="T7" fmla="*/ 25 h 323"/>
                <a:gd name="T8" fmla="*/ 160 w 344"/>
                <a:gd name="T9" fmla="*/ 44 h 323"/>
                <a:gd name="T10" fmla="*/ 188 w 344"/>
                <a:gd name="T11" fmla="*/ 67 h 323"/>
                <a:gd name="T12" fmla="*/ 219 w 344"/>
                <a:gd name="T13" fmla="*/ 60 h 323"/>
                <a:gd name="T14" fmla="*/ 235 w 344"/>
                <a:gd name="T15" fmla="*/ 53 h 323"/>
                <a:gd name="T16" fmla="*/ 261 w 344"/>
                <a:gd name="T17" fmla="*/ 58 h 323"/>
                <a:gd name="T18" fmla="*/ 261 w 344"/>
                <a:gd name="T19" fmla="*/ 74 h 323"/>
                <a:gd name="T20" fmla="*/ 281 w 344"/>
                <a:gd name="T21" fmla="*/ 91 h 323"/>
                <a:gd name="T22" fmla="*/ 277 w 344"/>
                <a:gd name="T23" fmla="*/ 98 h 323"/>
                <a:gd name="T24" fmla="*/ 270 w 344"/>
                <a:gd name="T25" fmla="*/ 119 h 323"/>
                <a:gd name="T26" fmla="*/ 281 w 344"/>
                <a:gd name="T27" fmla="*/ 130 h 323"/>
                <a:gd name="T28" fmla="*/ 298 w 344"/>
                <a:gd name="T29" fmla="*/ 126 h 323"/>
                <a:gd name="T30" fmla="*/ 312 w 344"/>
                <a:gd name="T31" fmla="*/ 121 h 323"/>
                <a:gd name="T32" fmla="*/ 335 w 344"/>
                <a:gd name="T33" fmla="*/ 123 h 323"/>
                <a:gd name="T34" fmla="*/ 344 w 344"/>
                <a:gd name="T35" fmla="*/ 137 h 323"/>
                <a:gd name="T36" fmla="*/ 337 w 344"/>
                <a:gd name="T37" fmla="*/ 170 h 323"/>
                <a:gd name="T38" fmla="*/ 330 w 344"/>
                <a:gd name="T39" fmla="*/ 179 h 323"/>
                <a:gd name="T40" fmla="*/ 316 w 344"/>
                <a:gd name="T41" fmla="*/ 195 h 323"/>
                <a:gd name="T42" fmla="*/ 316 w 344"/>
                <a:gd name="T43" fmla="*/ 214 h 323"/>
                <a:gd name="T44" fmla="*/ 323 w 344"/>
                <a:gd name="T45" fmla="*/ 223 h 323"/>
                <a:gd name="T46" fmla="*/ 298 w 344"/>
                <a:gd name="T47" fmla="*/ 270 h 323"/>
                <a:gd name="T48" fmla="*/ 321 w 344"/>
                <a:gd name="T49" fmla="*/ 286 h 323"/>
                <a:gd name="T50" fmla="*/ 323 w 344"/>
                <a:gd name="T51" fmla="*/ 300 h 323"/>
                <a:gd name="T52" fmla="*/ 326 w 344"/>
                <a:gd name="T53" fmla="*/ 314 h 323"/>
                <a:gd name="T54" fmla="*/ 312 w 344"/>
                <a:gd name="T55" fmla="*/ 323 h 323"/>
                <a:gd name="T56" fmla="*/ 274 w 344"/>
                <a:gd name="T57" fmla="*/ 316 h 323"/>
                <a:gd name="T58" fmla="*/ 256 w 344"/>
                <a:gd name="T59" fmla="*/ 282 h 323"/>
                <a:gd name="T60" fmla="*/ 219 w 344"/>
                <a:gd name="T61" fmla="*/ 258 h 323"/>
                <a:gd name="T62" fmla="*/ 191 w 344"/>
                <a:gd name="T63" fmla="*/ 261 h 323"/>
                <a:gd name="T64" fmla="*/ 174 w 344"/>
                <a:gd name="T65" fmla="*/ 256 h 323"/>
                <a:gd name="T66" fmla="*/ 114 w 344"/>
                <a:gd name="T67" fmla="*/ 237 h 323"/>
                <a:gd name="T68" fmla="*/ 79 w 344"/>
                <a:gd name="T69" fmla="*/ 221 h 323"/>
                <a:gd name="T70" fmla="*/ 63 w 344"/>
                <a:gd name="T71" fmla="*/ 214 h 323"/>
                <a:gd name="T72" fmla="*/ 35 w 344"/>
                <a:gd name="T73" fmla="*/ 193 h 323"/>
                <a:gd name="T74" fmla="*/ 30 w 344"/>
                <a:gd name="T75" fmla="*/ 181 h 323"/>
                <a:gd name="T76" fmla="*/ 18 w 344"/>
                <a:gd name="T77" fmla="*/ 177 h 323"/>
                <a:gd name="T78" fmla="*/ 0 w 344"/>
                <a:gd name="T79" fmla="*/ 167 h 323"/>
                <a:gd name="T80" fmla="*/ 14 w 344"/>
                <a:gd name="T81" fmla="*/ 151 h 323"/>
                <a:gd name="T82" fmla="*/ 39 w 344"/>
                <a:gd name="T83" fmla="*/ 135 h 323"/>
                <a:gd name="T84" fmla="*/ 63 w 344"/>
                <a:gd name="T85" fmla="*/ 135 h 323"/>
                <a:gd name="T86" fmla="*/ 70 w 344"/>
                <a:gd name="T87" fmla="*/ 133 h 323"/>
                <a:gd name="T88" fmla="*/ 72 w 344"/>
                <a:gd name="T89" fmla="*/ 119 h 323"/>
                <a:gd name="T90" fmla="*/ 63 w 344"/>
                <a:gd name="T91" fmla="*/ 119 h 323"/>
                <a:gd name="T92" fmla="*/ 60 w 344"/>
                <a:gd name="T93" fmla="*/ 105 h 323"/>
                <a:gd name="T94" fmla="*/ 51 w 344"/>
                <a:gd name="T95" fmla="*/ 109 h 323"/>
                <a:gd name="T96" fmla="*/ 42 w 344"/>
                <a:gd name="T97" fmla="*/ 77 h 323"/>
                <a:gd name="T98" fmla="*/ 58 w 344"/>
                <a:gd name="T99" fmla="*/ 44 h 323"/>
                <a:gd name="T100" fmla="*/ 63 w 344"/>
                <a:gd name="T101" fmla="*/ 37 h 323"/>
                <a:gd name="T102" fmla="*/ 84 w 344"/>
                <a:gd name="T103" fmla="*/ 14 h 323"/>
                <a:gd name="T104" fmla="*/ 102 w 344"/>
                <a:gd name="T105" fmla="*/ 21 h 323"/>
                <a:gd name="T106" fmla="*/ 107 w 344"/>
                <a:gd name="T107" fmla="*/ 7 h 323"/>
                <a:gd name="T108" fmla="*/ 116 w 344"/>
                <a:gd name="T109" fmla="*/ 0 h 323"/>
                <a:gd name="T110" fmla="*/ 128 w 344"/>
                <a:gd name="T111" fmla="*/ 12 h 323"/>
                <a:gd name="T112" fmla="*/ 112 w 344"/>
                <a:gd name="T113" fmla="*/ 16 h 323"/>
                <a:gd name="T114" fmla="*/ 109 w 344"/>
                <a:gd name="T115" fmla="*/ 2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4" h="323">
                  <a:moveTo>
                    <a:pt x="112" y="19"/>
                  </a:moveTo>
                  <a:lnTo>
                    <a:pt x="114" y="21"/>
                  </a:lnTo>
                  <a:lnTo>
                    <a:pt x="116" y="23"/>
                  </a:lnTo>
                  <a:lnTo>
                    <a:pt x="116" y="23"/>
                  </a:lnTo>
                  <a:lnTo>
                    <a:pt x="123" y="25"/>
                  </a:lnTo>
                  <a:lnTo>
                    <a:pt x="126" y="25"/>
                  </a:lnTo>
                  <a:lnTo>
                    <a:pt x="128" y="25"/>
                  </a:lnTo>
                  <a:lnTo>
                    <a:pt x="130" y="23"/>
                  </a:lnTo>
                  <a:lnTo>
                    <a:pt x="133" y="23"/>
                  </a:lnTo>
                  <a:lnTo>
                    <a:pt x="133" y="23"/>
                  </a:lnTo>
                  <a:lnTo>
                    <a:pt x="133" y="21"/>
                  </a:lnTo>
                  <a:lnTo>
                    <a:pt x="133" y="21"/>
                  </a:lnTo>
                  <a:lnTo>
                    <a:pt x="133" y="21"/>
                  </a:lnTo>
                  <a:lnTo>
                    <a:pt x="133" y="19"/>
                  </a:lnTo>
                  <a:lnTo>
                    <a:pt x="133" y="19"/>
                  </a:lnTo>
                  <a:lnTo>
                    <a:pt x="133" y="14"/>
                  </a:lnTo>
                  <a:lnTo>
                    <a:pt x="133" y="12"/>
                  </a:lnTo>
                  <a:lnTo>
                    <a:pt x="130" y="9"/>
                  </a:lnTo>
                  <a:lnTo>
                    <a:pt x="128" y="7"/>
                  </a:lnTo>
                  <a:lnTo>
                    <a:pt x="128" y="5"/>
                  </a:lnTo>
                  <a:lnTo>
                    <a:pt x="128" y="2"/>
                  </a:lnTo>
                  <a:lnTo>
                    <a:pt x="133" y="2"/>
                  </a:lnTo>
                  <a:lnTo>
                    <a:pt x="149" y="9"/>
                  </a:lnTo>
                  <a:lnTo>
                    <a:pt x="153" y="14"/>
                  </a:lnTo>
                  <a:lnTo>
                    <a:pt x="153" y="16"/>
                  </a:lnTo>
                  <a:lnTo>
                    <a:pt x="156" y="21"/>
                  </a:lnTo>
                  <a:lnTo>
                    <a:pt x="158" y="25"/>
                  </a:lnTo>
                  <a:lnTo>
                    <a:pt x="158" y="25"/>
                  </a:lnTo>
                  <a:lnTo>
                    <a:pt x="158" y="28"/>
                  </a:lnTo>
                  <a:lnTo>
                    <a:pt x="158" y="30"/>
                  </a:lnTo>
                  <a:lnTo>
                    <a:pt x="156" y="35"/>
                  </a:lnTo>
                  <a:lnTo>
                    <a:pt x="156" y="37"/>
                  </a:lnTo>
                  <a:lnTo>
                    <a:pt x="156" y="37"/>
                  </a:lnTo>
                  <a:lnTo>
                    <a:pt x="158" y="39"/>
                  </a:lnTo>
                  <a:lnTo>
                    <a:pt x="160" y="44"/>
                  </a:lnTo>
                  <a:lnTo>
                    <a:pt x="174" y="58"/>
                  </a:lnTo>
                  <a:lnTo>
                    <a:pt x="174" y="60"/>
                  </a:lnTo>
                  <a:lnTo>
                    <a:pt x="174" y="65"/>
                  </a:lnTo>
                  <a:lnTo>
                    <a:pt x="177" y="65"/>
                  </a:lnTo>
                  <a:lnTo>
                    <a:pt x="177" y="67"/>
                  </a:lnTo>
                  <a:lnTo>
                    <a:pt x="184" y="67"/>
                  </a:lnTo>
                  <a:lnTo>
                    <a:pt x="188" y="67"/>
                  </a:lnTo>
                  <a:lnTo>
                    <a:pt x="193" y="70"/>
                  </a:lnTo>
                  <a:lnTo>
                    <a:pt x="198" y="70"/>
                  </a:lnTo>
                  <a:lnTo>
                    <a:pt x="200" y="70"/>
                  </a:lnTo>
                  <a:lnTo>
                    <a:pt x="207" y="65"/>
                  </a:lnTo>
                  <a:lnTo>
                    <a:pt x="212" y="65"/>
                  </a:lnTo>
                  <a:lnTo>
                    <a:pt x="216" y="63"/>
                  </a:lnTo>
                  <a:lnTo>
                    <a:pt x="219" y="60"/>
                  </a:lnTo>
                  <a:lnTo>
                    <a:pt x="221" y="60"/>
                  </a:lnTo>
                  <a:lnTo>
                    <a:pt x="223" y="58"/>
                  </a:lnTo>
                  <a:lnTo>
                    <a:pt x="228" y="58"/>
                  </a:lnTo>
                  <a:lnTo>
                    <a:pt x="233" y="56"/>
                  </a:lnTo>
                  <a:lnTo>
                    <a:pt x="233" y="56"/>
                  </a:lnTo>
                  <a:lnTo>
                    <a:pt x="233" y="56"/>
                  </a:lnTo>
                  <a:lnTo>
                    <a:pt x="235" y="53"/>
                  </a:lnTo>
                  <a:lnTo>
                    <a:pt x="235" y="53"/>
                  </a:lnTo>
                  <a:lnTo>
                    <a:pt x="237" y="53"/>
                  </a:lnTo>
                  <a:lnTo>
                    <a:pt x="240" y="53"/>
                  </a:lnTo>
                  <a:lnTo>
                    <a:pt x="242" y="53"/>
                  </a:lnTo>
                  <a:lnTo>
                    <a:pt x="244" y="53"/>
                  </a:lnTo>
                  <a:lnTo>
                    <a:pt x="247" y="53"/>
                  </a:lnTo>
                  <a:lnTo>
                    <a:pt x="261" y="58"/>
                  </a:lnTo>
                  <a:lnTo>
                    <a:pt x="263" y="60"/>
                  </a:lnTo>
                  <a:lnTo>
                    <a:pt x="263" y="65"/>
                  </a:lnTo>
                  <a:lnTo>
                    <a:pt x="261" y="67"/>
                  </a:lnTo>
                  <a:lnTo>
                    <a:pt x="261" y="70"/>
                  </a:lnTo>
                  <a:lnTo>
                    <a:pt x="261" y="72"/>
                  </a:lnTo>
                  <a:lnTo>
                    <a:pt x="261" y="72"/>
                  </a:lnTo>
                  <a:lnTo>
                    <a:pt x="261" y="74"/>
                  </a:lnTo>
                  <a:lnTo>
                    <a:pt x="263" y="74"/>
                  </a:lnTo>
                  <a:lnTo>
                    <a:pt x="272" y="79"/>
                  </a:lnTo>
                  <a:lnTo>
                    <a:pt x="274" y="81"/>
                  </a:lnTo>
                  <a:lnTo>
                    <a:pt x="277" y="81"/>
                  </a:lnTo>
                  <a:lnTo>
                    <a:pt x="279" y="81"/>
                  </a:lnTo>
                  <a:lnTo>
                    <a:pt x="284" y="86"/>
                  </a:lnTo>
                  <a:lnTo>
                    <a:pt x="281" y="91"/>
                  </a:lnTo>
                  <a:lnTo>
                    <a:pt x="281" y="91"/>
                  </a:lnTo>
                  <a:lnTo>
                    <a:pt x="281" y="91"/>
                  </a:lnTo>
                  <a:lnTo>
                    <a:pt x="279" y="93"/>
                  </a:lnTo>
                  <a:lnTo>
                    <a:pt x="277" y="93"/>
                  </a:lnTo>
                  <a:lnTo>
                    <a:pt x="277" y="93"/>
                  </a:lnTo>
                  <a:lnTo>
                    <a:pt x="277" y="95"/>
                  </a:lnTo>
                  <a:lnTo>
                    <a:pt x="277" y="98"/>
                  </a:lnTo>
                  <a:lnTo>
                    <a:pt x="272" y="102"/>
                  </a:lnTo>
                  <a:lnTo>
                    <a:pt x="270" y="109"/>
                  </a:lnTo>
                  <a:lnTo>
                    <a:pt x="270" y="109"/>
                  </a:lnTo>
                  <a:lnTo>
                    <a:pt x="270" y="112"/>
                  </a:lnTo>
                  <a:lnTo>
                    <a:pt x="270" y="114"/>
                  </a:lnTo>
                  <a:lnTo>
                    <a:pt x="270" y="116"/>
                  </a:lnTo>
                  <a:lnTo>
                    <a:pt x="270" y="119"/>
                  </a:lnTo>
                  <a:lnTo>
                    <a:pt x="267" y="128"/>
                  </a:lnTo>
                  <a:lnTo>
                    <a:pt x="277" y="130"/>
                  </a:lnTo>
                  <a:lnTo>
                    <a:pt x="279" y="128"/>
                  </a:lnTo>
                  <a:lnTo>
                    <a:pt x="279" y="128"/>
                  </a:lnTo>
                  <a:lnTo>
                    <a:pt x="281" y="130"/>
                  </a:lnTo>
                  <a:lnTo>
                    <a:pt x="281" y="130"/>
                  </a:lnTo>
                  <a:lnTo>
                    <a:pt x="281" y="130"/>
                  </a:lnTo>
                  <a:lnTo>
                    <a:pt x="291" y="126"/>
                  </a:lnTo>
                  <a:lnTo>
                    <a:pt x="293" y="126"/>
                  </a:lnTo>
                  <a:lnTo>
                    <a:pt x="295" y="126"/>
                  </a:lnTo>
                  <a:lnTo>
                    <a:pt x="295" y="126"/>
                  </a:lnTo>
                  <a:lnTo>
                    <a:pt x="298" y="126"/>
                  </a:lnTo>
                  <a:lnTo>
                    <a:pt x="298" y="126"/>
                  </a:lnTo>
                  <a:lnTo>
                    <a:pt x="298" y="126"/>
                  </a:lnTo>
                  <a:lnTo>
                    <a:pt x="302" y="126"/>
                  </a:lnTo>
                  <a:lnTo>
                    <a:pt x="302" y="126"/>
                  </a:lnTo>
                  <a:lnTo>
                    <a:pt x="305" y="126"/>
                  </a:lnTo>
                  <a:lnTo>
                    <a:pt x="307" y="126"/>
                  </a:lnTo>
                  <a:lnTo>
                    <a:pt x="307" y="123"/>
                  </a:lnTo>
                  <a:lnTo>
                    <a:pt x="309" y="123"/>
                  </a:lnTo>
                  <a:lnTo>
                    <a:pt x="312" y="121"/>
                  </a:lnTo>
                  <a:lnTo>
                    <a:pt x="312" y="121"/>
                  </a:lnTo>
                  <a:lnTo>
                    <a:pt x="316" y="119"/>
                  </a:lnTo>
                  <a:lnTo>
                    <a:pt x="323" y="116"/>
                  </a:lnTo>
                  <a:lnTo>
                    <a:pt x="328" y="116"/>
                  </a:lnTo>
                  <a:lnTo>
                    <a:pt x="328" y="116"/>
                  </a:lnTo>
                  <a:lnTo>
                    <a:pt x="330" y="116"/>
                  </a:lnTo>
                  <a:lnTo>
                    <a:pt x="335" y="123"/>
                  </a:lnTo>
                  <a:lnTo>
                    <a:pt x="342" y="128"/>
                  </a:lnTo>
                  <a:lnTo>
                    <a:pt x="342" y="130"/>
                  </a:lnTo>
                  <a:lnTo>
                    <a:pt x="344" y="130"/>
                  </a:lnTo>
                  <a:lnTo>
                    <a:pt x="344" y="130"/>
                  </a:lnTo>
                  <a:lnTo>
                    <a:pt x="344" y="133"/>
                  </a:lnTo>
                  <a:lnTo>
                    <a:pt x="344" y="133"/>
                  </a:lnTo>
                  <a:lnTo>
                    <a:pt x="344" y="137"/>
                  </a:lnTo>
                  <a:lnTo>
                    <a:pt x="344" y="137"/>
                  </a:lnTo>
                  <a:lnTo>
                    <a:pt x="342" y="140"/>
                  </a:lnTo>
                  <a:lnTo>
                    <a:pt x="342" y="142"/>
                  </a:lnTo>
                  <a:lnTo>
                    <a:pt x="333" y="147"/>
                  </a:lnTo>
                  <a:lnTo>
                    <a:pt x="333" y="151"/>
                  </a:lnTo>
                  <a:lnTo>
                    <a:pt x="335" y="163"/>
                  </a:lnTo>
                  <a:lnTo>
                    <a:pt x="337" y="170"/>
                  </a:lnTo>
                  <a:lnTo>
                    <a:pt x="340" y="174"/>
                  </a:lnTo>
                  <a:lnTo>
                    <a:pt x="335" y="179"/>
                  </a:lnTo>
                  <a:lnTo>
                    <a:pt x="333" y="179"/>
                  </a:lnTo>
                  <a:lnTo>
                    <a:pt x="330" y="179"/>
                  </a:lnTo>
                  <a:lnTo>
                    <a:pt x="330" y="179"/>
                  </a:lnTo>
                  <a:lnTo>
                    <a:pt x="330" y="179"/>
                  </a:lnTo>
                  <a:lnTo>
                    <a:pt x="330" y="179"/>
                  </a:lnTo>
                  <a:lnTo>
                    <a:pt x="330" y="181"/>
                  </a:lnTo>
                  <a:lnTo>
                    <a:pt x="330" y="184"/>
                  </a:lnTo>
                  <a:lnTo>
                    <a:pt x="330" y="186"/>
                  </a:lnTo>
                  <a:lnTo>
                    <a:pt x="330" y="186"/>
                  </a:lnTo>
                  <a:lnTo>
                    <a:pt x="328" y="188"/>
                  </a:lnTo>
                  <a:lnTo>
                    <a:pt x="326" y="191"/>
                  </a:lnTo>
                  <a:lnTo>
                    <a:pt x="316" y="195"/>
                  </a:lnTo>
                  <a:lnTo>
                    <a:pt x="314" y="195"/>
                  </a:lnTo>
                  <a:lnTo>
                    <a:pt x="314" y="198"/>
                  </a:lnTo>
                  <a:lnTo>
                    <a:pt x="314" y="205"/>
                  </a:lnTo>
                  <a:lnTo>
                    <a:pt x="316" y="214"/>
                  </a:lnTo>
                  <a:lnTo>
                    <a:pt x="316" y="214"/>
                  </a:lnTo>
                  <a:lnTo>
                    <a:pt x="316" y="214"/>
                  </a:lnTo>
                  <a:lnTo>
                    <a:pt x="316" y="214"/>
                  </a:lnTo>
                  <a:lnTo>
                    <a:pt x="319" y="214"/>
                  </a:lnTo>
                  <a:lnTo>
                    <a:pt x="321" y="216"/>
                  </a:lnTo>
                  <a:lnTo>
                    <a:pt x="323" y="216"/>
                  </a:lnTo>
                  <a:lnTo>
                    <a:pt x="323" y="216"/>
                  </a:lnTo>
                  <a:lnTo>
                    <a:pt x="326" y="219"/>
                  </a:lnTo>
                  <a:lnTo>
                    <a:pt x="326" y="219"/>
                  </a:lnTo>
                  <a:lnTo>
                    <a:pt x="323" y="223"/>
                  </a:lnTo>
                  <a:lnTo>
                    <a:pt x="323" y="226"/>
                  </a:lnTo>
                  <a:lnTo>
                    <a:pt x="319" y="240"/>
                  </a:lnTo>
                  <a:lnTo>
                    <a:pt x="314" y="249"/>
                  </a:lnTo>
                  <a:lnTo>
                    <a:pt x="312" y="251"/>
                  </a:lnTo>
                  <a:lnTo>
                    <a:pt x="309" y="254"/>
                  </a:lnTo>
                  <a:lnTo>
                    <a:pt x="300" y="268"/>
                  </a:lnTo>
                  <a:lnTo>
                    <a:pt x="298" y="270"/>
                  </a:lnTo>
                  <a:lnTo>
                    <a:pt x="305" y="275"/>
                  </a:lnTo>
                  <a:lnTo>
                    <a:pt x="312" y="282"/>
                  </a:lnTo>
                  <a:lnTo>
                    <a:pt x="316" y="282"/>
                  </a:lnTo>
                  <a:lnTo>
                    <a:pt x="319" y="282"/>
                  </a:lnTo>
                  <a:lnTo>
                    <a:pt x="319" y="284"/>
                  </a:lnTo>
                  <a:lnTo>
                    <a:pt x="319" y="284"/>
                  </a:lnTo>
                  <a:lnTo>
                    <a:pt x="321" y="286"/>
                  </a:lnTo>
                  <a:lnTo>
                    <a:pt x="319" y="289"/>
                  </a:lnTo>
                  <a:lnTo>
                    <a:pt x="319" y="289"/>
                  </a:lnTo>
                  <a:lnTo>
                    <a:pt x="319" y="289"/>
                  </a:lnTo>
                  <a:lnTo>
                    <a:pt x="319" y="291"/>
                  </a:lnTo>
                  <a:lnTo>
                    <a:pt x="319" y="291"/>
                  </a:lnTo>
                  <a:lnTo>
                    <a:pt x="319" y="293"/>
                  </a:lnTo>
                  <a:lnTo>
                    <a:pt x="323" y="300"/>
                  </a:lnTo>
                  <a:lnTo>
                    <a:pt x="323" y="303"/>
                  </a:lnTo>
                  <a:lnTo>
                    <a:pt x="323" y="307"/>
                  </a:lnTo>
                  <a:lnTo>
                    <a:pt x="326" y="310"/>
                  </a:lnTo>
                  <a:lnTo>
                    <a:pt x="326" y="312"/>
                  </a:lnTo>
                  <a:lnTo>
                    <a:pt x="326" y="312"/>
                  </a:lnTo>
                  <a:lnTo>
                    <a:pt x="326" y="314"/>
                  </a:lnTo>
                  <a:lnTo>
                    <a:pt x="326" y="314"/>
                  </a:lnTo>
                  <a:lnTo>
                    <a:pt x="326" y="314"/>
                  </a:lnTo>
                  <a:lnTo>
                    <a:pt x="326" y="316"/>
                  </a:lnTo>
                  <a:lnTo>
                    <a:pt x="323" y="319"/>
                  </a:lnTo>
                  <a:lnTo>
                    <a:pt x="323" y="319"/>
                  </a:lnTo>
                  <a:lnTo>
                    <a:pt x="323" y="319"/>
                  </a:lnTo>
                  <a:lnTo>
                    <a:pt x="319" y="319"/>
                  </a:lnTo>
                  <a:lnTo>
                    <a:pt x="312" y="323"/>
                  </a:lnTo>
                  <a:lnTo>
                    <a:pt x="309" y="323"/>
                  </a:lnTo>
                  <a:lnTo>
                    <a:pt x="307" y="323"/>
                  </a:lnTo>
                  <a:lnTo>
                    <a:pt x="305" y="321"/>
                  </a:lnTo>
                  <a:lnTo>
                    <a:pt x="300" y="321"/>
                  </a:lnTo>
                  <a:lnTo>
                    <a:pt x="284" y="321"/>
                  </a:lnTo>
                  <a:lnTo>
                    <a:pt x="277" y="319"/>
                  </a:lnTo>
                  <a:lnTo>
                    <a:pt x="274" y="316"/>
                  </a:lnTo>
                  <a:lnTo>
                    <a:pt x="272" y="312"/>
                  </a:lnTo>
                  <a:lnTo>
                    <a:pt x="270" y="310"/>
                  </a:lnTo>
                  <a:lnTo>
                    <a:pt x="267" y="303"/>
                  </a:lnTo>
                  <a:lnTo>
                    <a:pt x="265" y="289"/>
                  </a:lnTo>
                  <a:lnTo>
                    <a:pt x="263" y="282"/>
                  </a:lnTo>
                  <a:lnTo>
                    <a:pt x="256" y="282"/>
                  </a:lnTo>
                  <a:lnTo>
                    <a:pt x="256" y="282"/>
                  </a:lnTo>
                  <a:lnTo>
                    <a:pt x="251" y="282"/>
                  </a:lnTo>
                  <a:lnTo>
                    <a:pt x="244" y="282"/>
                  </a:lnTo>
                  <a:lnTo>
                    <a:pt x="233" y="275"/>
                  </a:lnTo>
                  <a:lnTo>
                    <a:pt x="230" y="270"/>
                  </a:lnTo>
                  <a:lnTo>
                    <a:pt x="228" y="261"/>
                  </a:lnTo>
                  <a:lnTo>
                    <a:pt x="223" y="258"/>
                  </a:lnTo>
                  <a:lnTo>
                    <a:pt x="219" y="258"/>
                  </a:lnTo>
                  <a:lnTo>
                    <a:pt x="207" y="263"/>
                  </a:lnTo>
                  <a:lnTo>
                    <a:pt x="202" y="265"/>
                  </a:lnTo>
                  <a:lnTo>
                    <a:pt x="200" y="265"/>
                  </a:lnTo>
                  <a:lnTo>
                    <a:pt x="198" y="265"/>
                  </a:lnTo>
                  <a:lnTo>
                    <a:pt x="193" y="265"/>
                  </a:lnTo>
                  <a:lnTo>
                    <a:pt x="191" y="263"/>
                  </a:lnTo>
                  <a:lnTo>
                    <a:pt x="191" y="261"/>
                  </a:lnTo>
                  <a:lnTo>
                    <a:pt x="191" y="261"/>
                  </a:lnTo>
                  <a:lnTo>
                    <a:pt x="191" y="258"/>
                  </a:lnTo>
                  <a:lnTo>
                    <a:pt x="188" y="258"/>
                  </a:lnTo>
                  <a:lnTo>
                    <a:pt x="186" y="258"/>
                  </a:lnTo>
                  <a:lnTo>
                    <a:pt x="186" y="258"/>
                  </a:lnTo>
                  <a:lnTo>
                    <a:pt x="184" y="258"/>
                  </a:lnTo>
                  <a:lnTo>
                    <a:pt x="174" y="256"/>
                  </a:lnTo>
                  <a:lnTo>
                    <a:pt x="163" y="256"/>
                  </a:lnTo>
                  <a:lnTo>
                    <a:pt x="156" y="254"/>
                  </a:lnTo>
                  <a:lnTo>
                    <a:pt x="133" y="242"/>
                  </a:lnTo>
                  <a:lnTo>
                    <a:pt x="130" y="242"/>
                  </a:lnTo>
                  <a:lnTo>
                    <a:pt x="121" y="240"/>
                  </a:lnTo>
                  <a:lnTo>
                    <a:pt x="116" y="240"/>
                  </a:lnTo>
                  <a:lnTo>
                    <a:pt x="114" y="237"/>
                  </a:lnTo>
                  <a:lnTo>
                    <a:pt x="95" y="223"/>
                  </a:lnTo>
                  <a:lnTo>
                    <a:pt x="95" y="223"/>
                  </a:lnTo>
                  <a:lnTo>
                    <a:pt x="93" y="221"/>
                  </a:lnTo>
                  <a:lnTo>
                    <a:pt x="84" y="221"/>
                  </a:lnTo>
                  <a:lnTo>
                    <a:pt x="81" y="221"/>
                  </a:lnTo>
                  <a:lnTo>
                    <a:pt x="79" y="223"/>
                  </a:lnTo>
                  <a:lnTo>
                    <a:pt x="79" y="221"/>
                  </a:lnTo>
                  <a:lnTo>
                    <a:pt x="74" y="219"/>
                  </a:lnTo>
                  <a:lnTo>
                    <a:pt x="74" y="216"/>
                  </a:lnTo>
                  <a:lnTo>
                    <a:pt x="74" y="214"/>
                  </a:lnTo>
                  <a:lnTo>
                    <a:pt x="72" y="214"/>
                  </a:lnTo>
                  <a:lnTo>
                    <a:pt x="70" y="214"/>
                  </a:lnTo>
                  <a:lnTo>
                    <a:pt x="67" y="214"/>
                  </a:lnTo>
                  <a:lnTo>
                    <a:pt x="63" y="214"/>
                  </a:lnTo>
                  <a:lnTo>
                    <a:pt x="60" y="212"/>
                  </a:lnTo>
                  <a:lnTo>
                    <a:pt x="58" y="209"/>
                  </a:lnTo>
                  <a:lnTo>
                    <a:pt x="56" y="207"/>
                  </a:lnTo>
                  <a:lnTo>
                    <a:pt x="53" y="205"/>
                  </a:lnTo>
                  <a:lnTo>
                    <a:pt x="49" y="202"/>
                  </a:lnTo>
                  <a:lnTo>
                    <a:pt x="44" y="198"/>
                  </a:lnTo>
                  <a:lnTo>
                    <a:pt x="35" y="193"/>
                  </a:lnTo>
                  <a:lnTo>
                    <a:pt x="37" y="191"/>
                  </a:lnTo>
                  <a:lnTo>
                    <a:pt x="35" y="188"/>
                  </a:lnTo>
                  <a:lnTo>
                    <a:pt x="32" y="188"/>
                  </a:lnTo>
                  <a:lnTo>
                    <a:pt x="32" y="186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0" y="181"/>
                  </a:lnTo>
                  <a:lnTo>
                    <a:pt x="28" y="177"/>
                  </a:lnTo>
                  <a:lnTo>
                    <a:pt x="28" y="177"/>
                  </a:lnTo>
                  <a:lnTo>
                    <a:pt x="25" y="174"/>
                  </a:lnTo>
                  <a:lnTo>
                    <a:pt x="25" y="177"/>
                  </a:lnTo>
                  <a:lnTo>
                    <a:pt x="21" y="179"/>
                  </a:lnTo>
                  <a:lnTo>
                    <a:pt x="21" y="177"/>
                  </a:lnTo>
                  <a:lnTo>
                    <a:pt x="18" y="177"/>
                  </a:lnTo>
                  <a:lnTo>
                    <a:pt x="16" y="177"/>
                  </a:lnTo>
                  <a:lnTo>
                    <a:pt x="14" y="174"/>
                  </a:lnTo>
                  <a:lnTo>
                    <a:pt x="11" y="174"/>
                  </a:lnTo>
                  <a:lnTo>
                    <a:pt x="9" y="172"/>
                  </a:lnTo>
                  <a:lnTo>
                    <a:pt x="5" y="172"/>
                  </a:lnTo>
                  <a:lnTo>
                    <a:pt x="2" y="170"/>
                  </a:lnTo>
                  <a:lnTo>
                    <a:pt x="0" y="167"/>
                  </a:lnTo>
                  <a:lnTo>
                    <a:pt x="2" y="165"/>
                  </a:lnTo>
                  <a:lnTo>
                    <a:pt x="2" y="163"/>
                  </a:lnTo>
                  <a:lnTo>
                    <a:pt x="5" y="163"/>
                  </a:lnTo>
                  <a:lnTo>
                    <a:pt x="7" y="161"/>
                  </a:lnTo>
                  <a:lnTo>
                    <a:pt x="9" y="158"/>
                  </a:lnTo>
                  <a:lnTo>
                    <a:pt x="11" y="154"/>
                  </a:lnTo>
                  <a:lnTo>
                    <a:pt x="14" y="151"/>
                  </a:lnTo>
                  <a:lnTo>
                    <a:pt x="16" y="147"/>
                  </a:lnTo>
                  <a:lnTo>
                    <a:pt x="21" y="142"/>
                  </a:lnTo>
                  <a:lnTo>
                    <a:pt x="23" y="140"/>
                  </a:lnTo>
                  <a:lnTo>
                    <a:pt x="25" y="137"/>
                  </a:lnTo>
                  <a:lnTo>
                    <a:pt x="32" y="135"/>
                  </a:lnTo>
                  <a:lnTo>
                    <a:pt x="35" y="135"/>
                  </a:lnTo>
                  <a:lnTo>
                    <a:pt x="39" y="135"/>
                  </a:lnTo>
                  <a:lnTo>
                    <a:pt x="42" y="135"/>
                  </a:lnTo>
                  <a:lnTo>
                    <a:pt x="44" y="135"/>
                  </a:lnTo>
                  <a:lnTo>
                    <a:pt x="49" y="135"/>
                  </a:lnTo>
                  <a:lnTo>
                    <a:pt x="53" y="135"/>
                  </a:lnTo>
                  <a:lnTo>
                    <a:pt x="58" y="135"/>
                  </a:lnTo>
                  <a:lnTo>
                    <a:pt x="63" y="135"/>
                  </a:lnTo>
                  <a:lnTo>
                    <a:pt x="63" y="135"/>
                  </a:lnTo>
                  <a:lnTo>
                    <a:pt x="65" y="137"/>
                  </a:lnTo>
                  <a:lnTo>
                    <a:pt x="65" y="137"/>
                  </a:lnTo>
                  <a:lnTo>
                    <a:pt x="67" y="137"/>
                  </a:lnTo>
                  <a:lnTo>
                    <a:pt x="70" y="137"/>
                  </a:lnTo>
                  <a:lnTo>
                    <a:pt x="70" y="135"/>
                  </a:lnTo>
                  <a:lnTo>
                    <a:pt x="70" y="135"/>
                  </a:lnTo>
                  <a:lnTo>
                    <a:pt x="70" y="133"/>
                  </a:lnTo>
                  <a:lnTo>
                    <a:pt x="72" y="130"/>
                  </a:lnTo>
                  <a:lnTo>
                    <a:pt x="72" y="126"/>
                  </a:lnTo>
                  <a:lnTo>
                    <a:pt x="70" y="123"/>
                  </a:lnTo>
                  <a:lnTo>
                    <a:pt x="70" y="121"/>
                  </a:lnTo>
                  <a:lnTo>
                    <a:pt x="70" y="121"/>
                  </a:lnTo>
                  <a:lnTo>
                    <a:pt x="70" y="121"/>
                  </a:lnTo>
                  <a:lnTo>
                    <a:pt x="72" y="119"/>
                  </a:lnTo>
                  <a:lnTo>
                    <a:pt x="70" y="119"/>
                  </a:lnTo>
                  <a:lnTo>
                    <a:pt x="70" y="116"/>
                  </a:lnTo>
                  <a:lnTo>
                    <a:pt x="70" y="119"/>
                  </a:lnTo>
                  <a:lnTo>
                    <a:pt x="70" y="119"/>
                  </a:lnTo>
                  <a:lnTo>
                    <a:pt x="67" y="121"/>
                  </a:lnTo>
                  <a:lnTo>
                    <a:pt x="63" y="121"/>
                  </a:lnTo>
                  <a:lnTo>
                    <a:pt x="63" y="119"/>
                  </a:lnTo>
                  <a:lnTo>
                    <a:pt x="63" y="116"/>
                  </a:lnTo>
                  <a:lnTo>
                    <a:pt x="63" y="114"/>
                  </a:lnTo>
                  <a:lnTo>
                    <a:pt x="63" y="112"/>
                  </a:lnTo>
                  <a:lnTo>
                    <a:pt x="63" y="107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0" y="105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6" y="102"/>
                  </a:lnTo>
                  <a:lnTo>
                    <a:pt x="53" y="105"/>
                  </a:lnTo>
                  <a:lnTo>
                    <a:pt x="53" y="109"/>
                  </a:lnTo>
                  <a:lnTo>
                    <a:pt x="51" y="112"/>
                  </a:lnTo>
                  <a:lnTo>
                    <a:pt x="51" y="109"/>
                  </a:lnTo>
                  <a:lnTo>
                    <a:pt x="49" y="107"/>
                  </a:lnTo>
                  <a:lnTo>
                    <a:pt x="49" y="102"/>
                  </a:lnTo>
                  <a:lnTo>
                    <a:pt x="46" y="98"/>
                  </a:lnTo>
                  <a:lnTo>
                    <a:pt x="44" y="93"/>
                  </a:lnTo>
                  <a:lnTo>
                    <a:pt x="42" y="88"/>
                  </a:lnTo>
                  <a:lnTo>
                    <a:pt x="42" y="81"/>
                  </a:lnTo>
                  <a:lnTo>
                    <a:pt x="42" y="77"/>
                  </a:lnTo>
                  <a:lnTo>
                    <a:pt x="44" y="72"/>
                  </a:lnTo>
                  <a:lnTo>
                    <a:pt x="44" y="70"/>
                  </a:lnTo>
                  <a:lnTo>
                    <a:pt x="49" y="67"/>
                  </a:lnTo>
                  <a:lnTo>
                    <a:pt x="49" y="63"/>
                  </a:lnTo>
                  <a:lnTo>
                    <a:pt x="53" y="56"/>
                  </a:lnTo>
                  <a:lnTo>
                    <a:pt x="56" y="49"/>
                  </a:lnTo>
                  <a:lnTo>
                    <a:pt x="58" y="44"/>
                  </a:lnTo>
                  <a:lnTo>
                    <a:pt x="58" y="42"/>
                  </a:lnTo>
                  <a:lnTo>
                    <a:pt x="58" y="44"/>
                  </a:lnTo>
                  <a:lnTo>
                    <a:pt x="58" y="46"/>
                  </a:lnTo>
                  <a:lnTo>
                    <a:pt x="60" y="49"/>
                  </a:lnTo>
                  <a:lnTo>
                    <a:pt x="60" y="51"/>
                  </a:lnTo>
                  <a:lnTo>
                    <a:pt x="63" y="44"/>
                  </a:lnTo>
                  <a:lnTo>
                    <a:pt x="63" y="37"/>
                  </a:lnTo>
                  <a:lnTo>
                    <a:pt x="63" y="32"/>
                  </a:lnTo>
                  <a:lnTo>
                    <a:pt x="67" y="35"/>
                  </a:lnTo>
                  <a:lnTo>
                    <a:pt x="70" y="28"/>
                  </a:lnTo>
                  <a:lnTo>
                    <a:pt x="74" y="23"/>
                  </a:lnTo>
                  <a:lnTo>
                    <a:pt x="77" y="19"/>
                  </a:lnTo>
                  <a:lnTo>
                    <a:pt x="79" y="16"/>
                  </a:lnTo>
                  <a:lnTo>
                    <a:pt x="84" y="14"/>
                  </a:lnTo>
                  <a:lnTo>
                    <a:pt x="86" y="12"/>
                  </a:lnTo>
                  <a:lnTo>
                    <a:pt x="88" y="7"/>
                  </a:lnTo>
                  <a:lnTo>
                    <a:pt x="91" y="7"/>
                  </a:lnTo>
                  <a:lnTo>
                    <a:pt x="93" y="12"/>
                  </a:lnTo>
                  <a:lnTo>
                    <a:pt x="95" y="14"/>
                  </a:lnTo>
                  <a:lnTo>
                    <a:pt x="98" y="19"/>
                  </a:lnTo>
                  <a:lnTo>
                    <a:pt x="102" y="21"/>
                  </a:lnTo>
                  <a:lnTo>
                    <a:pt x="105" y="21"/>
                  </a:lnTo>
                  <a:lnTo>
                    <a:pt x="102" y="16"/>
                  </a:lnTo>
                  <a:lnTo>
                    <a:pt x="102" y="14"/>
                  </a:lnTo>
                  <a:lnTo>
                    <a:pt x="102" y="9"/>
                  </a:lnTo>
                  <a:lnTo>
                    <a:pt x="102" y="7"/>
                  </a:lnTo>
                  <a:lnTo>
                    <a:pt x="105" y="5"/>
                  </a:lnTo>
                  <a:lnTo>
                    <a:pt x="107" y="7"/>
                  </a:lnTo>
                  <a:lnTo>
                    <a:pt x="109" y="12"/>
                  </a:lnTo>
                  <a:lnTo>
                    <a:pt x="107" y="14"/>
                  </a:lnTo>
                  <a:lnTo>
                    <a:pt x="109" y="16"/>
                  </a:lnTo>
                  <a:lnTo>
                    <a:pt x="112" y="19"/>
                  </a:lnTo>
                  <a:close/>
                  <a:moveTo>
                    <a:pt x="112" y="0"/>
                  </a:moveTo>
                  <a:lnTo>
                    <a:pt x="114" y="0"/>
                  </a:lnTo>
                  <a:lnTo>
                    <a:pt x="116" y="0"/>
                  </a:lnTo>
                  <a:lnTo>
                    <a:pt x="121" y="0"/>
                  </a:lnTo>
                  <a:lnTo>
                    <a:pt x="121" y="2"/>
                  </a:lnTo>
                  <a:lnTo>
                    <a:pt x="123" y="5"/>
                  </a:lnTo>
                  <a:lnTo>
                    <a:pt x="123" y="7"/>
                  </a:lnTo>
                  <a:lnTo>
                    <a:pt x="123" y="7"/>
                  </a:lnTo>
                  <a:lnTo>
                    <a:pt x="123" y="7"/>
                  </a:lnTo>
                  <a:lnTo>
                    <a:pt x="128" y="12"/>
                  </a:lnTo>
                  <a:lnTo>
                    <a:pt x="130" y="14"/>
                  </a:lnTo>
                  <a:lnTo>
                    <a:pt x="130" y="19"/>
                  </a:lnTo>
                  <a:lnTo>
                    <a:pt x="130" y="23"/>
                  </a:lnTo>
                  <a:lnTo>
                    <a:pt x="126" y="25"/>
                  </a:lnTo>
                  <a:lnTo>
                    <a:pt x="121" y="23"/>
                  </a:lnTo>
                  <a:lnTo>
                    <a:pt x="116" y="21"/>
                  </a:lnTo>
                  <a:lnTo>
                    <a:pt x="112" y="16"/>
                  </a:lnTo>
                  <a:lnTo>
                    <a:pt x="112" y="14"/>
                  </a:lnTo>
                  <a:lnTo>
                    <a:pt x="112" y="12"/>
                  </a:lnTo>
                  <a:lnTo>
                    <a:pt x="112" y="9"/>
                  </a:lnTo>
                  <a:lnTo>
                    <a:pt x="114" y="9"/>
                  </a:lnTo>
                  <a:lnTo>
                    <a:pt x="114" y="7"/>
                  </a:lnTo>
                  <a:lnTo>
                    <a:pt x="112" y="7"/>
                  </a:lnTo>
                  <a:lnTo>
                    <a:pt x="109" y="2"/>
                  </a:lnTo>
                  <a:lnTo>
                    <a:pt x="109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C8C8C8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01" name="Freeform 60">
              <a:extLst>
                <a:ext uri="{FF2B5EF4-FFF2-40B4-BE49-F238E27FC236}">
                  <a16:creationId xmlns:a16="http://schemas.microsoft.com/office/drawing/2014/main" id="{3A38F64C-CA11-6E4B-A420-11CC7345F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2673" y="4024504"/>
              <a:ext cx="641151" cy="314469"/>
            </a:xfrm>
            <a:custGeom>
              <a:avLst/>
              <a:gdLst>
                <a:gd name="T0" fmla="*/ 198 w 544"/>
                <a:gd name="T1" fmla="*/ 49 h 259"/>
                <a:gd name="T2" fmla="*/ 207 w 544"/>
                <a:gd name="T3" fmla="*/ 58 h 259"/>
                <a:gd name="T4" fmla="*/ 235 w 544"/>
                <a:gd name="T5" fmla="*/ 72 h 259"/>
                <a:gd name="T6" fmla="*/ 279 w 544"/>
                <a:gd name="T7" fmla="*/ 82 h 259"/>
                <a:gd name="T8" fmla="*/ 312 w 544"/>
                <a:gd name="T9" fmla="*/ 82 h 259"/>
                <a:gd name="T10" fmla="*/ 319 w 544"/>
                <a:gd name="T11" fmla="*/ 96 h 259"/>
                <a:gd name="T12" fmla="*/ 328 w 544"/>
                <a:gd name="T13" fmla="*/ 114 h 259"/>
                <a:gd name="T14" fmla="*/ 342 w 544"/>
                <a:gd name="T15" fmla="*/ 114 h 259"/>
                <a:gd name="T16" fmla="*/ 358 w 544"/>
                <a:gd name="T17" fmla="*/ 119 h 259"/>
                <a:gd name="T18" fmla="*/ 370 w 544"/>
                <a:gd name="T19" fmla="*/ 145 h 259"/>
                <a:gd name="T20" fmla="*/ 409 w 544"/>
                <a:gd name="T21" fmla="*/ 165 h 259"/>
                <a:gd name="T22" fmla="*/ 414 w 544"/>
                <a:gd name="T23" fmla="*/ 172 h 259"/>
                <a:gd name="T24" fmla="*/ 414 w 544"/>
                <a:gd name="T25" fmla="*/ 184 h 259"/>
                <a:gd name="T26" fmla="*/ 423 w 544"/>
                <a:gd name="T27" fmla="*/ 186 h 259"/>
                <a:gd name="T28" fmla="*/ 433 w 544"/>
                <a:gd name="T29" fmla="*/ 196 h 259"/>
                <a:gd name="T30" fmla="*/ 447 w 544"/>
                <a:gd name="T31" fmla="*/ 196 h 259"/>
                <a:gd name="T32" fmla="*/ 456 w 544"/>
                <a:gd name="T33" fmla="*/ 193 h 259"/>
                <a:gd name="T34" fmla="*/ 477 w 544"/>
                <a:gd name="T35" fmla="*/ 196 h 259"/>
                <a:gd name="T36" fmla="*/ 481 w 544"/>
                <a:gd name="T37" fmla="*/ 205 h 259"/>
                <a:gd name="T38" fmla="*/ 491 w 544"/>
                <a:gd name="T39" fmla="*/ 205 h 259"/>
                <a:gd name="T40" fmla="*/ 498 w 544"/>
                <a:gd name="T41" fmla="*/ 210 h 259"/>
                <a:gd name="T42" fmla="*/ 526 w 544"/>
                <a:gd name="T43" fmla="*/ 221 h 259"/>
                <a:gd name="T44" fmla="*/ 461 w 544"/>
                <a:gd name="T45" fmla="*/ 256 h 259"/>
                <a:gd name="T46" fmla="*/ 451 w 544"/>
                <a:gd name="T47" fmla="*/ 249 h 259"/>
                <a:gd name="T48" fmla="*/ 421 w 544"/>
                <a:gd name="T49" fmla="*/ 228 h 259"/>
                <a:gd name="T50" fmla="*/ 414 w 544"/>
                <a:gd name="T51" fmla="*/ 231 h 259"/>
                <a:gd name="T52" fmla="*/ 402 w 544"/>
                <a:gd name="T53" fmla="*/ 228 h 259"/>
                <a:gd name="T54" fmla="*/ 395 w 544"/>
                <a:gd name="T55" fmla="*/ 210 h 259"/>
                <a:gd name="T56" fmla="*/ 381 w 544"/>
                <a:gd name="T57" fmla="*/ 214 h 259"/>
                <a:gd name="T58" fmla="*/ 360 w 544"/>
                <a:gd name="T59" fmla="*/ 205 h 259"/>
                <a:gd name="T60" fmla="*/ 340 w 544"/>
                <a:gd name="T61" fmla="*/ 193 h 259"/>
                <a:gd name="T62" fmla="*/ 326 w 544"/>
                <a:gd name="T63" fmla="*/ 198 h 259"/>
                <a:gd name="T64" fmla="*/ 298 w 544"/>
                <a:gd name="T65" fmla="*/ 200 h 259"/>
                <a:gd name="T66" fmla="*/ 267 w 544"/>
                <a:gd name="T67" fmla="*/ 186 h 259"/>
                <a:gd name="T68" fmla="*/ 246 w 544"/>
                <a:gd name="T69" fmla="*/ 186 h 259"/>
                <a:gd name="T70" fmla="*/ 223 w 544"/>
                <a:gd name="T71" fmla="*/ 177 h 259"/>
                <a:gd name="T72" fmla="*/ 193 w 544"/>
                <a:gd name="T73" fmla="*/ 152 h 259"/>
                <a:gd name="T74" fmla="*/ 179 w 544"/>
                <a:gd name="T75" fmla="*/ 149 h 259"/>
                <a:gd name="T76" fmla="*/ 167 w 544"/>
                <a:gd name="T77" fmla="*/ 145 h 259"/>
                <a:gd name="T78" fmla="*/ 149 w 544"/>
                <a:gd name="T79" fmla="*/ 138 h 259"/>
                <a:gd name="T80" fmla="*/ 139 w 544"/>
                <a:gd name="T81" fmla="*/ 147 h 259"/>
                <a:gd name="T82" fmla="*/ 135 w 544"/>
                <a:gd name="T83" fmla="*/ 172 h 259"/>
                <a:gd name="T84" fmla="*/ 102 w 544"/>
                <a:gd name="T85" fmla="*/ 172 h 259"/>
                <a:gd name="T86" fmla="*/ 84 w 544"/>
                <a:gd name="T87" fmla="*/ 179 h 259"/>
                <a:gd name="T88" fmla="*/ 58 w 544"/>
                <a:gd name="T89" fmla="*/ 177 h 259"/>
                <a:gd name="T90" fmla="*/ 37 w 544"/>
                <a:gd name="T91" fmla="*/ 172 h 259"/>
                <a:gd name="T92" fmla="*/ 28 w 544"/>
                <a:gd name="T93" fmla="*/ 163 h 259"/>
                <a:gd name="T94" fmla="*/ 25 w 544"/>
                <a:gd name="T95" fmla="*/ 152 h 259"/>
                <a:gd name="T96" fmla="*/ 21 w 544"/>
                <a:gd name="T97" fmla="*/ 138 h 259"/>
                <a:gd name="T98" fmla="*/ 18 w 544"/>
                <a:gd name="T99" fmla="*/ 131 h 259"/>
                <a:gd name="T100" fmla="*/ 14 w 544"/>
                <a:gd name="T101" fmla="*/ 100 h 259"/>
                <a:gd name="T102" fmla="*/ 28 w 544"/>
                <a:gd name="T103" fmla="*/ 68 h 259"/>
                <a:gd name="T104" fmla="*/ 18 w 544"/>
                <a:gd name="T105" fmla="*/ 63 h 259"/>
                <a:gd name="T106" fmla="*/ 18 w 544"/>
                <a:gd name="T107" fmla="*/ 44 h 259"/>
                <a:gd name="T108" fmla="*/ 32 w 544"/>
                <a:gd name="T109" fmla="*/ 30 h 259"/>
                <a:gd name="T110" fmla="*/ 37 w 544"/>
                <a:gd name="T111" fmla="*/ 28 h 259"/>
                <a:gd name="T112" fmla="*/ 70 w 544"/>
                <a:gd name="T113" fmla="*/ 14 h 259"/>
                <a:gd name="T114" fmla="*/ 93 w 544"/>
                <a:gd name="T115" fmla="*/ 7 h 259"/>
                <a:gd name="T116" fmla="*/ 104 w 544"/>
                <a:gd name="T117" fmla="*/ 23 h 259"/>
                <a:gd name="T118" fmla="*/ 109 w 544"/>
                <a:gd name="T119" fmla="*/ 56 h 259"/>
                <a:gd name="T120" fmla="*/ 160 w 544"/>
                <a:gd name="T121" fmla="*/ 61 h 259"/>
                <a:gd name="T122" fmla="*/ 172 w 544"/>
                <a:gd name="T123" fmla="*/ 54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4" h="259">
                  <a:moveTo>
                    <a:pt x="179" y="49"/>
                  </a:moveTo>
                  <a:lnTo>
                    <a:pt x="181" y="47"/>
                  </a:lnTo>
                  <a:lnTo>
                    <a:pt x="184" y="49"/>
                  </a:lnTo>
                  <a:lnTo>
                    <a:pt x="188" y="49"/>
                  </a:lnTo>
                  <a:lnTo>
                    <a:pt x="191" y="49"/>
                  </a:lnTo>
                  <a:lnTo>
                    <a:pt x="198" y="49"/>
                  </a:lnTo>
                  <a:lnTo>
                    <a:pt x="200" y="49"/>
                  </a:lnTo>
                  <a:lnTo>
                    <a:pt x="202" y="49"/>
                  </a:lnTo>
                  <a:lnTo>
                    <a:pt x="202" y="51"/>
                  </a:lnTo>
                  <a:lnTo>
                    <a:pt x="202" y="54"/>
                  </a:lnTo>
                  <a:lnTo>
                    <a:pt x="205" y="56"/>
                  </a:lnTo>
                  <a:lnTo>
                    <a:pt x="207" y="58"/>
                  </a:lnTo>
                  <a:lnTo>
                    <a:pt x="216" y="68"/>
                  </a:lnTo>
                  <a:lnTo>
                    <a:pt x="219" y="68"/>
                  </a:lnTo>
                  <a:lnTo>
                    <a:pt x="225" y="68"/>
                  </a:lnTo>
                  <a:lnTo>
                    <a:pt x="228" y="70"/>
                  </a:lnTo>
                  <a:lnTo>
                    <a:pt x="230" y="70"/>
                  </a:lnTo>
                  <a:lnTo>
                    <a:pt x="235" y="72"/>
                  </a:lnTo>
                  <a:lnTo>
                    <a:pt x="237" y="72"/>
                  </a:lnTo>
                  <a:lnTo>
                    <a:pt x="249" y="70"/>
                  </a:lnTo>
                  <a:lnTo>
                    <a:pt x="256" y="70"/>
                  </a:lnTo>
                  <a:lnTo>
                    <a:pt x="260" y="72"/>
                  </a:lnTo>
                  <a:lnTo>
                    <a:pt x="272" y="79"/>
                  </a:lnTo>
                  <a:lnTo>
                    <a:pt x="279" y="82"/>
                  </a:lnTo>
                  <a:lnTo>
                    <a:pt x="293" y="82"/>
                  </a:lnTo>
                  <a:lnTo>
                    <a:pt x="300" y="79"/>
                  </a:lnTo>
                  <a:lnTo>
                    <a:pt x="305" y="79"/>
                  </a:lnTo>
                  <a:lnTo>
                    <a:pt x="307" y="82"/>
                  </a:lnTo>
                  <a:lnTo>
                    <a:pt x="309" y="82"/>
                  </a:lnTo>
                  <a:lnTo>
                    <a:pt x="312" y="82"/>
                  </a:lnTo>
                  <a:lnTo>
                    <a:pt x="312" y="84"/>
                  </a:lnTo>
                  <a:lnTo>
                    <a:pt x="312" y="86"/>
                  </a:lnTo>
                  <a:lnTo>
                    <a:pt x="312" y="89"/>
                  </a:lnTo>
                  <a:lnTo>
                    <a:pt x="314" y="91"/>
                  </a:lnTo>
                  <a:lnTo>
                    <a:pt x="319" y="93"/>
                  </a:lnTo>
                  <a:lnTo>
                    <a:pt x="319" y="96"/>
                  </a:lnTo>
                  <a:lnTo>
                    <a:pt x="319" y="100"/>
                  </a:lnTo>
                  <a:lnTo>
                    <a:pt x="319" y="105"/>
                  </a:lnTo>
                  <a:lnTo>
                    <a:pt x="319" y="107"/>
                  </a:lnTo>
                  <a:lnTo>
                    <a:pt x="323" y="112"/>
                  </a:lnTo>
                  <a:lnTo>
                    <a:pt x="326" y="114"/>
                  </a:lnTo>
                  <a:lnTo>
                    <a:pt x="328" y="114"/>
                  </a:lnTo>
                  <a:lnTo>
                    <a:pt x="335" y="114"/>
                  </a:lnTo>
                  <a:lnTo>
                    <a:pt x="337" y="112"/>
                  </a:lnTo>
                  <a:lnTo>
                    <a:pt x="340" y="112"/>
                  </a:lnTo>
                  <a:lnTo>
                    <a:pt x="342" y="112"/>
                  </a:lnTo>
                  <a:lnTo>
                    <a:pt x="342" y="112"/>
                  </a:lnTo>
                  <a:lnTo>
                    <a:pt x="342" y="114"/>
                  </a:lnTo>
                  <a:lnTo>
                    <a:pt x="344" y="117"/>
                  </a:lnTo>
                  <a:lnTo>
                    <a:pt x="344" y="117"/>
                  </a:lnTo>
                  <a:lnTo>
                    <a:pt x="347" y="117"/>
                  </a:lnTo>
                  <a:lnTo>
                    <a:pt x="349" y="114"/>
                  </a:lnTo>
                  <a:lnTo>
                    <a:pt x="356" y="114"/>
                  </a:lnTo>
                  <a:lnTo>
                    <a:pt x="358" y="119"/>
                  </a:lnTo>
                  <a:lnTo>
                    <a:pt x="358" y="128"/>
                  </a:lnTo>
                  <a:lnTo>
                    <a:pt x="358" y="131"/>
                  </a:lnTo>
                  <a:lnTo>
                    <a:pt x="360" y="138"/>
                  </a:lnTo>
                  <a:lnTo>
                    <a:pt x="363" y="142"/>
                  </a:lnTo>
                  <a:lnTo>
                    <a:pt x="363" y="145"/>
                  </a:lnTo>
                  <a:lnTo>
                    <a:pt x="370" y="145"/>
                  </a:lnTo>
                  <a:lnTo>
                    <a:pt x="381" y="149"/>
                  </a:lnTo>
                  <a:lnTo>
                    <a:pt x="400" y="152"/>
                  </a:lnTo>
                  <a:lnTo>
                    <a:pt x="405" y="154"/>
                  </a:lnTo>
                  <a:lnTo>
                    <a:pt x="409" y="156"/>
                  </a:lnTo>
                  <a:lnTo>
                    <a:pt x="412" y="163"/>
                  </a:lnTo>
                  <a:lnTo>
                    <a:pt x="409" y="165"/>
                  </a:lnTo>
                  <a:lnTo>
                    <a:pt x="409" y="168"/>
                  </a:lnTo>
                  <a:lnTo>
                    <a:pt x="409" y="168"/>
                  </a:lnTo>
                  <a:lnTo>
                    <a:pt x="409" y="170"/>
                  </a:lnTo>
                  <a:lnTo>
                    <a:pt x="414" y="170"/>
                  </a:lnTo>
                  <a:lnTo>
                    <a:pt x="414" y="170"/>
                  </a:lnTo>
                  <a:lnTo>
                    <a:pt x="414" y="172"/>
                  </a:lnTo>
                  <a:lnTo>
                    <a:pt x="412" y="177"/>
                  </a:lnTo>
                  <a:lnTo>
                    <a:pt x="412" y="177"/>
                  </a:lnTo>
                  <a:lnTo>
                    <a:pt x="412" y="179"/>
                  </a:lnTo>
                  <a:lnTo>
                    <a:pt x="414" y="182"/>
                  </a:lnTo>
                  <a:lnTo>
                    <a:pt x="414" y="182"/>
                  </a:lnTo>
                  <a:lnTo>
                    <a:pt x="414" y="184"/>
                  </a:lnTo>
                  <a:lnTo>
                    <a:pt x="414" y="186"/>
                  </a:lnTo>
                  <a:lnTo>
                    <a:pt x="416" y="186"/>
                  </a:lnTo>
                  <a:lnTo>
                    <a:pt x="416" y="186"/>
                  </a:lnTo>
                  <a:lnTo>
                    <a:pt x="421" y="186"/>
                  </a:lnTo>
                  <a:lnTo>
                    <a:pt x="421" y="186"/>
                  </a:lnTo>
                  <a:lnTo>
                    <a:pt x="423" y="186"/>
                  </a:lnTo>
                  <a:lnTo>
                    <a:pt x="423" y="189"/>
                  </a:lnTo>
                  <a:lnTo>
                    <a:pt x="426" y="189"/>
                  </a:lnTo>
                  <a:lnTo>
                    <a:pt x="426" y="191"/>
                  </a:lnTo>
                  <a:lnTo>
                    <a:pt x="428" y="193"/>
                  </a:lnTo>
                  <a:lnTo>
                    <a:pt x="430" y="193"/>
                  </a:lnTo>
                  <a:lnTo>
                    <a:pt x="433" y="196"/>
                  </a:lnTo>
                  <a:lnTo>
                    <a:pt x="435" y="196"/>
                  </a:lnTo>
                  <a:lnTo>
                    <a:pt x="437" y="193"/>
                  </a:lnTo>
                  <a:lnTo>
                    <a:pt x="440" y="193"/>
                  </a:lnTo>
                  <a:lnTo>
                    <a:pt x="442" y="193"/>
                  </a:lnTo>
                  <a:lnTo>
                    <a:pt x="444" y="193"/>
                  </a:lnTo>
                  <a:lnTo>
                    <a:pt x="447" y="196"/>
                  </a:lnTo>
                  <a:lnTo>
                    <a:pt x="449" y="193"/>
                  </a:lnTo>
                  <a:lnTo>
                    <a:pt x="449" y="189"/>
                  </a:lnTo>
                  <a:lnTo>
                    <a:pt x="451" y="189"/>
                  </a:lnTo>
                  <a:lnTo>
                    <a:pt x="456" y="189"/>
                  </a:lnTo>
                  <a:lnTo>
                    <a:pt x="456" y="191"/>
                  </a:lnTo>
                  <a:lnTo>
                    <a:pt x="456" y="193"/>
                  </a:lnTo>
                  <a:lnTo>
                    <a:pt x="458" y="196"/>
                  </a:lnTo>
                  <a:lnTo>
                    <a:pt x="461" y="193"/>
                  </a:lnTo>
                  <a:lnTo>
                    <a:pt x="465" y="191"/>
                  </a:lnTo>
                  <a:lnTo>
                    <a:pt x="468" y="191"/>
                  </a:lnTo>
                  <a:lnTo>
                    <a:pt x="475" y="193"/>
                  </a:lnTo>
                  <a:lnTo>
                    <a:pt x="477" y="196"/>
                  </a:lnTo>
                  <a:lnTo>
                    <a:pt x="477" y="196"/>
                  </a:lnTo>
                  <a:lnTo>
                    <a:pt x="477" y="198"/>
                  </a:lnTo>
                  <a:lnTo>
                    <a:pt x="477" y="198"/>
                  </a:lnTo>
                  <a:lnTo>
                    <a:pt x="479" y="203"/>
                  </a:lnTo>
                  <a:lnTo>
                    <a:pt x="481" y="205"/>
                  </a:lnTo>
                  <a:lnTo>
                    <a:pt x="481" y="205"/>
                  </a:lnTo>
                  <a:lnTo>
                    <a:pt x="484" y="207"/>
                  </a:lnTo>
                  <a:lnTo>
                    <a:pt x="484" y="205"/>
                  </a:lnTo>
                  <a:lnTo>
                    <a:pt x="486" y="205"/>
                  </a:lnTo>
                  <a:lnTo>
                    <a:pt x="488" y="205"/>
                  </a:lnTo>
                  <a:lnTo>
                    <a:pt x="488" y="205"/>
                  </a:lnTo>
                  <a:lnTo>
                    <a:pt x="491" y="205"/>
                  </a:lnTo>
                  <a:lnTo>
                    <a:pt x="491" y="205"/>
                  </a:lnTo>
                  <a:lnTo>
                    <a:pt x="493" y="205"/>
                  </a:lnTo>
                  <a:lnTo>
                    <a:pt x="493" y="205"/>
                  </a:lnTo>
                  <a:lnTo>
                    <a:pt x="495" y="210"/>
                  </a:lnTo>
                  <a:lnTo>
                    <a:pt x="495" y="210"/>
                  </a:lnTo>
                  <a:lnTo>
                    <a:pt x="498" y="210"/>
                  </a:lnTo>
                  <a:lnTo>
                    <a:pt x="500" y="207"/>
                  </a:lnTo>
                  <a:lnTo>
                    <a:pt x="502" y="207"/>
                  </a:lnTo>
                  <a:lnTo>
                    <a:pt x="507" y="207"/>
                  </a:lnTo>
                  <a:lnTo>
                    <a:pt x="516" y="214"/>
                  </a:lnTo>
                  <a:lnTo>
                    <a:pt x="521" y="219"/>
                  </a:lnTo>
                  <a:lnTo>
                    <a:pt x="526" y="221"/>
                  </a:lnTo>
                  <a:lnTo>
                    <a:pt x="533" y="224"/>
                  </a:lnTo>
                  <a:lnTo>
                    <a:pt x="544" y="226"/>
                  </a:lnTo>
                  <a:lnTo>
                    <a:pt x="544" y="226"/>
                  </a:lnTo>
                  <a:lnTo>
                    <a:pt x="461" y="259"/>
                  </a:lnTo>
                  <a:lnTo>
                    <a:pt x="461" y="256"/>
                  </a:lnTo>
                  <a:lnTo>
                    <a:pt x="461" y="256"/>
                  </a:lnTo>
                  <a:lnTo>
                    <a:pt x="461" y="254"/>
                  </a:lnTo>
                  <a:lnTo>
                    <a:pt x="458" y="254"/>
                  </a:lnTo>
                  <a:lnTo>
                    <a:pt x="456" y="254"/>
                  </a:lnTo>
                  <a:lnTo>
                    <a:pt x="456" y="252"/>
                  </a:lnTo>
                  <a:lnTo>
                    <a:pt x="454" y="252"/>
                  </a:lnTo>
                  <a:lnTo>
                    <a:pt x="451" y="249"/>
                  </a:lnTo>
                  <a:lnTo>
                    <a:pt x="440" y="245"/>
                  </a:lnTo>
                  <a:lnTo>
                    <a:pt x="437" y="242"/>
                  </a:lnTo>
                  <a:lnTo>
                    <a:pt x="430" y="235"/>
                  </a:lnTo>
                  <a:lnTo>
                    <a:pt x="423" y="231"/>
                  </a:lnTo>
                  <a:lnTo>
                    <a:pt x="423" y="228"/>
                  </a:lnTo>
                  <a:lnTo>
                    <a:pt x="421" y="228"/>
                  </a:lnTo>
                  <a:lnTo>
                    <a:pt x="419" y="231"/>
                  </a:lnTo>
                  <a:lnTo>
                    <a:pt x="419" y="231"/>
                  </a:lnTo>
                  <a:lnTo>
                    <a:pt x="419" y="231"/>
                  </a:lnTo>
                  <a:lnTo>
                    <a:pt x="416" y="231"/>
                  </a:lnTo>
                  <a:lnTo>
                    <a:pt x="414" y="231"/>
                  </a:lnTo>
                  <a:lnTo>
                    <a:pt x="414" y="231"/>
                  </a:lnTo>
                  <a:lnTo>
                    <a:pt x="414" y="231"/>
                  </a:lnTo>
                  <a:lnTo>
                    <a:pt x="412" y="228"/>
                  </a:lnTo>
                  <a:lnTo>
                    <a:pt x="412" y="228"/>
                  </a:lnTo>
                  <a:lnTo>
                    <a:pt x="409" y="228"/>
                  </a:lnTo>
                  <a:lnTo>
                    <a:pt x="407" y="228"/>
                  </a:lnTo>
                  <a:lnTo>
                    <a:pt x="402" y="228"/>
                  </a:lnTo>
                  <a:lnTo>
                    <a:pt x="402" y="228"/>
                  </a:lnTo>
                  <a:lnTo>
                    <a:pt x="400" y="226"/>
                  </a:lnTo>
                  <a:lnTo>
                    <a:pt x="400" y="226"/>
                  </a:lnTo>
                  <a:lnTo>
                    <a:pt x="405" y="221"/>
                  </a:lnTo>
                  <a:lnTo>
                    <a:pt x="398" y="212"/>
                  </a:lnTo>
                  <a:lnTo>
                    <a:pt x="395" y="210"/>
                  </a:lnTo>
                  <a:lnTo>
                    <a:pt x="391" y="207"/>
                  </a:lnTo>
                  <a:lnTo>
                    <a:pt x="391" y="207"/>
                  </a:lnTo>
                  <a:lnTo>
                    <a:pt x="386" y="214"/>
                  </a:lnTo>
                  <a:lnTo>
                    <a:pt x="384" y="214"/>
                  </a:lnTo>
                  <a:lnTo>
                    <a:pt x="384" y="214"/>
                  </a:lnTo>
                  <a:lnTo>
                    <a:pt x="381" y="214"/>
                  </a:lnTo>
                  <a:lnTo>
                    <a:pt x="374" y="214"/>
                  </a:lnTo>
                  <a:lnTo>
                    <a:pt x="372" y="212"/>
                  </a:lnTo>
                  <a:lnTo>
                    <a:pt x="370" y="212"/>
                  </a:lnTo>
                  <a:lnTo>
                    <a:pt x="363" y="205"/>
                  </a:lnTo>
                  <a:lnTo>
                    <a:pt x="360" y="205"/>
                  </a:lnTo>
                  <a:lnTo>
                    <a:pt x="360" y="205"/>
                  </a:lnTo>
                  <a:lnTo>
                    <a:pt x="358" y="205"/>
                  </a:lnTo>
                  <a:lnTo>
                    <a:pt x="356" y="205"/>
                  </a:lnTo>
                  <a:lnTo>
                    <a:pt x="353" y="203"/>
                  </a:lnTo>
                  <a:lnTo>
                    <a:pt x="347" y="196"/>
                  </a:lnTo>
                  <a:lnTo>
                    <a:pt x="344" y="193"/>
                  </a:lnTo>
                  <a:lnTo>
                    <a:pt x="340" y="193"/>
                  </a:lnTo>
                  <a:lnTo>
                    <a:pt x="333" y="191"/>
                  </a:lnTo>
                  <a:lnTo>
                    <a:pt x="330" y="191"/>
                  </a:lnTo>
                  <a:lnTo>
                    <a:pt x="328" y="193"/>
                  </a:lnTo>
                  <a:lnTo>
                    <a:pt x="326" y="193"/>
                  </a:lnTo>
                  <a:lnTo>
                    <a:pt x="326" y="198"/>
                  </a:lnTo>
                  <a:lnTo>
                    <a:pt x="326" y="198"/>
                  </a:lnTo>
                  <a:lnTo>
                    <a:pt x="323" y="200"/>
                  </a:lnTo>
                  <a:lnTo>
                    <a:pt x="321" y="203"/>
                  </a:lnTo>
                  <a:lnTo>
                    <a:pt x="319" y="205"/>
                  </a:lnTo>
                  <a:lnTo>
                    <a:pt x="316" y="203"/>
                  </a:lnTo>
                  <a:lnTo>
                    <a:pt x="305" y="200"/>
                  </a:lnTo>
                  <a:lnTo>
                    <a:pt x="298" y="200"/>
                  </a:lnTo>
                  <a:lnTo>
                    <a:pt x="293" y="198"/>
                  </a:lnTo>
                  <a:lnTo>
                    <a:pt x="288" y="198"/>
                  </a:lnTo>
                  <a:lnTo>
                    <a:pt x="279" y="193"/>
                  </a:lnTo>
                  <a:lnTo>
                    <a:pt x="272" y="189"/>
                  </a:lnTo>
                  <a:lnTo>
                    <a:pt x="270" y="186"/>
                  </a:lnTo>
                  <a:lnTo>
                    <a:pt x="267" y="186"/>
                  </a:lnTo>
                  <a:lnTo>
                    <a:pt x="265" y="184"/>
                  </a:lnTo>
                  <a:lnTo>
                    <a:pt x="263" y="182"/>
                  </a:lnTo>
                  <a:lnTo>
                    <a:pt x="258" y="182"/>
                  </a:lnTo>
                  <a:lnTo>
                    <a:pt x="256" y="182"/>
                  </a:lnTo>
                  <a:lnTo>
                    <a:pt x="249" y="184"/>
                  </a:lnTo>
                  <a:lnTo>
                    <a:pt x="246" y="186"/>
                  </a:lnTo>
                  <a:lnTo>
                    <a:pt x="242" y="186"/>
                  </a:lnTo>
                  <a:lnTo>
                    <a:pt x="239" y="184"/>
                  </a:lnTo>
                  <a:lnTo>
                    <a:pt x="237" y="184"/>
                  </a:lnTo>
                  <a:lnTo>
                    <a:pt x="232" y="182"/>
                  </a:lnTo>
                  <a:lnTo>
                    <a:pt x="225" y="179"/>
                  </a:lnTo>
                  <a:lnTo>
                    <a:pt x="223" y="177"/>
                  </a:lnTo>
                  <a:lnTo>
                    <a:pt x="214" y="172"/>
                  </a:lnTo>
                  <a:lnTo>
                    <a:pt x="209" y="170"/>
                  </a:lnTo>
                  <a:lnTo>
                    <a:pt x="207" y="168"/>
                  </a:lnTo>
                  <a:lnTo>
                    <a:pt x="207" y="165"/>
                  </a:lnTo>
                  <a:lnTo>
                    <a:pt x="205" y="163"/>
                  </a:lnTo>
                  <a:lnTo>
                    <a:pt x="193" y="152"/>
                  </a:lnTo>
                  <a:lnTo>
                    <a:pt x="193" y="149"/>
                  </a:lnTo>
                  <a:lnTo>
                    <a:pt x="191" y="147"/>
                  </a:lnTo>
                  <a:lnTo>
                    <a:pt x="188" y="149"/>
                  </a:lnTo>
                  <a:lnTo>
                    <a:pt x="184" y="149"/>
                  </a:lnTo>
                  <a:lnTo>
                    <a:pt x="181" y="152"/>
                  </a:lnTo>
                  <a:lnTo>
                    <a:pt x="179" y="149"/>
                  </a:lnTo>
                  <a:lnTo>
                    <a:pt x="179" y="147"/>
                  </a:lnTo>
                  <a:lnTo>
                    <a:pt x="177" y="145"/>
                  </a:lnTo>
                  <a:lnTo>
                    <a:pt x="177" y="145"/>
                  </a:lnTo>
                  <a:lnTo>
                    <a:pt x="174" y="145"/>
                  </a:lnTo>
                  <a:lnTo>
                    <a:pt x="172" y="145"/>
                  </a:lnTo>
                  <a:lnTo>
                    <a:pt x="167" y="145"/>
                  </a:lnTo>
                  <a:lnTo>
                    <a:pt x="163" y="145"/>
                  </a:lnTo>
                  <a:lnTo>
                    <a:pt x="160" y="145"/>
                  </a:lnTo>
                  <a:lnTo>
                    <a:pt x="158" y="142"/>
                  </a:lnTo>
                  <a:lnTo>
                    <a:pt x="153" y="138"/>
                  </a:lnTo>
                  <a:lnTo>
                    <a:pt x="151" y="138"/>
                  </a:lnTo>
                  <a:lnTo>
                    <a:pt x="149" y="138"/>
                  </a:lnTo>
                  <a:lnTo>
                    <a:pt x="146" y="140"/>
                  </a:lnTo>
                  <a:lnTo>
                    <a:pt x="146" y="142"/>
                  </a:lnTo>
                  <a:lnTo>
                    <a:pt x="144" y="142"/>
                  </a:lnTo>
                  <a:lnTo>
                    <a:pt x="142" y="147"/>
                  </a:lnTo>
                  <a:lnTo>
                    <a:pt x="139" y="147"/>
                  </a:lnTo>
                  <a:lnTo>
                    <a:pt x="139" y="147"/>
                  </a:lnTo>
                  <a:lnTo>
                    <a:pt x="135" y="149"/>
                  </a:lnTo>
                  <a:lnTo>
                    <a:pt x="132" y="149"/>
                  </a:lnTo>
                  <a:lnTo>
                    <a:pt x="135" y="149"/>
                  </a:lnTo>
                  <a:lnTo>
                    <a:pt x="135" y="161"/>
                  </a:lnTo>
                  <a:lnTo>
                    <a:pt x="137" y="170"/>
                  </a:lnTo>
                  <a:lnTo>
                    <a:pt x="135" y="172"/>
                  </a:lnTo>
                  <a:lnTo>
                    <a:pt x="118" y="175"/>
                  </a:lnTo>
                  <a:lnTo>
                    <a:pt x="116" y="177"/>
                  </a:lnTo>
                  <a:lnTo>
                    <a:pt x="114" y="177"/>
                  </a:lnTo>
                  <a:lnTo>
                    <a:pt x="109" y="177"/>
                  </a:lnTo>
                  <a:lnTo>
                    <a:pt x="104" y="175"/>
                  </a:lnTo>
                  <a:lnTo>
                    <a:pt x="102" y="172"/>
                  </a:lnTo>
                  <a:lnTo>
                    <a:pt x="100" y="172"/>
                  </a:lnTo>
                  <a:lnTo>
                    <a:pt x="93" y="172"/>
                  </a:lnTo>
                  <a:lnTo>
                    <a:pt x="88" y="172"/>
                  </a:lnTo>
                  <a:lnTo>
                    <a:pt x="86" y="172"/>
                  </a:lnTo>
                  <a:lnTo>
                    <a:pt x="86" y="179"/>
                  </a:lnTo>
                  <a:lnTo>
                    <a:pt x="84" y="179"/>
                  </a:lnTo>
                  <a:lnTo>
                    <a:pt x="79" y="177"/>
                  </a:lnTo>
                  <a:lnTo>
                    <a:pt x="77" y="177"/>
                  </a:lnTo>
                  <a:lnTo>
                    <a:pt x="65" y="179"/>
                  </a:lnTo>
                  <a:lnTo>
                    <a:pt x="63" y="179"/>
                  </a:lnTo>
                  <a:lnTo>
                    <a:pt x="60" y="179"/>
                  </a:lnTo>
                  <a:lnTo>
                    <a:pt x="58" y="177"/>
                  </a:lnTo>
                  <a:lnTo>
                    <a:pt x="53" y="175"/>
                  </a:lnTo>
                  <a:lnTo>
                    <a:pt x="53" y="175"/>
                  </a:lnTo>
                  <a:lnTo>
                    <a:pt x="49" y="175"/>
                  </a:lnTo>
                  <a:lnTo>
                    <a:pt x="49" y="175"/>
                  </a:lnTo>
                  <a:lnTo>
                    <a:pt x="42" y="175"/>
                  </a:lnTo>
                  <a:lnTo>
                    <a:pt x="37" y="172"/>
                  </a:lnTo>
                  <a:lnTo>
                    <a:pt x="30" y="168"/>
                  </a:lnTo>
                  <a:lnTo>
                    <a:pt x="25" y="168"/>
                  </a:lnTo>
                  <a:lnTo>
                    <a:pt x="25" y="168"/>
                  </a:lnTo>
                  <a:lnTo>
                    <a:pt x="28" y="165"/>
                  </a:lnTo>
                  <a:lnTo>
                    <a:pt x="28" y="163"/>
                  </a:lnTo>
                  <a:lnTo>
                    <a:pt x="28" y="163"/>
                  </a:lnTo>
                  <a:lnTo>
                    <a:pt x="28" y="163"/>
                  </a:lnTo>
                  <a:lnTo>
                    <a:pt x="28" y="161"/>
                  </a:lnTo>
                  <a:lnTo>
                    <a:pt x="28" y="161"/>
                  </a:lnTo>
                  <a:lnTo>
                    <a:pt x="28" y="159"/>
                  </a:lnTo>
                  <a:lnTo>
                    <a:pt x="25" y="156"/>
                  </a:lnTo>
                  <a:lnTo>
                    <a:pt x="25" y="152"/>
                  </a:lnTo>
                  <a:lnTo>
                    <a:pt x="25" y="149"/>
                  </a:lnTo>
                  <a:lnTo>
                    <a:pt x="21" y="142"/>
                  </a:lnTo>
                  <a:lnTo>
                    <a:pt x="21" y="140"/>
                  </a:lnTo>
                  <a:lnTo>
                    <a:pt x="21" y="140"/>
                  </a:lnTo>
                  <a:lnTo>
                    <a:pt x="21" y="138"/>
                  </a:lnTo>
                  <a:lnTo>
                    <a:pt x="21" y="138"/>
                  </a:lnTo>
                  <a:lnTo>
                    <a:pt x="21" y="138"/>
                  </a:lnTo>
                  <a:lnTo>
                    <a:pt x="23" y="135"/>
                  </a:lnTo>
                  <a:lnTo>
                    <a:pt x="21" y="133"/>
                  </a:lnTo>
                  <a:lnTo>
                    <a:pt x="21" y="133"/>
                  </a:lnTo>
                  <a:lnTo>
                    <a:pt x="21" y="131"/>
                  </a:lnTo>
                  <a:lnTo>
                    <a:pt x="18" y="131"/>
                  </a:lnTo>
                  <a:lnTo>
                    <a:pt x="14" y="131"/>
                  </a:lnTo>
                  <a:lnTo>
                    <a:pt x="7" y="124"/>
                  </a:lnTo>
                  <a:lnTo>
                    <a:pt x="0" y="119"/>
                  </a:lnTo>
                  <a:lnTo>
                    <a:pt x="2" y="117"/>
                  </a:lnTo>
                  <a:lnTo>
                    <a:pt x="11" y="103"/>
                  </a:lnTo>
                  <a:lnTo>
                    <a:pt x="14" y="100"/>
                  </a:lnTo>
                  <a:lnTo>
                    <a:pt x="16" y="98"/>
                  </a:lnTo>
                  <a:lnTo>
                    <a:pt x="21" y="89"/>
                  </a:lnTo>
                  <a:lnTo>
                    <a:pt x="25" y="75"/>
                  </a:lnTo>
                  <a:lnTo>
                    <a:pt x="25" y="72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5" y="65"/>
                  </a:lnTo>
                  <a:lnTo>
                    <a:pt x="25" y="65"/>
                  </a:lnTo>
                  <a:lnTo>
                    <a:pt x="23" y="65"/>
                  </a:lnTo>
                  <a:lnTo>
                    <a:pt x="21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16" y="54"/>
                  </a:lnTo>
                  <a:lnTo>
                    <a:pt x="16" y="47"/>
                  </a:lnTo>
                  <a:lnTo>
                    <a:pt x="16" y="44"/>
                  </a:lnTo>
                  <a:lnTo>
                    <a:pt x="18" y="44"/>
                  </a:lnTo>
                  <a:lnTo>
                    <a:pt x="28" y="40"/>
                  </a:lnTo>
                  <a:lnTo>
                    <a:pt x="30" y="37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2" y="33"/>
                  </a:lnTo>
                  <a:lnTo>
                    <a:pt x="32" y="30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5" y="28"/>
                  </a:lnTo>
                  <a:lnTo>
                    <a:pt x="37" y="28"/>
                  </a:lnTo>
                  <a:lnTo>
                    <a:pt x="42" y="23"/>
                  </a:lnTo>
                  <a:lnTo>
                    <a:pt x="46" y="23"/>
                  </a:lnTo>
                  <a:lnTo>
                    <a:pt x="58" y="23"/>
                  </a:lnTo>
                  <a:lnTo>
                    <a:pt x="63" y="21"/>
                  </a:lnTo>
                  <a:lnTo>
                    <a:pt x="67" y="19"/>
                  </a:lnTo>
                  <a:lnTo>
                    <a:pt x="70" y="14"/>
                  </a:lnTo>
                  <a:lnTo>
                    <a:pt x="77" y="3"/>
                  </a:lnTo>
                  <a:lnTo>
                    <a:pt x="79" y="0"/>
                  </a:lnTo>
                  <a:lnTo>
                    <a:pt x="81" y="3"/>
                  </a:lnTo>
                  <a:lnTo>
                    <a:pt x="86" y="3"/>
                  </a:lnTo>
                  <a:lnTo>
                    <a:pt x="91" y="5"/>
                  </a:lnTo>
                  <a:lnTo>
                    <a:pt x="93" y="7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100" y="14"/>
                  </a:lnTo>
                  <a:lnTo>
                    <a:pt x="102" y="19"/>
                  </a:lnTo>
                  <a:lnTo>
                    <a:pt x="104" y="21"/>
                  </a:lnTo>
                  <a:lnTo>
                    <a:pt x="104" y="23"/>
                  </a:lnTo>
                  <a:lnTo>
                    <a:pt x="104" y="26"/>
                  </a:lnTo>
                  <a:lnTo>
                    <a:pt x="102" y="30"/>
                  </a:lnTo>
                  <a:lnTo>
                    <a:pt x="100" y="33"/>
                  </a:lnTo>
                  <a:lnTo>
                    <a:pt x="102" y="47"/>
                  </a:lnTo>
                  <a:lnTo>
                    <a:pt x="104" y="51"/>
                  </a:lnTo>
                  <a:lnTo>
                    <a:pt x="109" y="56"/>
                  </a:lnTo>
                  <a:lnTo>
                    <a:pt x="111" y="58"/>
                  </a:lnTo>
                  <a:lnTo>
                    <a:pt x="123" y="61"/>
                  </a:lnTo>
                  <a:lnTo>
                    <a:pt x="130" y="63"/>
                  </a:lnTo>
                  <a:lnTo>
                    <a:pt x="135" y="63"/>
                  </a:lnTo>
                  <a:lnTo>
                    <a:pt x="158" y="61"/>
                  </a:lnTo>
                  <a:lnTo>
                    <a:pt x="160" y="61"/>
                  </a:lnTo>
                  <a:lnTo>
                    <a:pt x="160" y="58"/>
                  </a:lnTo>
                  <a:lnTo>
                    <a:pt x="163" y="58"/>
                  </a:lnTo>
                  <a:lnTo>
                    <a:pt x="163" y="56"/>
                  </a:lnTo>
                  <a:lnTo>
                    <a:pt x="165" y="56"/>
                  </a:lnTo>
                  <a:lnTo>
                    <a:pt x="167" y="54"/>
                  </a:lnTo>
                  <a:lnTo>
                    <a:pt x="172" y="54"/>
                  </a:lnTo>
                  <a:lnTo>
                    <a:pt x="177" y="54"/>
                  </a:lnTo>
                  <a:lnTo>
                    <a:pt x="177" y="51"/>
                  </a:lnTo>
                  <a:lnTo>
                    <a:pt x="177" y="49"/>
                  </a:lnTo>
                  <a:lnTo>
                    <a:pt x="179" y="49"/>
                  </a:lnTo>
                  <a:lnTo>
                    <a:pt x="179" y="49"/>
                  </a:lnTo>
                  <a:close/>
                </a:path>
              </a:pathLst>
            </a:custGeom>
            <a:solidFill>
              <a:srgbClr val="C8C8C8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02" name="Freeform 61">
              <a:extLst>
                <a:ext uri="{FF2B5EF4-FFF2-40B4-BE49-F238E27FC236}">
                  <a16:creationId xmlns:a16="http://schemas.microsoft.com/office/drawing/2014/main" id="{D22B499D-7305-4E47-8244-EC5BA5544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7779" y="3385852"/>
              <a:ext cx="321755" cy="355750"/>
            </a:xfrm>
            <a:custGeom>
              <a:avLst/>
              <a:gdLst>
                <a:gd name="T0" fmla="*/ 252 w 273"/>
                <a:gd name="T1" fmla="*/ 49 h 293"/>
                <a:gd name="T2" fmla="*/ 247 w 273"/>
                <a:gd name="T3" fmla="*/ 79 h 293"/>
                <a:gd name="T4" fmla="*/ 261 w 273"/>
                <a:gd name="T5" fmla="*/ 93 h 293"/>
                <a:gd name="T6" fmla="*/ 256 w 273"/>
                <a:gd name="T7" fmla="*/ 116 h 293"/>
                <a:gd name="T8" fmla="*/ 263 w 273"/>
                <a:gd name="T9" fmla="*/ 128 h 293"/>
                <a:gd name="T10" fmla="*/ 263 w 273"/>
                <a:gd name="T11" fmla="*/ 147 h 293"/>
                <a:gd name="T12" fmla="*/ 242 w 273"/>
                <a:gd name="T13" fmla="*/ 186 h 293"/>
                <a:gd name="T14" fmla="*/ 238 w 273"/>
                <a:gd name="T15" fmla="*/ 212 h 293"/>
                <a:gd name="T16" fmla="*/ 233 w 273"/>
                <a:gd name="T17" fmla="*/ 231 h 293"/>
                <a:gd name="T18" fmla="*/ 233 w 273"/>
                <a:gd name="T19" fmla="*/ 258 h 293"/>
                <a:gd name="T20" fmla="*/ 186 w 273"/>
                <a:gd name="T21" fmla="*/ 254 h 293"/>
                <a:gd name="T22" fmla="*/ 173 w 273"/>
                <a:gd name="T23" fmla="*/ 261 h 293"/>
                <a:gd name="T24" fmla="*/ 163 w 273"/>
                <a:gd name="T25" fmla="*/ 275 h 293"/>
                <a:gd name="T26" fmla="*/ 152 w 273"/>
                <a:gd name="T27" fmla="*/ 282 h 293"/>
                <a:gd name="T28" fmla="*/ 142 w 273"/>
                <a:gd name="T29" fmla="*/ 284 h 293"/>
                <a:gd name="T30" fmla="*/ 114 w 273"/>
                <a:gd name="T31" fmla="*/ 289 h 293"/>
                <a:gd name="T32" fmla="*/ 91 w 273"/>
                <a:gd name="T33" fmla="*/ 286 h 293"/>
                <a:gd name="T34" fmla="*/ 61 w 273"/>
                <a:gd name="T35" fmla="*/ 284 h 293"/>
                <a:gd name="T36" fmla="*/ 47 w 273"/>
                <a:gd name="T37" fmla="*/ 293 h 293"/>
                <a:gd name="T38" fmla="*/ 33 w 273"/>
                <a:gd name="T39" fmla="*/ 289 h 293"/>
                <a:gd name="T40" fmla="*/ 19 w 273"/>
                <a:gd name="T41" fmla="*/ 282 h 293"/>
                <a:gd name="T42" fmla="*/ 12 w 273"/>
                <a:gd name="T43" fmla="*/ 263 h 293"/>
                <a:gd name="T44" fmla="*/ 31 w 273"/>
                <a:gd name="T45" fmla="*/ 265 h 293"/>
                <a:gd name="T46" fmla="*/ 28 w 273"/>
                <a:gd name="T47" fmla="*/ 254 h 293"/>
                <a:gd name="T48" fmla="*/ 31 w 273"/>
                <a:gd name="T49" fmla="*/ 240 h 293"/>
                <a:gd name="T50" fmla="*/ 35 w 273"/>
                <a:gd name="T51" fmla="*/ 242 h 293"/>
                <a:gd name="T52" fmla="*/ 33 w 273"/>
                <a:gd name="T53" fmla="*/ 235 h 293"/>
                <a:gd name="T54" fmla="*/ 33 w 273"/>
                <a:gd name="T55" fmla="*/ 233 h 293"/>
                <a:gd name="T56" fmla="*/ 40 w 273"/>
                <a:gd name="T57" fmla="*/ 228 h 293"/>
                <a:gd name="T58" fmla="*/ 47 w 273"/>
                <a:gd name="T59" fmla="*/ 219 h 293"/>
                <a:gd name="T60" fmla="*/ 56 w 273"/>
                <a:gd name="T61" fmla="*/ 212 h 293"/>
                <a:gd name="T62" fmla="*/ 54 w 273"/>
                <a:gd name="T63" fmla="*/ 207 h 293"/>
                <a:gd name="T64" fmla="*/ 52 w 273"/>
                <a:gd name="T65" fmla="*/ 205 h 293"/>
                <a:gd name="T66" fmla="*/ 52 w 273"/>
                <a:gd name="T67" fmla="*/ 200 h 293"/>
                <a:gd name="T68" fmla="*/ 56 w 273"/>
                <a:gd name="T69" fmla="*/ 191 h 293"/>
                <a:gd name="T70" fmla="*/ 65 w 273"/>
                <a:gd name="T71" fmla="*/ 182 h 293"/>
                <a:gd name="T72" fmla="*/ 56 w 273"/>
                <a:gd name="T73" fmla="*/ 177 h 293"/>
                <a:gd name="T74" fmla="*/ 31 w 273"/>
                <a:gd name="T75" fmla="*/ 184 h 293"/>
                <a:gd name="T76" fmla="*/ 26 w 273"/>
                <a:gd name="T77" fmla="*/ 172 h 293"/>
                <a:gd name="T78" fmla="*/ 40 w 273"/>
                <a:gd name="T79" fmla="*/ 170 h 293"/>
                <a:gd name="T80" fmla="*/ 38 w 273"/>
                <a:gd name="T81" fmla="*/ 156 h 293"/>
                <a:gd name="T82" fmla="*/ 26 w 273"/>
                <a:gd name="T83" fmla="*/ 158 h 293"/>
                <a:gd name="T84" fmla="*/ 21 w 273"/>
                <a:gd name="T85" fmla="*/ 168 h 293"/>
                <a:gd name="T86" fmla="*/ 12 w 273"/>
                <a:gd name="T87" fmla="*/ 175 h 293"/>
                <a:gd name="T88" fmla="*/ 3 w 273"/>
                <a:gd name="T89" fmla="*/ 161 h 293"/>
                <a:gd name="T90" fmla="*/ 17 w 273"/>
                <a:gd name="T91" fmla="*/ 142 h 293"/>
                <a:gd name="T92" fmla="*/ 28 w 273"/>
                <a:gd name="T93" fmla="*/ 133 h 293"/>
                <a:gd name="T94" fmla="*/ 38 w 273"/>
                <a:gd name="T95" fmla="*/ 142 h 293"/>
                <a:gd name="T96" fmla="*/ 61 w 273"/>
                <a:gd name="T97" fmla="*/ 149 h 293"/>
                <a:gd name="T98" fmla="*/ 75 w 273"/>
                <a:gd name="T99" fmla="*/ 147 h 293"/>
                <a:gd name="T100" fmla="*/ 100 w 273"/>
                <a:gd name="T101" fmla="*/ 156 h 293"/>
                <a:gd name="T102" fmla="*/ 121 w 273"/>
                <a:gd name="T103" fmla="*/ 154 h 293"/>
                <a:gd name="T104" fmla="*/ 140 w 273"/>
                <a:gd name="T105" fmla="*/ 144 h 293"/>
                <a:gd name="T106" fmla="*/ 156 w 273"/>
                <a:gd name="T107" fmla="*/ 123 h 293"/>
                <a:gd name="T108" fmla="*/ 142 w 273"/>
                <a:gd name="T109" fmla="*/ 105 h 293"/>
                <a:gd name="T110" fmla="*/ 149 w 273"/>
                <a:gd name="T111" fmla="*/ 98 h 293"/>
                <a:gd name="T112" fmla="*/ 154 w 273"/>
                <a:gd name="T113" fmla="*/ 72 h 293"/>
                <a:gd name="T114" fmla="*/ 170 w 273"/>
                <a:gd name="T115" fmla="*/ 49 h 293"/>
                <a:gd name="T116" fmla="*/ 196 w 273"/>
                <a:gd name="T117" fmla="*/ 9 h 293"/>
                <a:gd name="T118" fmla="*/ 214 w 273"/>
                <a:gd name="T119" fmla="*/ 12 h 293"/>
                <a:gd name="T120" fmla="*/ 231 w 273"/>
                <a:gd name="T121" fmla="*/ 21 h 293"/>
                <a:gd name="T122" fmla="*/ 233 w 273"/>
                <a:gd name="T123" fmla="*/ 35 h 293"/>
                <a:gd name="T124" fmla="*/ 245 w 273"/>
                <a:gd name="T125" fmla="*/ 4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3" h="293">
                  <a:moveTo>
                    <a:pt x="268" y="40"/>
                  </a:moveTo>
                  <a:lnTo>
                    <a:pt x="268" y="44"/>
                  </a:lnTo>
                  <a:lnTo>
                    <a:pt x="270" y="47"/>
                  </a:lnTo>
                  <a:lnTo>
                    <a:pt x="268" y="47"/>
                  </a:lnTo>
                  <a:lnTo>
                    <a:pt x="263" y="49"/>
                  </a:lnTo>
                  <a:lnTo>
                    <a:pt x="261" y="49"/>
                  </a:lnTo>
                  <a:lnTo>
                    <a:pt x="252" y="49"/>
                  </a:lnTo>
                  <a:lnTo>
                    <a:pt x="245" y="56"/>
                  </a:lnTo>
                  <a:lnTo>
                    <a:pt x="247" y="58"/>
                  </a:lnTo>
                  <a:lnTo>
                    <a:pt x="245" y="58"/>
                  </a:lnTo>
                  <a:lnTo>
                    <a:pt x="245" y="61"/>
                  </a:lnTo>
                  <a:lnTo>
                    <a:pt x="245" y="65"/>
                  </a:lnTo>
                  <a:lnTo>
                    <a:pt x="245" y="77"/>
                  </a:lnTo>
                  <a:lnTo>
                    <a:pt x="247" y="79"/>
                  </a:lnTo>
                  <a:lnTo>
                    <a:pt x="245" y="79"/>
                  </a:lnTo>
                  <a:lnTo>
                    <a:pt x="245" y="82"/>
                  </a:lnTo>
                  <a:lnTo>
                    <a:pt x="245" y="84"/>
                  </a:lnTo>
                  <a:lnTo>
                    <a:pt x="247" y="84"/>
                  </a:lnTo>
                  <a:lnTo>
                    <a:pt x="249" y="84"/>
                  </a:lnTo>
                  <a:lnTo>
                    <a:pt x="256" y="86"/>
                  </a:lnTo>
                  <a:lnTo>
                    <a:pt x="261" y="93"/>
                  </a:lnTo>
                  <a:lnTo>
                    <a:pt x="261" y="98"/>
                  </a:lnTo>
                  <a:lnTo>
                    <a:pt x="261" y="100"/>
                  </a:lnTo>
                  <a:lnTo>
                    <a:pt x="261" y="107"/>
                  </a:lnTo>
                  <a:lnTo>
                    <a:pt x="259" y="110"/>
                  </a:lnTo>
                  <a:lnTo>
                    <a:pt x="256" y="112"/>
                  </a:lnTo>
                  <a:lnTo>
                    <a:pt x="256" y="114"/>
                  </a:lnTo>
                  <a:lnTo>
                    <a:pt x="256" y="116"/>
                  </a:lnTo>
                  <a:lnTo>
                    <a:pt x="256" y="119"/>
                  </a:lnTo>
                  <a:lnTo>
                    <a:pt x="256" y="121"/>
                  </a:lnTo>
                  <a:lnTo>
                    <a:pt x="256" y="123"/>
                  </a:lnTo>
                  <a:lnTo>
                    <a:pt x="256" y="126"/>
                  </a:lnTo>
                  <a:lnTo>
                    <a:pt x="256" y="128"/>
                  </a:lnTo>
                  <a:lnTo>
                    <a:pt x="259" y="128"/>
                  </a:lnTo>
                  <a:lnTo>
                    <a:pt x="263" y="128"/>
                  </a:lnTo>
                  <a:lnTo>
                    <a:pt x="266" y="130"/>
                  </a:lnTo>
                  <a:lnTo>
                    <a:pt x="270" y="130"/>
                  </a:lnTo>
                  <a:lnTo>
                    <a:pt x="273" y="135"/>
                  </a:lnTo>
                  <a:lnTo>
                    <a:pt x="268" y="137"/>
                  </a:lnTo>
                  <a:lnTo>
                    <a:pt x="266" y="140"/>
                  </a:lnTo>
                  <a:lnTo>
                    <a:pt x="266" y="142"/>
                  </a:lnTo>
                  <a:lnTo>
                    <a:pt x="263" y="147"/>
                  </a:lnTo>
                  <a:lnTo>
                    <a:pt x="261" y="149"/>
                  </a:lnTo>
                  <a:lnTo>
                    <a:pt x="261" y="154"/>
                  </a:lnTo>
                  <a:lnTo>
                    <a:pt x="256" y="163"/>
                  </a:lnTo>
                  <a:lnTo>
                    <a:pt x="247" y="177"/>
                  </a:lnTo>
                  <a:lnTo>
                    <a:pt x="247" y="182"/>
                  </a:lnTo>
                  <a:lnTo>
                    <a:pt x="245" y="186"/>
                  </a:lnTo>
                  <a:lnTo>
                    <a:pt x="242" y="186"/>
                  </a:lnTo>
                  <a:lnTo>
                    <a:pt x="242" y="191"/>
                  </a:lnTo>
                  <a:lnTo>
                    <a:pt x="240" y="193"/>
                  </a:lnTo>
                  <a:lnTo>
                    <a:pt x="240" y="196"/>
                  </a:lnTo>
                  <a:lnTo>
                    <a:pt x="240" y="205"/>
                  </a:lnTo>
                  <a:lnTo>
                    <a:pt x="240" y="207"/>
                  </a:lnTo>
                  <a:lnTo>
                    <a:pt x="240" y="210"/>
                  </a:lnTo>
                  <a:lnTo>
                    <a:pt x="238" y="212"/>
                  </a:lnTo>
                  <a:lnTo>
                    <a:pt x="238" y="214"/>
                  </a:lnTo>
                  <a:lnTo>
                    <a:pt x="235" y="217"/>
                  </a:lnTo>
                  <a:lnTo>
                    <a:pt x="235" y="219"/>
                  </a:lnTo>
                  <a:lnTo>
                    <a:pt x="235" y="221"/>
                  </a:lnTo>
                  <a:lnTo>
                    <a:pt x="233" y="224"/>
                  </a:lnTo>
                  <a:lnTo>
                    <a:pt x="233" y="226"/>
                  </a:lnTo>
                  <a:lnTo>
                    <a:pt x="233" y="231"/>
                  </a:lnTo>
                  <a:lnTo>
                    <a:pt x="233" y="235"/>
                  </a:lnTo>
                  <a:lnTo>
                    <a:pt x="233" y="240"/>
                  </a:lnTo>
                  <a:lnTo>
                    <a:pt x="233" y="242"/>
                  </a:lnTo>
                  <a:lnTo>
                    <a:pt x="235" y="245"/>
                  </a:lnTo>
                  <a:lnTo>
                    <a:pt x="235" y="247"/>
                  </a:lnTo>
                  <a:lnTo>
                    <a:pt x="233" y="249"/>
                  </a:lnTo>
                  <a:lnTo>
                    <a:pt x="233" y="258"/>
                  </a:lnTo>
                  <a:lnTo>
                    <a:pt x="233" y="261"/>
                  </a:lnTo>
                  <a:lnTo>
                    <a:pt x="226" y="258"/>
                  </a:lnTo>
                  <a:lnTo>
                    <a:pt x="217" y="258"/>
                  </a:lnTo>
                  <a:lnTo>
                    <a:pt x="214" y="258"/>
                  </a:lnTo>
                  <a:lnTo>
                    <a:pt x="207" y="254"/>
                  </a:lnTo>
                  <a:lnTo>
                    <a:pt x="203" y="254"/>
                  </a:lnTo>
                  <a:lnTo>
                    <a:pt x="186" y="254"/>
                  </a:lnTo>
                  <a:lnTo>
                    <a:pt x="180" y="254"/>
                  </a:lnTo>
                  <a:lnTo>
                    <a:pt x="177" y="252"/>
                  </a:lnTo>
                  <a:lnTo>
                    <a:pt x="173" y="252"/>
                  </a:lnTo>
                  <a:lnTo>
                    <a:pt x="170" y="256"/>
                  </a:lnTo>
                  <a:lnTo>
                    <a:pt x="170" y="258"/>
                  </a:lnTo>
                  <a:lnTo>
                    <a:pt x="173" y="258"/>
                  </a:lnTo>
                  <a:lnTo>
                    <a:pt x="173" y="261"/>
                  </a:lnTo>
                  <a:lnTo>
                    <a:pt x="173" y="265"/>
                  </a:lnTo>
                  <a:lnTo>
                    <a:pt x="173" y="268"/>
                  </a:lnTo>
                  <a:lnTo>
                    <a:pt x="173" y="270"/>
                  </a:lnTo>
                  <a:lnTo>
                    <a:pt x="170" y="272"/>
                  </a:lnTo>
                  <a:lnTo>
                    <a:pt x="168" y="272"/>
                  </a:lnTo>
                  <a:lnTo>
                    <a:pt x="166" y="275"/>
                  </a:lnTo>
                  <a:lnTo>
                    <a:pt x="163" y="275"/>
                  </a:lnTo>
                  <a:lnTo>
                    <a:pt x="163" y="277"/>
                  </a:lnTo>
                  <a:lnTo>
                    <a:pt x="161" y="279"/>
                  </a:lnTo>
                  <a:lnTo>
                    <a:pt x="161" y="282"/>
                  </a:lnTo>
                  <a:lnTo>
                    <a:pt x="159" y="284"/>
                  </a:lnTo>
                  <a:lnTo>
                    <a:pt x="156" y="282"/>
                  </a:lnTo>
                  <a:lnTo>
                    <a:pt x="154" y="282"/>
                  </a:lnTo>
                  <a:lnTo>
                    <a:pt x="152" y="282"/>
                  </a:lnTo>
                  <a:lnTo>
                    <a:pt x="152" y="284"/>
                  </a:lnTo>
                  <a:lnTo>
                    <a:pt x="152" y="286"/>
                  </a:lnTo>
                  <a:lnTo>
                    <a:pt x="149" y="286"/>
                  </a:lnTo>
                  <a:lnTo>
                    <a:pt x="147" y="286"/>
                  </a:lnTo>
                  <a:lnTo>
                    <a:pt x="147" y="284"/>
                  </a:lnTo>
                  <a:lnTo>
                    <a:pt x="145" y="282"/>
                  </a:lnTo>
                  <a:lnTo>
                    <a:pt x="142" y="284"/>
                  </a:lnTo>
                  <a:lnTo>
                    <a:pt x="140" y="286"/>
                  </a:lnTo>
                  <a:lnTo>
                    <a:pt x="135" y="284"/>
                  </a:lnTo>
                  <a:lnTo>
                    <a:pt x="133" y="282"/>
                  </a:lnTo>
                  <a:lnTo>
                    <a:pt x="124" y="277"/>
                  </a:lnTo>
                  <a:lnTo>
                    <a:pt x="121" y="277"/>
                  </a:lnTo>
                  <a:lnTo>
                    <a:pt x="117" y="286"/>
                  </a:lnTo>
                  <a:lnTo>
                    <a:pt x="114" y="289"/>
                  </a:lnTo>
                  <a:lnTo>
                    <a:pt x="112" y="289"/>
                  </a:lnTo>
                  <a:lnTo>
                    <a:pt x="112" y="291"/>
                  </a:lnTo>
                  <a:lnTo>
                    <a:pt x="110" y="291"/>
                  </a:lnTo>
                  <a:lnTo>
                    <a:pt x="107" y="291"/>
                  </a:lnTo>
                  <a:lnTo>
                    <a:pt x="105" y="291"/>
                  </a:lnTo>
                  <a:lnTo>
                    <a:pt x="100" y="291"/>
                  </a:lnTo>
                  <a:lnTo>
                    <a:pt x="91" y="286"/>
                  </a:lnTo>
                  <a:lnTo>
                    <a:pt x="89" y="286"/>
                  </a:lnTo>
                  <a:lnTo>
                    <a:pt x="86" y="286"/>
                  </a:lnTo>
                  <a:lnTo>
                    <a:pt x="84" y="284"/>
                  </a:lnTo>
                  <a:lnTo>
                    <a:pt x="75" y="282"/>
                  </a:lnTo>
                  <a:lnTo>
                    <a:pt x="68" y="282"/>
                  </a:lnTo>
                  <a:lnTo>
                    <a:pt x="65" y="282"/>
                  </a:lnTo>
                  <a:lnTo>
                    <a:pt x="61" y="284"/>
                  </a:lnTo>
                  <a:lnTo>
                    <a:pt x="58" y="286"/>
                  </a:lnTo>
                  <a:lnTo>
                    <a:pt x="56" y="286"/>
                  </a:lnTo>
                  <a:lnTo>
                    <a:pt x="54" y="286"/>
                  </a:lnTo>
                  <a:lnTo>
                    <a:pt x="54" y="289"/>
                  </a:lnTo>
                  <a:lnTo>
                    <a:pt x="52" y="291"/>
                  </a:lnTo>
                  <a:lnTo>
                    <a:pt x="49" y="293"/>
                  </a:lnTo>
                  <a:lnTo>
                    <a:pt x="47" y="293"/>
                  </a:lnTo>
                  <a:lnTo>
                    <a:pt x="45" y="293"/>
                  </a:lnTo>
                  <a:lnTo>
                    <a:pt x="42" y="291"/>
                  </a:lnTo>
                  <a:lnTo>
                    <a:pt x="40" y="291"/>
                  </a:lnTo>
                  <a:lnTo>
                    <a:pt x="38" y="291"/>
                  </a:lnTo>
                  <a:lnTo>
                    <a:pt x="40" y="289"/>
                  </a:lnTo>
                  <a:lnTo>
                    <a:pt x="35" y="289"/>
                  </a:lnTo>
                  <a:lnTo>
                    <a:pt x="33" y="289"/>
                  </a:lnTo>
                  <a:lnTo>
                    <a:pt x="31" y="289"/>
                  </a:lnTo>
                  <a:lnTo>
                    <a:pt x="28" y="291"/>
                  </a:lnTo>
                  <a:lnTo>
                    <a:pt x="26" y="289"/>
                  </a:lnTo>
                  <a:lnTo>
                    <a:pt x="24" y="286"/>
                  </a:lnTo>
                  <a:lnTo>
                    <a:pt x="24" y="284"/>
                  </a:lnTo>
                  <a:lnTo>
                    <a:pt x="21" y="282"/>
                  </a:lnTo>
                  <a:lnTo>
                    <a:pt x="19" y="282"/>
                  </a:lnTo>
                  <a:lnTo>
                    <a:pt x="17" y="277"/>
                  </a:lnTo>
                  <a:lnTo>
                    <a:pt x="10" y="272"/>
                  </a:lnTo>
                  <a:lnTo>
                    <a:pt x="7" y="270"/>
                  </a:lnTo>
                  <a:lnTo>
                    <a:pt x="7" y="268"/>
                  </a:lnTo>
                  <a:lnTo>
                    <a:pt x="7" y="265"/>
                  </a:lnTo>
                  <a:lnTo>
                    <a:pt x="10" y="263"/>
                  </a:lnTo>
                  <a:lnTo>
                    <a:pt x="12" y="263"/>
                  </a:lnTo>
                  <a:lnTo>
                    <a:pt x="17" y="263"/>
                  </a:lnTo>
                  <a:lnTo>
                    <a:pt x="19" y="261"/>
                  </a:lnTo>
                  <a:lnTo>
                    <a:pt x="21" y="258"/>
                  </a:lnTo>
                  <a:lnTo>
                    <a:pt x="26" y="263"/>
                  </a:lnTo>
                  <a:lnTo>
                    <a:pt x="28" y="265"/>
                  </a:lnTo>
                  <a:lnTo>
                    <a:pt x="33" y="268"/>
                  </a:lnTo>
                  <a:lnTo>
                    <a:pt x="31" y="265"/>
                  </a:lnTo>
                  <a:lnTo>
                    <a:pt x="26" y="261"/>
                  </a:lnTo>
                  <a:lnTo>
                    <a:pt x="24" y="258"/>
                  </a:lnTo>
                  <a:lnTo>
                    <a:pt x="24" y="256"/>
                  </a:lnTo>
                  <a:lnTo>
                    <a:pt x="24" y="254"/>
                  </a:lnTo>
                  <a:lnTo>
                    <a:pt x="26" y="252"/>
                  </a:lnTo>
                  <a:lnTo>
                    <a:pt x="26" y="254"/>
                  </a:lnTo>
                  <a:lnTo>
                    <a:pt x="28" y="254"/>
                  </a:lnTo>
                  <a:lnTo>
                    <a:pt x="26" y="252"/>
                  </a:lnTo>
                  <a:lnTo>
                    <a:pt x="26" y="247"/>
                  </a:lnTo>
                  <a:lnTo>
                    <a:pt x="28" y="245"/>
                  </a:lnTo>
                  <a:lnTo>
                    <a:pt x="28" y="242"/>
                  </a:lnTo>
                  <a:lnTo>
                    <a:pt x="26" y="240"/>
                  </a:lnTo>
                  <a:lnTo>
                    <a:pt x="28" y="240"/>
                  </a:lnTo>
                  <a:lnTo>
                    <a:pt x="31" y="240"/>
                  </a:lnTo>
                  <a:lnTo>
                    <a:pt x="31" y="242"/>
                  </a:lnTo>
                  <a:lnTo>
                    <a:pt x="31" y="245"/>
                  </a:lnTo>
                  <a:lnTo>
                    <a:pt x="33" y="242"/>
                  </a:lnTo>
                  <a:lnTo>
                    <a:pt x="35" y="242"/>
                  </a:lnTo>
                  <a:lnTo>
                    <a:pt x="38" y="245"/>
                  </a:lnTo>
                  <a:lnTo>
                    <a:pt x="38" y="242"/>
                  </a:lnTo>
                  <a:lnTo>
                    <a:pt x="35" y="242"/>
                  </a:lnTo>
                  <a:lnTo>
                    <a:pt x="35" y="240"/>
                  </a:lnTo>
                  <a:lnTo>
                    <a:pt x="38" y="240"/>
                  </a:lnTo>
                  <a:lnTo>
                    <a:pt x="33" y="240"/>
                  </a:lnTo>
                  <a:lnTo>
                    <a:pt x="33" y="238"/>
                  </a:lnTo>
                  <a:lnTo>
                    <a:pt x="35" y="238"/>
                  </a:lnTo>
                  <a:lnTo>
                    <a:pt x="35" y="235"/>
                  </a:lnTo>
                  <a:lnTo>
                    <a:pt x="33" y="235"/>
                  </a:lnTo>
                  <a:lnTo>
                    <a:pt x="31" y="235"/>
                  </a:lnTo>
                  <a:lnTo>
                    <a:pt x="28" y="238"/>
                  </a:lnTo>
                  <a:lnTo>
                    <a:pt x="28" y="235"/>
                  </a:lnTo>
                  <a:lnTo>
                    <a:pt x="31" y="233"/>
                  </a:lnTo>
                  <a:lnTo>
                    <a:pt x="33" y="233"/>
                  </a:lnTo>
                  <a:lnTo>
                    <a:pt x="35" y="233"/>
                  </a:lnTo>
                  <a:lnTo>
                    <a:pt x="33" y="233"/>
                  </a:lnTo>
                  <a:lnTo>
                    <a:pt x="31" y="233"/>
                  </a:lnTo>
                  <a:lnTo>
                    <a:pt x="33" y="233"/>
                  </a:lnTo>
                  <a:lnTo>
                    <a:pt x="33" y="231"/>
                  </a:lnTo>
                  <a:lnTo>
                    <a:pt x="35" y="231"/>
                  </a:lnTo>
                  <a:lnTo>
                    <a:pt x="33" y="228"/>
                  </a:lnTo>
                  <a:lnTo>
                    <a:pt x="38" y="228"/>
                  </a:lnTo>
                  <a:lnTo>
                    <a:pt x="40" y="228"/>
                  </a:lnTo>
                  <a:lnTo>
                    <a:pt x="40" y="231"/>
                  </a:lnTo>
                  <a:lnTo>
                    <a:pt x="40" y="228"/>
                  </a:lnTo>
                  <a:lnTo>
                    <a:pt x="45" y="228"/>
                  </a:lnTo>
                  <a:lnTo>
                    <a:pt x="42" y="228"/>
                  </a:lnTo>
                  <a:lnTo>
                    <a:pt x="42" y="226"/>
                  </a:lnTo>
                  <a:lnTo>
                    <a:pt x="45" y="221"/>
                  </a:lnTo>
                  <a:lnTo>
                    <a:pt x="47" y="219"/>
                  </a:lnTo>
                  <a:lnTo>
                    <a:pt x="47" y="214"/>
                  </a:lnTo>
                  <a:lnTo>
                    <a:pt x="49" y="217"/>
                  </a:lnTo>
                  <a:lnTo>
                    <a:pt x="52" y="217"/>
                  </a:lnTo>
                  <a:lnTo>
                    <a:pt x="54" y="214"/>
                  </a:lnTo>
                  <a:lnTo>
                    <a:pt x="56" y="214"/>
                  </a:lnTo>
                  <a:lnTo>
                    <a:pt x="58" y="212"/>
                  </a:lnTo>
                  <a:lnTo>
                    <a:pt x="56" y="212"/>
                  </a:lnTo>
                  <a:lnTo>
                    <a:pt x="54" y="212"/>
                  </a:lnTo>
                  <a:lnTo>
                    <a:pt x="52" y="212"/>
                  </a:lnTo>
                  <a:lnTo>
                    <a:pt x="49" y="212"/>
                  </a:lnTo>
                  <a:lnTo>
                    <a:pt x="49" y="210"/>
                  </a:lnTo>
                  <a:lnTo>
                    <a:pt x="54" y="210"/>
                  </a:lnTo>
                  <a:lnTo>
                    <a:pt x="56" y="207"/>
                  </a:lnTo>
                  <a:lnTo>
                    <a:pt x="54" y="207"/>
                  </a:lnTo>
                  <a:lnTo>
                    <a:pt x="47" y="210"/>
                  </a:lnTo>
                  <a:lnTo>
                    <a:pt x="45" y="210"/>
                  </a:lnTo>
                  <a:lnTo>
                    <a:pt x="45" y="207"/>
                  </a:lnTo>
                  <a:lnTo>
                    <a:pt x="45" y="205"/>
                  </a:lnTo>
                  <a:lnTo>
                    <a:pt x="45" y="203"/>
                  </a:lnTo>
                  <a:lnTo>
                    <a:pt x="49" y="205"/>
                  </a:lnTo>
                  <a:lnTo>
                    <a:pt x="52" y="205"/>
                  </a:lnTo>
                  <a:lnTo>
                    <a:pt x="56" y="205"/>
                  </a:lnTo>
                  <a:lnTo>
                    <a:pt x="56" y="203"/>
                  </a:lnTo>
                  <a:lnTo>
                    <a:pt x="54" y="203"/>
                  </a:lnTo>
                  <a:lnTo>
                    <a:pt x="52" y="203"/>
                  </a:lnTo>
                  <a:lnTo>
                    <a:pt x="49" y="203"/>
                  </a:lnTo>
                  <a:lnTo>
                    <a:pt x="49" y="200"/>
                  </a:lnTo>
                  <a:lnTo>
                    <a:pt x="52" y="200"/>
                  </a:lnTo>
                  <a:lnTo>
                    <a:pt x="54" y="200"/>
                  </a:lnTo>
                  <a:lnTo>
                    <a:pt x="56" y="198"/>
                  </a:lnTo>
                  <a:lnTo>
                    <a:pt x="54" y="196"/>
                  </a:lnTo>
                  <a:lnTo>
                    <a:pt x="52" y="196"/>
                  </a:lnTo>
                  <a:lnTo>
                    <a:pt x="52" y="193"/>
                  </a:lnTo>
                  <a:lnTo>
                    <a:pt x="54" y="191"/>
                  </a:lnTo>
                  <a:lnTo>
                    <a:pt x="56" y="191"/>
                  </a:lnTo>
                  <a:lnTo>
                    <a:pt x="56" y="193"/>
                  </a:lnTo>
                  <a:lnTo>
                    <a:pt x="56" y="196"/>
                  </a:lnTo>
                  <a:lnTo>
                    <a:pt x="58" y="193"/>
                  </a:lnTo>
                  <a:lnTo>
                    <a:pt x="56" y="189"/>
                  </a:lnTo>
                  <a:lnTo>
                    <a:pt x="56" y="186"/>
                  </a:lnTo>
                  <a:lnTo>
                    <a:pt x="63" y="184"/>
                  </a:lnTo>
                  <a:lnTo>
                    <a:pt x="65" y="182"/>
                  </a:lnTo>
                  <a:lnTo>
                    <a:pt x="65" y="179"/>
                  </a:lnTo>
                  <a:lnTo>
                    <a:pt x="68" y="177"/>
                  </a:lnTo>
                  <a:lnTo>
                    <a:pt x="68" y="175"/>
                  </a:lnTo>
                  <a:lnTo>
                    <a:pt x="58" y="179"/>
                  </a:lnTo>
                  <a:lnTo>
                    <a:pt x="58" y="177"/>
                  </a:lnTo>
                  <a:lnTo>
                    <a:pt x="61" y="177"/>
                  </a:lnTo>
                  <a:lnTo>
                    <a:pt x="56" y="177"/>
                  </a:lnTo>
                  <a:lnTo>
                    <a:pt x="54" y="177"/>
                  </a:lnTo>
                  <a:lnTo>
                    <a:pt x="54" y="182"/>
                  </a:lnTo>
                  <a:lnTo>
                    <a:pt x="45" y="189"/>
                  </a:lnTo>
                  <a:lnTo>
                    <a:pt x="35" y="191"/>
                  </a:lnTo>
                  <a:lnTo>
                    <a:pt x="28" y="189"/>
                  </a:lnTo>
                  <a:lnTo>
                    <a:pt x="31" y="186"/>
                  </a:lnTo>
                  <a:lnTo>
                    <a:pt x="31" y="184"/>
                  </a:lnTo>
                  <a:lnTo>
                    <a:pt x="26" y="184"/>
                  </a:lnTo>
                  <a:lnTo>
                    <a:pt x="26" y="182"/>
                  </a:lnTo>
                  <a:lnTo>
                    <a:pt x="24" y="182"/>
                  </a:lnTo>
                  <a:lnTo>
                    <a:pt x="24" y="179"/>
                  </a:lnTo>
                  <a:lnTo>
                    <a:pt x="24" y="177"/>
                  </a:lnTo>
                  <a:lnTo>
                    <a:pt x="24" y="175"/>
                  </a:lnTo>
                  <a:lnTo>
                    <a:pt x="26" y="172"/>
                  </a:lnTo>
                  <a:lnTo>
                    <a:pt x="26" y="170"/>
                  </a:lnTo>
                  <a:lnTo>
                    <a:pt x="28" y="170"/>
                  </a:lnTo>
                  <a:lnTo>
                    <a:pt x="31" y="170"/>
                  </a:lnTo>
                  <a:lnTo>
                    <a:pt x="31" y="172"/>
                  </a:lnTo>
                  <a:lnTo>
                    <a:pt x="28" y="175"/>
                  </a:lnTo>
                  <a:lnTo>
                    <a:pt x="38" y="172"/>
                  </a:lnTo>
                  <a:lnTo>
                    <a:pt x="40" y="170"/>
                  </a:lnTo>
                  <a:lnTo>
                    <a:pt x="33" y="172"/>
                  </a:lnTo>
                  <a:lnTo>
                    <a:pt x="35" y="170"/>
                  </a:lnTo>
                  <a:lnTo>
                    <a:pt x="35" y="168"/>
                  </a:lnTo>
                  <a:lnTo>
                    <a:pt x="40" y="163"/>
                  </a:lnTo>
                  <a:lnTo>
                    <a:pt x="40" y="158"/>
                  </a:lnTo>
                  <a:lnTo>
                    <a:pt x="38" y="158"/>
                  </a:lnTo>
                  <a:lnTo>
                    <a:pt x="38" y="156"/>
                  </a:lnTo>
                  <a:lnTo>
                    <a:pt x="35" y="156"/>
                  </a:lnTo>
                  <a:lnTo>
                    <a:pt x="33" y="156"/>
                  </a:lnTo>
                  <a:lnTo>
                    <a:pt x="31" y="154"/>
                  </a:lnTo>
                  <a:lnTo>
                    <a:pt x="28" y="154"/>
                  </a:lnTo>
                  <a:lnTo>
                    <a:pt x="31" y="156"/>
                  </a:lnTo>
                  <a:lnTo>
                    <a:pt x="28" y="158"/>
                  </a:lnTo>
                  <a:lnTo>
                    <a:pt x="26" y="158"/>
                  </a:lnTo>
                  <a:lnTo>
                    <a:pt x="24" y="158"/>
                  </a:lnTo>
                  <a:lnTo>
                    <a:pt x="24" y="161"/>
                  </a:lnTo>
                  <a:lnTo>
                    <a:pt x="24" y="163"/>
                  </a:lnTo>
                  <a:lnTo>
                    <a:pt x="21" y="163"/>
                  </a:lnTo>
                  <a:lnTo>
                    <a:pt x="21" y="161"/>
                  </a:lnTo>
                  <a:lnTo>
                    <a:pt x="21" y="165"/>
                  </a:lnTo>
                  <a:lnTo>
                    <a:pt x="21" y="168"/>
                  </a:lnTo>
                  <a:lnTo>
                    <a:pt x="21" y="172"/>
                  </a:lnTo>
                  <a:lnTo>
                    <a:pt x="19" y="175"/>
                  </a:lnTo>
                  <a:lnTo>
                    <a:pt x="19" y="179"/>
                  </a:lnTo>
                  <a:lnTo>
                    <a:pt x="14" y="182"/>
                  </a:lnTo>
                  <a:lnTo>
                    <a:pt x="14" y="179"/>
                  </a:lnTo>
                  <a:lnTo>
                    <a:pt x="12" y="177"/>
                  </a:lnTo>
                  <a:lnTo>
                    <a:pt x="12" y="175"/>
                  </a:lnTo>
                  <a:lnTo>
                    <a:pt x="5" y="170"/>
                  </a:lnTo>
                  <a:lnTo>
                    <a:pt x="3" y="170"/>
                  </a:lnTo>
                  <a:lnTo>
                    <a:pt x="3" y="168"/>
                  </a:lnTo>
                  <a:lnTo>
                    <a:pt x="3" y="165"/>
                  </a:lnTo>
                  <a:lnTo>
                    <a:pt x="5" y="165"/>
                  </a:lnTo>
                  <a:lnTo>
                    <a:pt x="5" y="163"/>
                  </a:lnTo>
                  <a:lnTo>
                    <a:pt x="3" y="161"/>
                  </a:lnTo>
                  <a:lnTo>
                    <a:pt x="3" y="158"/>
                  </a:lnTo>
                  <a:lnTo>
                    <a:pt x="0" y="154"/>
                  </a:lnTo>
                  <a:lnTo>
                    <a:pt x="0" y="149"/>
                  </a:lnTo>
                  <a:lnTo>
                    <a:pt x="7" y="149"/>
                  </a:lnTo>
                  <a:lnTo>
                    <a:pt x="12" y="142"/>
                  </a:lnTo>
                  <a:lnTo>
                    <a:pt x="14" y="142"/>
                  </a:lnTo>
                  <a:lnTo>
                    <a:pt x="17" y="142"/>
                  </a:lnTo>
                  <a:lnTo>
                    <a:pt x="19" y="144"/>
                  </a:lnTo>
                  <a:lnTo>
                    <a:pt x="21" y="144"/>
                  </a:lnTo>
                  <a:lnTo>
                    <a:pt x="24" y="142"/>
                  </a:lnTo>
                  <a:lnTo>
                    <a:pt x="24" y="140"/>
                  </a:lnTo>
                  <a:lnTo>
                    <a:pt x="24" y="137"/>
                  </a:lnTo>
                  <a:lnTo>
                    <a:pt x="26" y="135"/>
                  </a:lnTo>
                  <a:lnTo>
                    <a:pt x="28" y="133"/>
                  </a:lnTo>
                  <a:lnTo>
                    <a:pt x="28" y="135"/>
                  </a:lnTo>
                  <a:lnTo>
                    <a:pt x="31" y="140"/>
                  </a:lnTo>
                  <a:lnTo>
                    <a:pt x="31" y="142"/>
                  </a:lnTo>
                  <a:lnTo>
                    <a:pt x="33" y="142"/>
                  </a:lnTo>
                  <a:lnTo>
                    <a:pt x="35" y="144"/>
                  </a:lnTo>
                  <a:lnTo>
                    <a:pt x="35" y="142"/>
                  </a:lnTo>
                  <a:lnTo>
                    <a:pt x="38" y="142"/>
                  </a:lnTo>
                  <a:lnTo>
                    <a:pt x="42" y="140"/>
                  </a:lnTo>
                  <a:lnTo>
                    <a:pt x="45" y="140"/>
                  </a:lnTo>
                  <a:lnTo>
                    <a:pt x="47" y="142"/>
                  </a:lnTo>
                  <a:lnTo>
                    <a:pt x="49" y="142"/>
                  </a:lnTo>
                  <a:lnTo>
                    <a:pt x="56" y="147"/>
                  </a:lnTo>
                  <a:lnTo>
                    <a:pt x="58" y="149"/>
                  </a:lnTo>
                  <a:lnTo>
                    <a:pt x="61" y="149"/>
                  </a:lnTo>
                  <a:lnTo>
                    <a:pt x="63" y="149"/>
                  </a:lnTo>
                  <a:lnTo>
                    <a:pt x="65" y="149"/>
                  </a:lnTo>
                  <a:lnTo>
                    <a:pt x="68" y="149"/>
                  </a:lnTo>
                  <a:lnTo>
                    <a:pt x="70" y="149"/>
                  </a:lnTo>
                  <a:lnTo>
                    <a:pt x="72" y="147"/>
                  </a:lnTo>
                  <a:lnTo>
                    <a:pt x="72" y="144"/>
                  </a:lnTo>
                  <a:lnTo>
                    <a:pt x="75" y="147"/>
                  </a:lnTo>
                  <a:lnTo>
                    <a:pt x="77" y="144"/>
                  </a:lnTo>
                  <a:lnTo>
                    <a:pt x="79" y="147"/>
                  </a:lnTo>
                  <a:lnTo>
                    <a:pt x="82" y="147"/>
                  </a:lnTo>
                  <a:lnTo>
                    <a:pt x="89" y="156"/>
                  </a:lnTo>
                  <a:lnTo>
                    <a:pt x="93" y="156"/>
                  </a:lnTo>
                  <a:lnTo>
                    <a:pt x="98" y="156"/>
                  </a:lnTo>
                  <a:lnTo>
                    <a:pt x="100" y="156"/>
                  </a:lnTo>
                  <a:lnTo>
                    <a:pt x="100" y="158"/>
                  </a:lnTo>
                  <a:lnTo>
                    <a:pt x="103" y="158"/>
                  </a:lnTo>
                  <a:lnTo>
                    <a:pt x="105" y="158"/>
                  </a:lnTo>
                  <a:lnTo>
                    <a:pt x="110" y="161"/>
                  </a:lnTo>
                  <a:lnTo>
                    <a:pt x="114" y="161"/>
                  </a:lnTo>
                  <a:lnTo>
                    <a:pt x="114" y="158"/>
                  </a:lnTo>
                  <a:lnTo>
                    <a:pt x="121" y="154"/>
                  </a:lnTo>
                  <a:lnTo>
                    <a:pt x="124" y="151"/>
                  </a:lnTo>
                  <a:lnTo>
                    <a:pt x="126" y="149"/>
                  </a:lnTo>
                  <a:lnTo>
                    <a:pt x="128" y="149"/>
                  </a:lnTo>
                  <a:lnTo>
                    <a:pt x="138" y="149"/>
                  </a:lnTo>
                  <a:lnTo>
                    <a:pt x="140" y="149"/>
                  </a:lnTo>
                  <a:lnTo>
                    <a:pt x="140" y="147"/>
                  </a:lnTo>
                  <a:lnTo>
                    <a:pt x="140" y="144"/>
                  </a:lnTo>
                  <a:lnTo>
                    <a:pt x="142" y="140"/>
                  </a:lnTo>
                  <a:lnTo>
                    <a:pt x="147" y="135"/>
                  </a:lnTo>
                  <a:lnTo>
                    <a:pt x="152" y="133"/>
                  </a:lnTo>
                  <a:lnTo>
                    <a:pt x="154" y="133"/>
                  </a:lnTo>
                  <a:lnTo>
                    <a:pt x="159" y="128"/>
                  </a:lnTo>
                  <a:lnTo>
                    <a:pt x="159" y="126"/>
                  </a:lnTo>
                  <a:lnTo>
                    <a:pt x="156" y="123"/>
                  </a:lnTo>
                  <a:lnTo>
                    <a:pt x="149" y="121"/>
                  </a:lnTo>
                  <a:lnTo>
                    <a:pt x="149" y="116"/>
                  </a:lnTo>
                  <a:lnTo>
                    <a:pt x="149" y="110"/>
                  </a:lnTo>
                  <a:lnTo>
                    <a:pt x="147" y="110"/>
                  </a:lnTo>
                  <a:lnTo>
                    <a:pt x="147" y="107"/>
                  </a:lnTo>
                  <a:lnTo>
                    <a:pt x="145" y="107"/>
                  </a:lnTo>
                  <a:lnTo>
                    <a:pt x="142" y="105"/>
                  </a:lnTo>
                  <a:lnTo>
                    <a:pt x="140" y="100"/>
                  </a:lnTo>
                  <a:lnTo>
                    <a:pt x="138" y="100"/>
                  </a:lnTo>
                  <a:lnTo>
                    <a:pt x="140" y="100"/>
                  </a:lnTo>
                  <a:lnTo>
                    <a:pt x="142" y="100"/>
                  </a:lnTo>
                  <a:lnTo>
                    <a:pt x="145" y="98"/>
                  </a:lnTo>
                  <a:lnTo>
                    <a:pt x="147" y="98"/>
                  </a:lnTo>
                  <a:lnTo>
                    <a:pt x="149" y="98"/>
                  </a:lnTo>
                  <a:lnTo>
                    <a:pt x="149" y="96"/>
                  </a:lnTo>
                  <a:lnTo>
                    <a:pt x="152" y="96"/>
                  </a:lnTo>
                  <a:lnTo>
                    <a:pt x="154" y="93"/>
                  </a:lnTo>
                  <a:lnTo>
                    <a:pt x="154" y="86"/>
                  </a:lnTo>
                  <a:lnTo>
                    <a:pt x="154" y="84"/>
                  </a:lnTo>
                  <a:lnTo>
                    <a:pt x="152" y="82"/>
                  </a:lnTo>
                  <a:lnTo>
                    <a:pt x="154" y="72"/>
                  </a:lnTo>
                  <a:lnTo>
                    <a:pt x="154" y="70"/>
                  </a:lnTo>
                  <a:lnTo>
                    <a:pt x="163" y="63"/>
                  </a:lnTo>
                  <a:lnTo>
                    <a:pt x="168" y="61"/>
                  </a:lnTo>
                  <a:lnTo>
                    <a:pt x="170" y="54"/>
                  </a:lnTo>
                  <a:lnTo>
                    <a:pt x="173" y="51"/>
                  </a:lnTo>
                  <a:lnTo>
                    <a:pt x="173" y="49"/>
                  </a:lnTo>
                  <a:lnTo>
                    <a:pt x="170" y="49"/>
                  </a:lnTo>
                  <a:lnTo>
                    <a:pt x="170" y="47"/>
                  </a:lnTo>
                  <a:lnTo>
                    <a:pt x="173" y="44"/>
                  </a:lnTo>
                  <a:lnTo>
                    <a:pt x="173" y="42"/>
                  </a:lnTo>
                  <a:lnTo>
                    <a:pt x="175" y="40"/>
                  </a:lnTo>
                  <a:lnTo>
                    <a:pt x="186" y="30"/>
                  </a:lnTo>
                  <a:lnTo>
                    <a:pt x="191" y="21"/>
                  </a:lnTo>
                  <a:lnTo>
                    <a:pt x="196" y="9"/>
                  </a:lnTo>
                  <a:lnTo>
                    <a:pt x="196" y="7"/>
                  </a:lnTo>
                  <a:lnTo>
                    <a:pt x="198" y="5"/>
                  </a:lnTo>
                  <a:lnTo>
                    <a:pt x="200" y="5"/>
                  </a:lnTo>
                  <a:lnTo>
                    <a:pt x="205" y="0"/>
                  </a:lnTo>
                  <a:lnTo>
                    <a:pt x="212" y="7"/>
                  </a:lnTo>
                  <a:lnTo>
                    <a:pt x="212" y="9"/>
                  </a:lnTo>
                  <a:lnTo>
                    <a:pt x="214" y="12"/>
                  </a:lnTo>
                  <a:lnTo>
                    <a:pt x="219" y="14"/>
                  </a:lnTo>
                  <a:lnTo>
                    <a:pt x="221" y="16"/>
                  </a:lnTo>
                  <a:lnTo>
                    <a:pt x="221" y="21"/>
                  </a:lnTo>
                  <a:lnTo>
                    <a:pt x="224" y="21"/>
                  </a:lnTo>
                  <a:lnTo>
                    <a:pt x="226" y="21"/>
                  </a:lnTo>
                  <a:lnTo>
                    <a:pt x="228" y="21"/>
                  </a:lnTo>
                  <a:lnTo>
                    <a:pt x="231" y="21"/>
                  </a:lnTo>
                  <a:lnTo>
                    <a:pt x="233" y="21"/>
                  </a:lnTo>
                  <a:lnTo>
                    <a:pt x="233" y="26"/>
                  </a:lnTo>
                  <a:lnTo>
                    <a:pt x="231" y="26"/>
                  </a:lnTo>
                  <a:lnTo>
                    <a:pt x="231" y="28"/>
                  </a:lnTo>
                  <a:lnTo>
                    <a:pt x="231" y="30"/>
                  </a:lnTo>
                  <a:lnTo>
                    <a:pt x="233" y="33"/>
                  </a:lnTo>
                  <a:lnTo>
                    <a:pt x="233" y="35"/>
                  </a:lnTo>
                  <a:lnTo>
                    <a:pt x="235" y="35"/>
                  </a:lnTo>
                  <a:lnTo>
                    <a:pt x="238" y="35"/>
                  </a:lnTo>
                  <a:lnTo>
                    <a:pt x="240" y="35"/>
                  </a:lnTo>
                  <a:lnTo>
                    <a:pt x="242" y="33"/>
                  </a:lnTo>
                  <a:lnTo>
                    <a:pt x="245" y="33"/>
                  </a:lnTo>
                  <a:lnTo>
                    <a:pt x="247" y="35"/>
                  </a:lnTo>
                  <a:lnTo>
                    <a:pt x="245" y="40"/>
                  </a:lnTo>
                  <a:lnTo>
                    <a:pt x="249" y="37"/>
                  </a:lnTo>
                  <a:lnTo>
                    <a:pt x="256" y="40"/>
                  </a:lnTo>
                  <a:lnTo>
                    <a:pt x="268" y="40"/>
                  </a:lnTo>
                  <a:close/>
                </a:path>
              </a:pathLst>
            </a:custGeom>
            <a:solidFill>
              <a:srgbClr val="D95B8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03" name="Freeform 62">
              <a:extLst>
                <a:ext uri="{FF2B5EF4-FFF2-40B4-BE49-F238E27FC236}">
                  <a16:creationId xmlns:a16="http://schemas.microsoft.com/office/drawing/2014/main" id="{7B0F8E6E-2B8F-3B4A-8345-0C729C828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497" y="2340455"/>
              <a:ext cx="107252" cy="134773"/>
            </a:xfrm>
            <a:custGeom>
              <a:avLst/>
              <a:gdLst>
                <a:gd name="T0" fmla="*/ 61 w 91"/>
                <a:gd name="T1" fmla="*/ 109 h 111"/>
                <a:gd name="T2" fmla="*/ 47 w 91"/>
                <a:gd name="T3" fmla="*/ 100 h 111"/>
                <a:gd name="T4" fmla="*/ 42 w 91"/>
                <a:gd name="T5" fmla="*/ 100 h 111"/>
                <a:gd name="T6" fmla="*/ 26 w 91"/>
                <a:gd name="T7" fmla="*/ 98 h 111"/>
                <a:gd name="T8" fmla="*/ 19 w 91"/>
                <a:gd name="T9" fmla="*/ 91 h 111"/>
                <a:gd name="T10" fmla="*/ 19 w 91"/>
                <a:gd name="T11" fmla="*/ 88 h 111"/>
                <a:gd name="T12" fmla="*/ 19 w 91"/>
                <a:gd name="T13" fmla="*/ 88 h 111"/>
                <a:gd name="T14" fmla="*/ 12 w 91"/>
                <a:gd name="T15" fmla="*/ 88 h 111"/>
                <a:gd name="T16" fmla="*/ 5 w 91"/>
                <a:gd name="T17" fmla="*/ 88 h 111"/>
                <a:gd name="T18" fmla="*/ 5 w 91"/>
                <a:gd name="T19" fmla="*/ 86 h 111"/>
                <a:gd name="T20" fmla="*/ 3 w 91"/>
                <a:gd name="T21" fmla="*/ 84 h 111"/>
                <a:gd name="T22" fmla="*/ 3 w 91"/>
                <a:gd name="T23" fmla="*/ 77 h 111"/>
                <a:gd name="T24" fmla="*/ 5 w 91"/>
                <a:gd name="T25" fmla="*/ 74 h 111"/>
                <a:gd name="T26" fmla="*/ 7 w 91"/>
                <a:gd name="T27" fmla="*/ 72 h 111"/>
                <a:gd name="T28" fmla="*/ 7 w 91"/>
                <a:gd name="T29" fmla="*/ 70 h 111"/>
                <a:gd name="T30" fmla="*/ 7 w 91"/>
                <a:gd name="T31" fmla="*/ 67 h 111"/>
                <a:gd name="T32" fmla="*/ 5 w 91"/>
                <a:gd name="T33" fmla="*/ 65 h 111"/>
                <a:gd name="T34" fmla="*/ 0 w 91"/>
                <a:gd name="T35" fmla="*/ 63 h 111"/>
                <a:gd name="T36" fmla="*/ 0 w 91"/>
                <a:gd name="T37" fmla="*/ 63 h 111"/>
                <a:gd name="T38" fmla="*/ 0 w 91"/>
                <a:gd name="T39" fmla="*/ 60 h 111"/>
                <a:gd name="T40" fmla="*/ 0 w 91"/>
                <a:gd name="T41" fmla="*/ 58 h 111"/>
                <a:gd name="T42" fmla="*/ 0 w 91"/>
                <a:gd name="T43" fmla="*/ 58 h 111"/>
                <a:gd name="T44" fmla="*/ 3 w 91"/>
                <a:gd name="T45" fmla="*/ 58 h 111"/>
                <a:gd name="T46" fmla="*/ 5 w 91"/>
                <a:gd name="T47" fmla="*/ 53 h 111"/>
                <a:gd name="T48" fmla="*/ 5 w 91"/>
                <a:gd name="T49" fmla="*/ 51 h 111"/>
                <a:gd name="T50" fmla="*/ 5 w 91"/>
                <a:gd name="T51" fmla="*/ 51 h 111"/>
                <a:gd name="T52" fmla="*/ 5 w 91"/>
                <a:gd name="T53" fmla="*/ 44 h 111"/>
                <a:gd name="T54" fmla="*/ 5 w 91"/>
                <a:gd name="T55" fmla="*/ 44 h 111"/>
                <a:gd name="T56" fmla="*/ 7 w 91"/>
                <a:gd name="T57" fmla="*/ 42 h 111"/>
                <a:gd name="T58" fmla="*/ 12 w 91"/>
                <a:gd name="T59" fmla="*/ 39 h 111"/>
                <a:gd name="T60" fmla="*/ 24 w 91"/>
                <a:gd name="T61" fmla="*/ 32 h 111"/>
                <a:gd name="T62" fmla="*/ 33 w 91"/>
                <a:gd name="T63" fmla="*/ 28 h 111"/>
                <a:gd name="T64" fmla="*/ 35 w 91"/>
                <a:gd name="T65" fmla="*/ 23 h 111"/>
                <a:gd name="T66" fmla="*/ 35 w 91"/>
                <a:gd name="T67" fmla="*/ 18 h 111"/>
                <a:gd name="T68" fmla="*/ 38 w 91"/>
                <a:gd name="T69" fmla="*/ 18 h 111"/>
                <a:gd name="T70" fmla="*/ 42 w 91"/>
                <a:gd name="T71" fmla="*/ 16 h 111"/>
                <a:gd name="T72" fmla="*/ 49 w 91"/>
                <a:gd name="T73" fmla="*/ 11 h 111"/>
                <a:gd name="T74" fmla="*/ 52 w 91"/>
                <a:gd name="T75" fmla="*/ 7 h 111"/>
                <a:gd name="T76" fmla="*/ 63 w 91"/>
                <a:gd name="T77" fmla="*/ 4 h 111"/>
                <a:gd name="T78" fmla="*/ 65 w 91"/>
                <a:gd name="T79" fmla="*/ 2 h 111"/>
                <a:gd name="T80" fmla="*/ 65 w 91"/>
                <a:gd name="T81" fmla="*/ 2 h 111"/>
                <a:gd name="T82" fmla="*/ 77 w 91"/>
                <a:gd name="T83" fmla="*/ 9 h 111"/>
                <a:gd name="T84" fmla="*/ 82 w 91"/>
                <a:gd name="T85" fmla="*/ 16 h 111"/>
                <a:gd name="T86" fmla="*/ 84 w 91"/>
                <a:gd name="T87" fmla="*/ 18 h 111"/>
                <a:gd name="T88" fmla="*/ 86 w 91"/>
                <a:gd name="T89" fmla="*/ 23 h 111"/>
                <a:gd name="T90" fmla="*/ 86 w 91"/>
                <a:gd name="T91" fmla="*/ 28 h 111"/>
                <a:gd name="T92" fmla="*/ 86 w 91"/>
                <a:gd name="T93" fmla="*/ 32 h 111"/>
                <a:gd name="T94" fmla="*/ 89 w 91"/>
                <a:gd name="T95" fmla="*/ 39 h 111"/>
                <a:gd name="T96" fmla="*/ 89 w 91"/>
                <a:gd name="T97" fmla="*/ 56 h 111"/>
                <a:gd name="T98" fmla="*/ 91 w 91"/>
                <a:gd name="T99" fmla="*/ 67 h 111"/>
                <a:gd name="T100" fmla="*/ 79 w 91"/>
                <a:gd name="T101" fmla="*/ 77 h 111"/>
                <a:gd name="T102" fmla="*/ 75 w 91"/>
                <a:gd name="T103" fmla="*/ 88 h 111"/>
                <a:gd name="T104" fmla="*/ 72 w 91"/>
                <a:gd name="T105" fmla="*/ 95 h 111"/>
                <a:gd name="T106" fmla="*/ 63 w 91"/>
                <a:gd name="T10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1" h="111">
                  <a:moveTo>
                    <a:pt x="63" y="111"/>
                  </a:moveTo>
                  <a:lnTo>
                    <a:pt x="61" y="109"/>
                  </a:lnTo>
                  <a:lnTo>
                    <a:pt x="52" y="105"/>
                  </a:lnTo>
                  <a:lnTo>
                    <a:pt x="47" y="100"/>
                  </a:lnTo>
                  <a:lnTo>
                    <a:pt x="47" y="100"/>
                  </a:lnTo>
                  <a:lnTo>
                    <a:pt x="42" y="100"/>
                  </a:lnTo>
                  <a:lnTo>
                    <a:pt x="35" y="95"/>
                  </a:lnTo>
                  <a:lnTo>
                    <a:pt x="26" y="98"/>
                  </a:lnTo>
                  <a:lnTo>
                    <a:pt x="21" y="93"/>
                  </a:lnTo>
                  <a:lnTo>
                    <a:pt x="19" y="91"/>
                  </a:lnTo>
                  <a:lnTo>
                    <a:pt x="19" y="88"/>
                  </a:lnTo>
                  <a:lnTo>
                    <a:pt x="19" y="88"/>
                  </a:lnTo>
                  <a:lnTo>
                    <a:pt x="19" y="88"/>
                  </a:lnTo>
                  <a:lnTo>
                    <a:pt x="19" y="88"/>
                  </a:lnTo>
                  <a:lnTo>
                    <a:pt x="17" y="88"/>
                  </a:lnTo>
                  <a:lnTo>
                    <a:pt x="12" y="88"/>
                  </a:lnTo>
                  <a:lnTo>
                    <a:pt x="7" y="88"/>
                  </a:lnTo>
                  <a:lnTo>
                    <a:pt x="5" y="88"/>
                  </a:lnTo>
                  <a:lnTo>
                    <a:pt x="5" y="86"/>
                  </a:lnTo>
                  <a:lnTo>
                    <a:pt x="5" y="86"/>
                  </a:lnTo>
                  <a:lnTo>
                    <a:pt x="3" y="84"/>
                  </a:lnTo>
                  <a:lnTo>
                    <a:pt x="3" y="84"/>
                  </a:lnTo>
                  <a:lnTo>
                    <a:pt x="3" y="81"/>
                  </a:lnTo>
                  <a:lnTo>
                    <a:pt x="3" y="77"/>
                  </a:lnTo>
                  <a:lnTo>
                    <a:pt x="3" y="74"/>
                  </a:lnTo>
                  <a:lnTo>
                    <a:pt x="5" y="74"/>
                  </a:lnTo>
                  <a:lnTo>
                    <a:pt x="7" y="74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0"/>
                  </a:lnTo>
                  <a:lnTo>
                    <a:pt x="7" y="67"/>
                  </a:lnTo>
                  <a:lnTo>
                    <a:pt x="7" y="67"/>
                  </a:lnTo>
                  <a:lnTo>
                    <a:pt x="5" y="67"/>
                  </a:lnTo>
                  <a:lnTo>
                    <a:pt x="5" y="65"/>
                  </a:lnTo>
                  <a:lnTo>
                    <a:pt x="3" y="65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7" y="53"/>
                  </a:lnTo>
                  <a:lnTo>
                    <a:pt x="5" y="53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5" y="49"/>
                  </a:lnTo>
                  <a:lnTo>
                    <a:pt x="5" y="44"/>
                  </a:lnTo>
                  <a:lnTo>
                    <a:pt x="5" y="44"/>
                  </a:lnTo>
                  <a:lnTo>
                    <a:pt x="5" y="44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10" y="39"/>
                  </a:lnTo>
                  <a:lnTo>
                    <a:pt x="12" y="39"/>
                  </a:lnTo>
                  <a:lnTo>
                    <a:pt x="14" y="39"/>
                  </a:lnTo>
                  <a:lnTo>
                    <a:pt x="24" y="32"/>
                  </a:lnTo>
                  <a:lnTo>
                    <a:pt x="31" y="30"/>
                  </a:lnTo>
                  <a:lnTo>
                    <a:pt x="33" y="28"/>
                  </a:lnTo>
                  <a:lnTo>
                    <a:pt x="35" y="25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8" y="18"/>
                  </a:lnTo>
                  <a:lnTo>
                    <a:pt x="40" y="16"/>
                  </a:lnTo>
                  <a:lnTo>
                    <a:pt x="42" y="16"/>
                  </a:lnTo>
                  <a:lnTo>
                    <a:pt x="47" y="14"/>
                  </a:lnTo>
                  <a:lnTo>
                    <a:pt x="49" y="11"/>
                  </a:lnTo>
                  <a:lnTo>
                    <a:pt x="52" y="9"/>
                  </a:lnTo>
                  <a:lnTo>
                    <a:pt x="52" y="7"/>
                  </a:lnTo>
                  <a:lnTo>
                    <a:pt x="56" y="7"/>
                  </a:lnTo>
                  <a:lnTo>
                    <a:pt x="63" y="4"/>
                  </a:lnTo>
                  <a:lnTo>
                    <a:pt x="65" y="4"/>
                  </a:lnTo>
                  <a:lnTo>
                    <a:pt x="65" y="2"/>
                  </a:lnTo>
                  <a:lnTo>
                    <a:pt x="63" y="0"/>
                  </a:lnTo>
                  <a:lnTo>
                    <a:pt x="65" y="2"/>
                  </a:lnTo>
                  <a:lnTo>
                    <a:pt x="72" y="7"/>
                  </a:lnTo>
                  <a:lnTo>
                    <a:pt x="77" y="9"/>
                  </a:lnTo>
                  <a:lnTo>
                    <a:pt x="79" y="11"/>
                  </a:lnTo>
                  <a:lnTo>
                    <a:pt x="82" y="16"/>
                  </a:lnTo>
                  <a:lnTo>
                    <a:pt x="82" y="18"/>
                  </a:lnTo>
                  <a:lnTo>
                    <a:pt x="84" y="18"/>
                  </a:lnTo>
                  <a:lnTo>
                    <a:pt x="86" y="21"/>
                  </a:lnTo>
                  <a:lnTo>
                    <a:pt x="86" y="23"/>
                  </a:lnTo>
                  <a:lnTo>
                    <a:pt x="86" y="25"/>
                  </a:lnTo>
                  <a:lnTo>
                    <a:pt x="86" y="28"/>
                  </a:lnTo>
                  <a:lnTo>
                    <a:pt x="84" y="32"/>
                  </a:lnTo>
                  <a:lnTo>
                    <a:pt x="86" y="32"/>
                  </a:lnTo>
                  <a:lnTo>
                    <a:pt x="89" y="39"/>
                  </a:lnTo>
                  <a:lnTo>
                    <a:pt x="89" y="39"/>
                  </a:lnTo>
                  <a:lnTo>
                    <a:pt x="89" y="44"/>
                  </a:lnTo>
                  <a:lnTo>
                    <a:pt x="89" y="56"/>
                  </a:lnTo>
                  <a:lnTo>
                    <a:pt x="91" y="63"/>
                  </a:lnTo>
                  <a:lnTo>
                    <a:pt x="91" y="67"/>
                  </a:lnTo>
                  <a:lnTo>
                    <a:pt x="89" y="72"/>
                  </a:lnTo>
                  <a:lnTo>
                    <a:pt x="79" y="77"/>
                  </a:lnTo>
                  <a:lnTo>
                    <a:pt x="77" y="84"/>
                  </a:lnTo>
                  <a:lnTo>
                    <a:pt x="75" y="88"/>
                  </a:lnTo>
                  <a:lnTo>
                    <a:pt x="75" y="93"/>
                  </a:lnTo>
                  <a:lnTo>
                    <a:pt x="72" y="95"/>
                  </a:lnTo>
                  <a:lnTo>
                    <a:pt x="70" y="98"/>
                  </a:lnTo>
                  <a:lnTo>
                    <a:pt x="63" y="111"/>
                  </a:lnTo>
                  <a:close/>
                </a:path>
              </a:pathLst>
            </a:custGeom>
            <a:solidFill>
              <a:srgbClr val="D95B8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04" name="Freeform 63">
              <a:extLst>
                <a:ext uri="{FF2B5EF4-FFF2-40B4-BE49-F238E27FC236}">
                  <a16:creationId xmlns:a16="http://schemas.microsoft.com/office/drawing/2014/main" id="{8FBFFBE7-363F-8641-A5E0-1ED83E7184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32889" y="2393878"/>
              <a:ext cx="408969" cy="619225"/>
            </a:xfrm>
            <a:custGeom>
              <a:avLst/>
              <a:gdLst>
                <a:gd name="T0" fmla="*/ 14 w 347"/>
                <a:gd name="T1" fmla="*/ 70 h 510"/>
                <a:gd name="T2" fmla="*/ 72 w 347"/>
                <a:gd name="T3" fmla="*/ 26 h 510"/>
                <a:gd name="T4" fmla="*/ 70 w 347"/>
                <a:gd name="T5" fmla="*/ 42 h 510"/>
                <a:gd name="T6" fmla="*/ 91 w 347"/>
                <a:gd name="T7" fmla="*/ 54 h 510"/>
                <a:gd name="T8" fmla="*/ 126 w 347"/>
                <a:gd name="T9" fmla="*/ 74 h 510"/>
                <a:gd name="T10" fmla="*/ 142 w 347"/>
                <a:gd name="T11" fmla="*/ 91 h 510"/>
                <a:gd name="T12" fmla="*/ 147 w 347"/>
                <a:gd name="T13" fmla="*/ 107 h 510"/>
                <a:gd name="T14" fmla="*/ 144 w 347"/>
                <a:gd name="T15" fmla="*/ 128 h 510"/>
                <a:gd name="T16" fmla="*/ 158 w 347"/>
                <a:gd name="T17" fmla="*/ 151 h 510"/>
                <a:gd name="T18" fmla="*/ 170 w 347"/>
                <a:gd name="T19" fmla="*/ 182 h 510"/>
                <a:gd name="T20" fmla="*/ 186 w 347"/>
                <a:gd name="T21" fmla="*/ 186 h 510"/>
                <a:gd name="T22" fmla="*/ 205 w 347"/>
                <a:gd name="T23" fmla="*/ 203 h 510"/>
                <a:gd name="T24" fmla="*/ 228 w 347"/>
                <a:gd name="T25" fmla="*/ 203 h 510"/>
                <a:gd name="T26" fmla="*/ 247 w 347"/>
                <a:gd name="T27" fmla="*/ 209 h 510"/>
                <a:gd name="T28" fmla="*/ 277 w 347"/>
                <a:gd name="T29" fmla="*/ 226 h 510"/>
                <a:gd name="T30" fmla="*/ 300 w 347"/>
                <a:gd name="T31" fmla="*/ 228 h 510"/>
                <a:gd name="T32" fmla="*/ 331 w 347"/>
                <a:gd name="T33" fmla="*/ 251 h 510"/>
                <a:gd name="T34" fmla="*/ 335 w 347"/>
                <a:gd name="T35" fmla="*/ 282 h 510"/>
                <a:gd name="T36" fmla="*/ 345 w 347"/>
                <a:gd name="T37" fmla="*/ 314 h 510"/>
                <a:gd name="T38" fmla="*/ 340 w 347"/>
                <a:gd name="T39" fmla="*/ 333 h 510"/>
                <a:gd name="T40" fmla="*/ 338 w 347"/>
                <a:gd name="T41" fmla="*/ 347 h 510"/>
                <a:gd name="T42" fmla="*/ 335 w 347"/>
                <a:gd name="T43" fmla="*/ 372 h 510"/>
                <a:gd name="T44" fmla="*/ 340 w 347"/>
                <a:gd name="T45" fmla="*/ 407 h 510"/>
                <a:gd name="T46" fmla="*/ 340 w 347"/>
                <a:gd name="T47" fmla="*/ 424 h 510"/>
                <a:gd name="T48" fmla="*/ 331 w 347"/>
                <a:gd name="T49" fmla="*/ 456 h 510"/>
                <a:gd name="T50" fmla="*/ 263 w 347"/>
                <a:gd name="T51" fmla="*/ 505 h 510"/>
                <a:gd name="T52" fmla="*/ 254 w 347"/>
                <a:gd name="T53" fmla="*/ 470 h 510"/>
                <a:gd name="T54" fmla="*/ 256 w 347"/>
                <a:gd name="T55" fmla="*/ 442 h 510"/>
                <a:gd name="T56" fmla="*/ 231 w 347"/>
                <a:gd name="T57" fmla="*/ 461 h 510"/>
                <a:gd name="T58" fmla="*/ 231 w 347"/>
                <a:gd name="T59" fmla="*/ 421 h 510"/>
                <a:gd name="T60" fmla="*/ 221 w 347"/>
                <a:gd name="T61" fmla="*/ 389 h 510"/>
                <a:gd name="T62" fmla="*/ 172 w 347"/>
                <a:gd name="T63" fmla="*/ 347 h 510"/>
                <a:gd name="T64" fmla="*/ 191 w 347"/>
                <a:gd name="T65" fmla="*/ 335 h 510"/>
                <a:gd name="T66" fmla="*/ 207 w 347"/>
                <a:gd name="T67" fmla="*/ 319 h 510"/>
                <a:gd name="T68" fmla="*/ 210 w 347"/>
                <a:gd name="T69" fmla="*/ 296 h 510"/>
                <a:gd name="T70" fmla="*/ 210 w 347"/>
                <a:gd name="T71" fmla="*/ 261 h 510"/>
                <a:gd name="T72" fmla="*/ 154 w 347"/>
                <a:gd name="T73" fmla="*/ 221 h 510"/>
                <a:gd name="T74" fmla="*/ 137 w 347"/>
                <a:gd name="T75" fmla="*/ 200 h 510"/>
                <a:gd name="T76" fmla="*/ 137 w 347"/>
                <a:gd name="T77" fmla="*/ 179 h 510"/>
                <a:gd name="T78" fmla="*/ 119 w 347"/>
                <a:gd name="T79" fmla="*/ 170 h 510"/>
                <a:gd name="T80" fmla="*/ 86 w 347"/>
                <a:gd name="T81" fmla="*/ 158 h 510"/>
                <a:gd name="T82" fmla="*/ 61 w 347"/>
                <a:gd name="T83" fmla="*/ 163 h 510"/>
                <a:gd name="T84" fmla="*/ 65 w 347"/>
                <a:gd name="T85" fmla="*/ 137 h 510"/>
                <a:gd name="T86" fmla="*/ 40 w 347"/>
                <a:gd name="T87" fmla="*/ 126 h 510"/>
                <a:gd name="T88" fmla="*/ 33 w 347"/>
                <a:gd name="T89" fmla="*/ 112 h 510"/>
                <a:gd name="T90" fmla="*/ 19 w 347"/>
                <a:gd name="T91" fmla="*/ 98 h 510"/>
                <a:gd name="T92" fmla="*/ 28 w 347"/>
                <a:gd name="T93" fmla="*/ 81 h 510"/>
                <a:gd name="T94" fmla="*/ 9 w 347"/>
                <a:gd name="T95" fmla="*/ 91 h 510"/>
                <a:gd name="T96" fmla="*/ 16 w 347"/>
                <a:gd name="T97" fmla="*/ 79 h 510"/>
                <a:gd name="T98" fmla="*/ 26 w 347"/>
                <a:gd name="T99" fmla="*/ 65 h 510"/>
                <a:gd name="T100" fmla="*/ 19 w 347"/>
                <a:gd name="T101" fmla="*/ 58 h 510"/>
                <a:gd name="T102" fmla="*/ 26 w 347"/>
                <a:gd name="T103" fmla="*/ 56 h 510"/>
                <a:gd name="T104" fmla="*/ 26 w 347"/>
                <a:gd name="T105" fmla="*/ 44 h 510"/>
                <a:gd name="T106" fmla="*/ 28 w 347"/>
                <a:gd name="T107" fmla="*/ 35 h 510"/>
                <a:gd name="T108" fmla="*/ 40 w 347"/>
                <a:gd name="T109" fmla="*/ 23 h 510"/>
                <a:gd name="T110" fmla="*/ 65 w 347"/>
                <a:gd name="T111" fmla="*/ 9 h 510"/>
                <a:gd name="T112" fmla="*/ 72 w 347"/>
                <a:gd name="T113" fmla="*/ 23 h 510"/>
                <a:gd name="T114" fmla="*/ 63 w 347"/>
                <a:gd name="T115" fmla="*/ 2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7" h="510">
                  <a:moveTo>
                    <a:pt x="26" y="67"/>
                  </a:moveTo>
                  <a:lnTo>
                    <a:pt x="23" y="70"/>
                  </a:lnTo>
                  <a:lnTo>
                    <a:pt x="21" y="70"/>
                  </a:lnTo>
                  <a:lnTo>
                    <a:pt x="19" y="70"/>
                  </a:lnTo>
                  <a:lnTo>
                    <a:pt x="19" y="72"/>
                  </a:lnTo>
                  <a:lnTo>
                    <a:pt x="16" y="72"/>
                  </a:lnTo>
                  <a:lnTo>
                    <a:pt x="14" y="72"/>
                  </a:lnTo>
                  <a:lnTo>
                    <a:pt x="14" y="70"/>
                  </a:lnTo>
                  <a:lnTo>
                    <a:pt x="14" y="67"/>
                  </a:lnTo>
                  <a:lnTo>
                    <a:pt x="16" y="65"/>
                  </a:lnTo>
                  <a:lnTo>
                    <a:pt x="19" y="65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6" y="67"/>
                  </a:lnTo>
                  <a:close/>
                  <a:moveTo>
                    <a:pt x="72" y="23"/>
                  </a:moveTo>
                  <a:lnTo>
                    <a:pt x="72" y="26"/>
                  </a:lnTo>
                  <a:lnTo>
                    <a:pt x="72" y="28"/>
                  </a:lnTo>
                  <a:lnTo>
                    <a:pt x="72" y="30"/>
                  </a:lnTo>
                  <a:lnTo>
                    <a:pt x="70" y="30"/>
                  </a:lnTo>
                  <a:lnTo>
                    <a:pt x="68" y="30"/>
                  </a:lnTo>
                  <a:lnTo>
                    <a:pt x="68" y="33"/>
                  </a:lnTo>
                  <a:lnTo>
                    <a:pt x="68" y="37"/>
                  </a:lnTo>
                  <a:lnTo>
                    <a:pt x="68" y="40"/>
                  </a:lnTo>
                  <a:lnTo>
                    <a:pt x="70" y="42"/>
                  </a:lnTo>
                  <a:lnTo>
                    <a:pt x="70" y="44"/>
                  </a:lnTo>
                  <a:lnTo>
                    <a:pt x="72" y="44"/>
                  </a:lnTo>
                  <a:lnTo>
                    <a:pt x="77" y="44"/>
                  </a:lnTo>
                  <a:lnTo>
                    <a:pt x="82" y="44"/>
                  </a:lnTo>
                  <a:lnTo>
                    <a:pt x="84" y="44"/>
                  </a:lnTo>
                  <a:lnTo>
                    <a:pt x="84" y="47"/>
                  </a:lnTo>
                  <a:lnTo>
                    <a:pt x="86" y="49"/>
                  </a:lnTo>
                  <a:lnTo>
                    <a:pt x="91" y="54"/>
                  </a:lnTo>
                  <a:lnTo>
                    <a:pt x="100" y="51"/>
                  </a:lnTo>
                  <a:lnTo>
                    <a:pt x="107" y="56"/>
                  </a:lnTo>
                  <a:lnTo>
                    <a:pt x="112" y="56"/>
                  </a:lnTo>
                  <a:lnTo>
                    <a:pt x="117" y="61"/>
                  </a:lnTo>
                  <a:lnTo>
                    <a:pt x="126" y="65"/>
                  </a:lnTo>
                  <a:lnTo>
                    <a:pt x="128" y="67"/>
                  </a:lnTo>
                  <a:lnTo>
                    <a:pt x="128" y="70"/>
                  </a:lnTo>
                  <a:lnTo>
                    <a:pt x="126" y="74"/>
                  </a:lnTo>
                  <a:lnTo>
                    <a:pt x="126" y="79"/>
                  </a:lnTo>
                  <a:lnTo>
                    <a:pt x="126" y="84"/>
                  </a:lnTo>
                  <a:lnTo>
                    <a:pt x="126" y="86"/>
                  </a:lnTo>
                  <a:lnTo>
                    <a:pt x="128" y="88"/>
                  </a:lnTo>
                  <a:lnTo>
                    <a:pt x="130" y="88"/>
                  </a:lnTo>
                  <a:lnTo>
                    <a:pt x="135" y="91"/>
                  </a:lnTo>
                  <a:lnTo>
                    <a:pt x="140" y="91"/>
                  </a:lnTo>
                  <a:lnTo>
                    <a:pt x="142" y="91"/>
                  </a:lnTo>
                  <a:lnTo>
                    <a:pt x="142" y="93"/>
                  </a:lnTo>
                  <a:lnTo>
                    <a:pt x="144" y="93"/>
                  </a:lnTo>
                  <a:lnTo>
                    <a:pt x="147" y="98"/>
                  </a:lnTo>
                  <a:lnTo>
                    <a:pt x="149" y="98"/>
                  </a:lnTo>
                  <a:lnTo>
                    <a:pt x="151" y="100"/>
                  </a:lnTo>
                  <a:lnTo>
                    <a:pt x="151" y="102"/>
                  </a:lnTo>
                  <a:lnTo>
                    <a:pt x="149" y="105"/>
                  </a:lnTo>
                  <a:lnTo>
                    <a:pt x="147" y="107"/>
                  </a:lnTo>
                  <a:lnTo>
                    <a:pt x="142" y="109"/>
                  </a:lnTo>
                  <a:lnTo>
                    <a:pt x="140" y="112"/>
                  </a:lnTo>
                  <a:lnTo>
                    <a:pt x="140" y="114"/>
                  </a:lnTo>
                  <a:lnTo>
                    <a:pt x="140" y="116"/>
                  </a:lnTo>
                  <a:lnTo>
                    <a:pt x="140" y="123"/>
                  </a:lnTo>
                  <a:lnTo>
                    <a:pt x="142" y="126"/>
                  </a:lnTo>
                  <a:lnTo>
                    <a:pt x="142" y="128"/>
                  </a:lnTo>
                  <a:lnTo>
                    <a:pt x="144" y="128"/>
                  </a:lnTo>
                  <a:lnTo>
                    <a:pt x="151" y="133"/>
                  </a:lnTo>
                  <a:lnTo>
                    <a:pt x="151" y="135"/>
                  </a:lnTo>
                  <a:lnTo>
                    <a:pt x="151" y="137"/>
                  </a:lnTo>
                  <a:lnTo>
                    <a:pt x="151" y="142"/>
                  </a:lnTo>
                  <a:lnTo>
                    <a:pt x="151" y="144"/>
                  </a:lnTo>
                  <a:lnTo>
                    <a:pt x="151" y="147"/>
                  </a:lnTo>
                  <a:lnTo>
                    <a:pt x="154" y="149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61" y="156"/>
                  </a:lnTo>
                  <a:lnTo>
                    <a:pt x="158" y="161"/>
                  </a:lnTo>
                  <a:lnTo>
                    <a:pt x="158" y="175"/>
                  </a:lnTo>
                  <a:lnTo>
                    <a:pt x="158" y="179"/>
                  </a:lnTo>
                  <a:lnTo>
                    <a:pt x="163" y="177"/>
                  </a:lnTo>
                  <a:lnTo>
                    <a:pt x="165" y="179"/>
                  </a:lnTo>
                  <a:lnTo>
                    <a:pt x="170" y="182"/>
                  </a:lnTo>
                  <a:lnTo>
                    <a:pt x="172" y="179"/>
                  </a:lnTo>
                  <a:lnTo>
                    <a:pt x="175" y="179"/>
                  </a:lnTo>
                  <a:lnTo>
                    <a:pt x="177" y="182"/>
                  </a:lnTo>
                  <a:lnTo>
                    <a:pt x="179" y="182"/>
                  </a:lnTo>
                  <a:lnTo>
                    <a:pt x="179" y="184"/>
                  </a:lnTo>
                  <a:lnTo>
                    <a:pt x="182" y="184"/>
                  </a:lnTo>
                  <a:lnTo>
                    <a:pt x="184" y="184"/>
                  </a:lnTo>
                  <a:lnTo>
                    <a:pt x="186" y="186"/>
                  </a:lnTo>
                  <a:lnTo>
                    <a:pt x="189" y="186"/>
                  </a:lnTo>
                  <a:lnTo>
                    <a:pt x="189" y="189"/>
                  </a:lnTo>
                  <a:lnTo>
                    <a:pt x="191" y="191"/>
                  </a:lnTo>
                  <a:lnTo>
                    <a:pt x="193" y="191"/>
                  </a:lnTo>
                  <a:lnTo>
                    <a:pt x="198" y="193"/>
                  </a:lnTo>
                  <a:lnTo>
                    <a:pt x="200" y="196"/>
                  </a:lnTo>
                  <a:lnTo>
                    <a:pt x="203" y="200"/>
                  </a:lnTo>
                  <a:lnTo>
                    <a:pt x="205" y="203"/>
                  </a:lnTo>
                  <a:lnTo>
                    <a:pt x="207" y="203"/>
                  </a:lnTo>
                  <a:lnTo>
                    <a:pt x="210" y="203"/>
                  </a:lnTo>
                  <a:lnTo>
                    <a:pt x="212" y="200"/>
                  </a:lnTo>
                  <a:lnTo>
                    <a:pt x="214" y="198"/>
                  </a:lnTo>
                  <a:lnTo>
                    <a:pt x="217" y="198"/>
                  </a:lnTo>
                  <a:lnTo>
                    <a:pt x="224" y="198"/>
                  </a:lnTo>
                  <a:lnTo>
                    <a:pt x="226" y="203"/>
                  </a:lnTo>
                  <a:lnTo>
                    <a:pt x="228" y="203"/>
                  </a:lnTo>
                  <a:lnTo>
                    <a:pt x="231" y="203"/>
                  </a:lnTo>
                  <a:lnTo>
                    <a:pt x="233" y="203"/>
                  </a:lnTo>
                  <a:lnTo>
                    <a:pt x="235" y="203"/>
                  </a:lnTo>
                  <a:lnTo>
                    <a:pt x="240" y="203"/>
                  </a:lnTo>
                  <a:lnTo>
                    <a:pt x="242" y="203"/>
                  </a:lnTo>
                  <a:lnTo>
                    <a:pt x="245" y="205"/>
                  </a:lnTo>
                  <a:lnTo>
                    <a:pt x="245" y="209"/>
                  </a:lnTo>
                  <a:lnTo>
                    <a:pt x="247" y="209"/>
                  </a:lnTo>
                  <a:lnTo>
                    <a:pt x="254" y="209"/>
                  </a:lnTo>
                  <a:lnTo>
                    <a:pt x="256" y="209"/>
                  </a:lnTo>
                  <a:lnTo>
                    <a:pt x="261" y="216"/>
                  </a:lnTo>
                  <a:lnTo>
                    <a:pt x="263" y="219"/>
                  </a:lnTo>
                  <a:lnTo>
                    <a:pt x="270" y="221"/>
                  </a:lnTo>
                  <a:lnTo>
                    <a:pt x="272" y="221"/>
                  </a:lnTo>
                  <a:lnTo>
                    <a:pt x="270" y="223"/>
                  </a:lnTo>
                  <a:lnTo>
                    <a:pt x="277" y="226"/>
                  </a:lnTo>
                  <a:lnTo>
                    <a:pt x="282" y="226"/>
                  </a:lnTo>
                  <a:lnTo>
                    <a:pt x="286" y="223"/>
                  </a:lnTo>
                  <a:lnTo>
                    <a:pt x="289" y="221"/>
                  </a:lnTo>
                  <a:lnTo>
                    <a:pt x="291" y="221"/>
                  </a:lnTo>
                  <a:lnTo>
                    <a:pt x="293" y="223"/>
                  </a:lnTo>
                  <a:lnTo>
                    <a:pt x="296" y="226"/>
                  </a:lnTo>
                  <a:lnTo>
                    <a:pt x="293" y="228"/>
                  </a:lnTo>
                  <a:lnTo>
                    <a:pt x="300" y="228"/>
                  </a:lnTo>
                  <a:lnTo>
                    <a:pt x="314" y="228"/>
                  </a:lnTo>
                  <a:lnTo>
                    <a:pt x="319" y="230"/>
                  </a:lnTo>
                  <a:lnTo>
                    <a:pt x="317" y="233"/>
                  </a:lnTo>
                  <a:lnTo>
                    <a:pt x="317" y="237"/>
                  </a:lnTo>
                  <a:lnTo>
                    <a:pt x="319" y="242"/>
                  </a:lnTo>
                  <a:lnTo>
                    <a:pt x="324" y="244"/>
                  </a:lnTo>
                  <a:lnTo>
                    <a:pt x="328" y="247"/>
                  </a:lnTo>
                  <a:lnTo>
                    <a:pt x="331" y="251"/>
                  </a:lnTo>
                  <a:lnTo>
                    <a:pt x="333" y="254"/>
                  </a:lnTo>
                  <a:lnTo>
                    <a:pt x="333" y="256"/>
                  </a:lnTo>
                  <a:lnTo>
                    <a:pt x="328" y="263"/>
                  </a:lnTo>
                  <a:lnTo>
                    <a:pt x="328" y="265"/>
                  </a:lnTo>
                  <a:lnTo>
                    <a:pt x="331" y="275"/>
                  </a:lnTo>
                  <a:lnTo>
                    <a:pt x="331" y="277"/>
                  </a:lnTo>
                  <a:lnTo>
                    <a:pt x="333" y="279"/>
                  </a:lnTo>
                  <a:lnTo>
                    <a:pt x="335" y="282"/>
                  </a:lnTo>
                  <a:lnTo>
                    <a:pt x="335" y="284"/>
                  </a:lnTo>
                  <a:lnTo>
                    <a:pt x="338" y="289"/>
                  </a:lnTo>
                  <a:lnTo>
                    <a:pt x="338" y="291"/>
                  </a:lnTo>
                  <a:lnTo>
                    <a:pt x="342" y="296"/>
                  </a:lnTo>
                  <a:lnTo>
                    <a:pt x="342" y="298"/>
                  </a:lnTo>
                  <a:lnTo>
                    <a:pt x="345" y="310"/>
                  </a:lnTo>
                  <a:lnTo>
                    <a:pt x="345" y="312"/>
                  </a:lnTo>
                  <a:lnTo>
                    <a:pt x="345" y="314"/>
                  </a:lnTo>
                  <a:lnTo>
                    <a:pt x="345" y="317"/>
                  </a:lnTo>
                  <a:lnTo>
                    <a:pt x="347" y="317"/>
                  </a:lnTo>
                  <a:lnTo>
                    <a:pt x="347" y="319"/>
                  </a:lnTo>
                  <a:lnTo>
                    <a:pt x="345" y="319"/>
                  </a:lnTo>
                  <a:lnTo>
                    <a:pt x="345" y="321"/>
                  </a:lnTo>
                  <a:lnTo>
                    <a:pt x="345" y="326"/>
                  </a:lnTo>
                  <a:lnTo>
                    <a:pt x="342" y="331"/>
                  </a:lnTo>
                  <a:lnTo>
                    <a:pt x="340" y="333"/>
                  </a:lnTo>
                  <a:lnTo>
                    <a:pt x="340" y="335"/>
                  </a:lnTo>
                  <a:lnTo>
                    <a:pt x="342" y="335"/>
                  </a:lnTo>
                  <a:lnTo>
                    <a:pt x="342" y="338"/>
                  </a:lnTo>
                  <a:lnTo>
                    <a:pt x="342" y="340"/>
                  </a:lnTo>
                  <a:lnTo>
                    <a:pt x="342" y="342"/>
                  </a:lnTo>
                  <a:lnTo>
                    <a:pt x="340" y="342"/>
                  </a:lnTo>
                  <a:lnTo>
                    <a:pt x="338" y="345"/>
                  </a:lnTo>
                  <a:lnTo>
                    <a:pt x="338" y="347"/>
                  </a:lnTo>
                  <a:lnTo>
                    <a:pt x="335" y="347"/>
                  </a:lnTo>
                  <a:lnTo>
                    <a:pt x="333" y="349"/>
                  </a:lnTo>
                  <a:lnTo>
                    <a:pt x="331" y="354"/>
                  </a:lnTo>
                  <a:lnTo>
                    <a:pt x="331" y="358"/>
                  </a:lnTo>
                  <a:lnTo>
                    <a:pt x="331" y="361"/>
                  </a:lnTo>
                  <a:lnTo>
                    <a:pt x="331" y="363"/>
                  </a:lnTo>
                  <a:lnTo>
                    <a:pt x="335" y="370"/>
                  </a:lnTo>
                  <a:lnTo>
                    <a:pt x="335" y="372"/>
                  </a:lnTo>
                  <a:lnTo>
                    <a:pt x="338" y="382"/>
                  </a:lnTo>
                  <a:lnTo>
                    <a:pt x="340" y="382"/>
                  </a:lnTo>
                  <a:lnTo>
                    <a:pt x="340" y="384"/>
                  </a:lnTo>
                  <a:lnTo>
                    <a:pt x="342" y="391"/>
                  </a:lnTo>
                  <a:lnTo>
                    <a:pt x="342" y="393"/>
                  </a:lnTo>
                  <a:lnTo>
                    <a:pt x="342" y="403"/>
                  </a:lnTo>
                  <a:lnTo>
                    <a:pt x="342" y="405"/>
                  </a:lnTo>
                  <a:lnTo>
                    <a:pt x="340" y="407"/>
                  </a:lnTo>
                  <a:lnTo>
                    <a:pt x="342" y="407"/>
                  </a:lnTo>
                  <a:lnTo>
                    <a:pt x="342" y="410"/>
                  </a:lnTo>
                  <a:lnTo>
                    <a:pt x="342" y="412"/>
                  </a:lnTo>
                  <a:lnTo>
                    <a:pt x="342" y="414"/>
                  </a:lnTo>
                  <a:lnTo>
                    <a:pt x="342" y="419"/>
                  </a:lnTo>
                  <a:lnTo>
                    <a:pt x="342" y="421"/>
                  </a:lnTo>
                  <a:lnTo>
                    <a:pt x="340" y="421"/>
                  </a:lnTo>
                  <a:lnTo>
                    <a:pt x="340" y="424"/>
                  </a:lnTo>
                  <a:lnTo>
                    <a:pt x="331" y="433"/>
                  </a:lnTo>
                  <a:lnTo>
                    <a:pt x="331" y="435"/>
                  </a:lnTo>
                  <a:lnTo>
                    <a:pt x="331" y="440"/>
                  </a:lnTo>
                  <a:lnTo>
                    <a:pt x="331" y="442"/>
                  </a:lnTo>
                  <a:lnTo>
                    <a:pt x="333" y="445"/>
                  </a:lnTo>
                  <a:lnTo>
                    <a:pt x="333" y="447"/>
                  </a:lnTo>
                  <a:lnTo>
                    <a:pt x="333" y="452"/>
                  </a:lnTo>
                  <a:lnTo>
                    <a:pt x="331" y="456"/>
                  </a:lnTo>
                  <a:lnTo>
                    <a:pt x="331" y="463"/>
                  </a:lnTo>
                  <a:lnTo>
                    <a:pt x="282" y="510"/>
                  </a:lnTo>
                  <a:lnTo>
                    <a:pt x="279" y="510"/>
                  </a:lnTo>
                  <a:lnTo>
                    <a:pt x="275" y="510"/>
                  </a:lnTo>
                  <a:lnTo>
                    <a:pt x="270" y="510"/>
                  </a:lnTo>
                  <a:lnTo>
                    <a:pt x="268" y="510"/>
                  </a:lnTo>
                  <a:lnTo>
                    <a:pt x="265" y="507"/>
                  </a:lnTo>
                  <a:lnTo>
                    <a:pt x="263" y="505"/>
                  </a:lnTo>
                  <a:lnTo>
                    <a:pt x="263" y="503"/>
                  </a:lnTo>
                  <a:lnTo>
                    <a:pt x="261" y="498"/>
                  </a:lnTo>
                  <a:lnTo>
                    <a:pt x="258" y="494"/>
                  </a:lnTo>
                  <a:lnTo>
                    <a:pt x="256" y="489"/>
                  </a:lnTo>
                  <a:lnTo>
                    <a:pt x="254" y="484"/>
                  </a:lnTo>
                  <a:lnTo>
                    <a:pt x="254" y="482"/>
                  </a:lnTo>
                  <a:lnTo>
                    <a:pt x="254" y="475"/>
                  </a:lnTo>
                  <a:lnTo>
                    <a:pt x="254" y="470"/>
                  </a:lnTo>
                  <a:lnTo>
                    <a:pt x="254" y="468"/>
                  </a:lnTo>
                  <a:lnTo>
                    <a:pt x="254" y="463"/>
                  </a:lnTo>
                  <a:lnTo>
                    <a:pt x="254" y="461"/>
                  </a:lnTo>
                  <a:lnTo>
                    <a:pt x="258" y="459"/>
                  </a:lnTo>
                  <a:lnTo>
                    <a:pt x="258" y="456"/>
                  </a:lnTo>
                  <a:lnTo>
                    <a:pt x="261" y="454"/>
                  </a:lnTo>
                  <a:lnTo>
                    <a:pt x="261" y="452"/>
                  </a:lnTo>
                  <a:lnTo>
                    <a:pt x="256" y="442"/>
                  </a:lnTo>
                  <a:lnTo>
                    <a:pt x="251" y="449"/>
                  </a:lnTo>
                  <a:lnTo>
                    <a:pt x="249" y="452"/>
                  </a:lnTo>
                  <a:lnTo>
                    <a:pt x="247" y="456"/>
                  </a:lnTo>
                  <a:lnTo>
                    <a:pt x="245" y="459"/>
                  </a:lnTo>
                  <a:lnTo>
                    <a:pt x="242" y="463"/>
                  </a:lnTo>
                  <a:lnTo>
                    <a:pt x="238" y="463"/>
                  </a:lnTo>
                  <a:lnTo>
                    <a:pt x="235" y="463"/>
                  </a:lnTo>
                  <a:lnTo>
                    <a:pt x="231" y="461"/>
                  </a:lnTo>
                  <a:lnTo>
                    <a:pt x="226" y="456"/>
                  </a:lnTo>
                  <a:lnTo>
                    <a:pt x="221" y="449"/>
                  </a:lnTo>
                  <a:lnTo>
                    <a:pt x="221" y="447"/>
                  </a:lnTo>
                  <a:lnTo>
                    <a:pt x="219" y="442"/>
                  </a:lnTo>
                  <a:lnTo>
                    <a:pt x="221" y="431"/>
                  </a:lnTo>
                  <a:lnTo>
                    <a:pt x="224" y="426"/>
                  </a:lnTo>
                  <a:lnTo>
                    <a:pt x="226" y="424"/>
                  </a:lnTo>
                  <a:lnTo>
                    <a:pt x="231" y="421"/>
                  </a:lnTo>
                  <a:lnTo>
                    <a:pt x="233" y="419"/>
                  </a:lnTo>
                  <a:lnTo>
                    <a:pt x="235" y="414"/>
                  </a:lnTo>
                  <a:lnTo>
                    <a:pt x="235" y="412"/>
                  </a:lnTo>
                  <a:lnTo>
                    <a:pt x="233" y="410"/>
                  </a:lnTo>
                  <a:lnTo>
                    <a:pt x="231" y="410"/>
                  </a:lnTo>
                  <a:lnTo>
                    <a:pt x="228" y="407"/>
                  </a:lnTo>
                  <a:lnTo>
                    <a:pt x="226" y="403"/>
                  </a:lnTo>
                  <a:lnTo>
                    <a:pt x="221" y="389"/>
                  </a:lnTo>
                  <a:lnTo>
                    <a:pt x="221" y="384"/>
                  </a:lnTo>
                  <a:lnTo>
                    <a:pt x="219" y="384"/>
                  </a:lnTo>
                  <a:lnTo>
                    <a:pt x="214" y="379"/>
                  </a:lnTo>
                  <a:lnTo>
                    <a:pt x="212" y="377"/>
                  </a:lnTo>
                  <a:lnTo>
                    <a:pt x="170" y="354"/>
                  </a:lnTo>
                  <a:lnTo>
                    <a:pt x="172" y="352"/>
                  </a:lnTo>
                  <a:lnTo>
                    <a:pt x="172" y="349"/>
                  </a:lnTo>
                  <a:lnTo>
                    <a:pt x="172" y="347"/>
                  </a:lnTo>
                  <a:lnTo>
                    <a:pt x="175" y="345"/>
                  </a:lnTo>
                  <a:lnTo>
                    <a:pt x="175" y="342"/>
                  </a:lnTo>
                  <a:lnTo>
                    <a:pt x="175" y="340"/>
                  </a:lnTo>
                  <a:lnTo>
                    <a:pt x="177" y="340"/>
                  </a:lnTo>
                  <a:lnTo>
                    <a:pt x="179" y="338"/>
                  </a:lnTo>
                  <a:lnTo>
                    <a:pt x="182" y="335"/>
                  </a:lnTo>
                  <a:lnTo>
                    <a:pt x="184" y="335"/>
                  </a:lnTo>
                  <a:lnTo>
                    <a:pt x="191" y="335"/>
                  </a:lnTo>
                  <a:lnTo>
                    <a:pt x="193" y="333"/>
                  </a:lnTo>
                  <a:lnTo>
                    <a:pt x="198" y="333"/>
                  </a:lnTo>
                  <a:lnTo>
                    <a:pt x="200" y="331"/>
                  </a:lnTo>
                  <a:lnTo>
                    <a:pt x="203" y="328"/>
                  </a:lnTo>
                  <a:lnTo>
                    <a:pt x="205" y="324"/>
                  </a:lnTo>
                  <a:lnTo>
                    <a:pt x="205" y="321"/>
                  </a:lnTo>
                  <a:lnTo>
                    <a:pt x="205" y="319"/>
                  </a:lnTo>
                  <a:lnTo>
                    <a:pt x="207" y="319"/>
                  </a:lnTo>
                  <a:lnTo>
                    <a:pt x="210" y="319"/>
                  </a:lnTo>
                  <a:lnTo>
                    <a:pt x="212" y="319"/>
                  </a:lnTo>
                  <a:lnTo>
                    <a:pt x="214" y="312"/>
                  </a:lnTo>
                  <a:lnTo>
                    <a:pt x="214" y="310"/>
                  </a:lnTo>
                  <a:lnTo>
                    <a:pt x="212" y="307"/>
                  </a:lnTo>
                  <a:lnTo>
                    <a:pt x="212" y="303"/>
                  </a:lnTo>
                  <a:lnTo>
                    <a:pt x="210" y="300"/>
                  </a:lnTo>
                  <a:lnTo>
                    <a:pt x="210" y="296"/>
                  </a:lnTo>
                  <a:lnTo>
                    <a:pt x="207" y="296"/>
                  </a:lnTo>
                  <a:lnTo>
                    <a:pt x="205" y="291"/>
                  </a:lnTo>
                  <a:lnTo>
                    <a:pt x="200" y="275"/>
                  </a:lnTo>
                  <a:lnTo>
                    <a:pt x="203" y="272"/>
                  </a:lnTo>
                  <a:lnTo>
                    <a:pt x="207" y="268"/>
                  </a:lnTo>
                  <a:lnTo>
                    <a:pt x="207" y="265"/>
                  </a:lnTo>
                  <a:lnTo>
                    <a:pt x="210" y="263"/>
                  </a:lnTo>
                  <a:lnTo>
                    <a:pt x="210" y="261"/>
                  </a:lnTo>
                  <a:lnTo>
                    <a:pt x="207" y="258"/>
                  </a:lnTo>
                  <a:lnTo>
                    <a:pt x="198" y="249"/>
                  </a:lnTo>
                  <a:lnTo>
                    <a:pt x="189" y="242"/>
                  </a:lnTo>
                  <a:lnTo>
                    <a:pt x="172" y="235"/>
                  </a:lnTo>
                  <a:lnTo>
                    <a:pt x="168" y="233"/>
                  </a:lnTo>
                  <a:lnTo>
                    <a:pt x="161" y="230"/>
                  </a:lnTo>
                  <a:lnTo>
                    <a:pt x="156" y="226"/>
                  </a:lnTo>
                  <a:lnTo>
                    <a:pt x="154" y="221"/>
                  </a:lnTo>
                  <a:lnTo>
                    <a:pt x="149" y="219"/>
                  </a:lnTo>
                  <a:lnTo>
                    <a:pt x="147" y="219"/>
                  </a:lnTo>
                  <a:lnTo>
                    <a:pt x="144" y="216"/>
                  </a:lnTo>
                  <a:lnTo>
                    <a:pt x="144" y="214"/>
                  </a:lnTo>
                  <a:lnTo>
                    <a:pt x="144" y="212"/>
                  </a:lnTo>
                  <a:lnTo>
                    <a:pt x="142" y="207"/>
                  </a:lnTo>
                  <a:lnTo>
                    <a:pt x="140" y="203"/>
                  </a:lnTo>
                  <a:lnTo>
                    <a:pt x="137" y="200"/>
                  </a:lnTo>
                  <a:lnTo>
                    <a:pt x="140" y="196"/>
                  </a:lnTo>
                  <a:lnTo>
                    <a:pt x="137" y="196"/>
                  </a:lnTo>
                  <a:lnTo>
                    <a:pt x="137" y="193"/>
                  </a:lnTo>
                  <a:lnTo>
                    <a:pt x="140" y="186"/>
                  </a:lnTo>
                  <a:lnTo>
                    <a:pt x="142" y="184"/>
                  </a:lnTo>
                  <a:lnTo>
                    <a:pt x="142" y="182"/>
                  </a:lnTo>
                  <a:lnTo>
                    <a:pt x="140" y="182"/>
                  </a:lnTo>
                  <a:lnTo>
                    <a:pt x="137" y="179"/>
                  </a:lnTo>
                  <a:lnTo>
                    <a:pt x="135" y="179"/>
                  </a:lnTo>
                  <a:lnTo>
                    <a:pt x="133" y="179"/>
                  </a:lnTo>
                  <a:lnTo>
                    <a:pt x="128" y="182"/>
                  </a:lnTo>
                  <a:lnTo>
                    <a:pt x="126" y="179"/>
                  </a:lnTo>
                  <a:lnTo>
                    <a:pt x="121" y="179"/>
                  </a:lnTo>
                  <a:lnTo>
                    <a:pt x="121" y="177"/>
                  </a:lnTo>
                  <a:lnTo>
                    <a:pt x="123" y="170"/>
                  </a:lnTo>
                  <a:lnTo>
                    <a:pt x="119" y="170"/>
                  </a:lnTo>
                  <a:lnTo>
                    <a:pt x="114" y="170"/>
                  </a:lnTo>
                  <a:lnTo>
                    <a:pt x="112" y="170"/>
                  </a:lnTo>
                  <a:lnTo>
                    <a:pt x="105" y="165"/>
                  </a:lnTo>
                  <a:lnTo>
                    <a:pt x="100" y="163"/>
                  </a:lnTo>
                  <a:lnTo>
                    <a:pt x="93" y="158"/>
                  </a:lnTo>
                  <a:lnTo>
                    <a:pt x="91" y="158"/>
                  </a:lnTo>
                  <a:lnTo>
                    <a:pt x="89" y="158"/>
                  </a:lnTo>
                  <a:lnTo>
                    <a:pt x="86" y="158"/>
                  </a:lnTo>
                  <a:lnTo>
                    <a:pt x="84" y="158"/>
                  </a:lnTo>
                  <a:lnTo>
                    <a:pt x="79" y="156"/>
                  </a:lnTo>
                  <a:lnTo>
                    <a:pt x="77" y="156"/>
                  </a:lnTo>
                  <a:lnTo>
                    <a:pt x="72" y="156"/>
                  </a:lnTo>
                  <a:lnTo>
                    <a:pt x="70" y="158"/>
                  </a:lnTo>
                  <a:lnTo>
                    <a:pt x="68" y="161"/>
                  </a:lnTo>
                  <a:lnTo>
                    <a:pt x="63" y="158"/>
                  </a:lnTo>
                  <a:lnTo>
                    <a:pt x="61" y="163"/>
                  </a:lnTo>
                  <a:lnTo>
                    <a:pt x="63" y="156"/>
                  </a:lnTo>
                  <a:lnTo>
                    <a:pt x="63" y="154"/>
                  </a:lnTo>
                  <a:lnTo>
                    <a:pt x="63" y="151"/>
                  </a:lnTo>
                  <a:lnTo>
                    <a:pt x="63" y="149"/>
                  </a:lnTo>
                  <a:lnTo>
                    <a:pt x="63" y="147"/>
                  </a:lnTo>
                  <a:lnTo>
                    <a:pt x="65" y="142"/>
                  </a:lnTo>
                  <a:lnTo>
                    <a:pt x="65" y="140"/>
                  </a:lnTo>
                  <a:lnTo>
                    <a:pt x="65" y="137"/>
                  </a:lnTo>
                  <a:lnTo>
                    <a:pt x="65" y="133"/>
                  </a:lnTo>
                  <a:lnTo>
                    <a:pt x="65" y="130"/>
                  </a:lnTo>
                  <a:lnTo>
                    <a:pt x="65" y="128"/>
                  </a:lnTo>
                  <a:lnTo>
                    <a:pt x="63" y="128"/>
                  </a:lnTo>
                  <a:lnTo>
                    <a:pt x="61" y="130"/>
                  </a:lnTo>
                  <a:lnTo>
                    <a:pt x="58" y="130"/>
                  </a:lnTo>
                  <a:lnTo>
                    <a:pt x="44" y="128"/>
                  </a:lnTo>
                  <a:lnTo>
                    <a:pt x="40" y="126"/>
                  </a:lnTo>
                  <a:lnTo>
                    <a:pt x="40" y="123"/>
                  </a:lnTo>
                  <a:lnTo>
                    <a:pt x="42" y="121"/>
                  </a:lnTo>
                  <a:lnTo>
                    <a:pt x="42" y="119"/>
                  </a:lnTo>
                  <a:lnTo>
                    <a:pt x="40" y="116"/>
                  </a:lnTo>
                  <a:lnTo>
                    <a:pt x="40" y="114"/>
                  </a:lnTo>
                  <a:lnTo>
                    <a:pt x="40" y="109"/>
                  </a:lnTo>
                  <a:lnTo>
                    <a:pt x="35" y="109"/>
                  </a:lnTo>
                  <a:lnTo>
                    <a:pt x="33" y="112"/>
                  </a:lnTo>
                  <a:lnTo>
                    <a:pt x="30" y="112"/>
                  </a:lnTo>
                  <a:lnTo>
                    <a:pt x="30" y="109"/>
                  </a:lnTo>
                  <a:lnTo>
                    <a:pt x="28" y="109"/>
                  </a:lnTo>
                  <a:lnTo>
                    <a:pt x="30" y="107"/>
                  </a:lnTo>
                  <a:lnTo>
                    <a:pt x="35" y="95"/>
                  </a:lnTo>
                  <a:lnTo>
                    <a:pt x="21" y="105"/>
                  </a:lnTo>
                  <a:lnTo>
                    <a:pt x="19" y="102"/>
                  </a:lnTo>
                  <a:lnTo>
                    <a:pt x="19" y="98"/>
                  </a:lnTo>
                  <a:lnTo>
                    <a:pt x="21" y="98"/>
                  </a:lnTo>
                  <a:lnTo>
                    <a:pt x="23" y="95"/>
                  </a:lnTo>
                  <a:lnTo>
                    <a:pt x="23" y="93"/>
                  </a:lnTo>
                  <a:lnTo>
                    <a:pt x="26" y="91"/>
                  </a:lnTo>
                  <a:lnTo>
                    <a:pt x="26" y="88"/>
                  </a:lnTo>
                  <a:lnTo>
                    <a:pt x="26" y="86"/>
                  </a:lnTo>
                  <a:lnTo>
                    <a:pt x="26" y="84"/>
                  </a:lnTo>
                  <a:lnTo>
                    <a:pt x="28" y="81"/>
                  </a:lnTo>
                  <a:lnTo>
                    <a:pt x="21" y="86"/>
                  </a:lnTo>
                  <a:lnTo>
                    <a:pt x="16" y="91"/>
                  </a:lnTo>
                  <a:lnTo>
                    <a:pt x="9" y="95"/>
                  </a:lnTo>
                  <a:lnTo>
                    <a:pt x="2" y="100"/>
                  </a:lnTo>
                  <a:lnTo>
                    <a:pt x="0" y="100"/>
                  </a:lnTo>
                  <a:lnTo>
                    <a:pt x="2" y="95"/>
                  </a:lnTo>
                  <a:lnTo>
                    <a:pt x="7" y="93"/>
                  </a:lnTo>
                  <a:lnTo>
                    <a:pt x="9" y="91"/>
                  </a:lnTo>
                  <a:lnTo>
                    <a:pt x="9" y="88"/>
                  </a:lnTo>
                  <a:lnTo>
                    <a:pt x="12" y="88"/>
                  </a:lnTo>
                  <a:lnTo>
                    <a:pt x="12" y="86"/>
                  </a:lnTo>
                  <a:lnTo>
                    <a:pt x="12" y="84"/>
                  </a:lnTo>
                  <a:lnTo>
                    <a:pt x="14" y="84"/>
                  </a:lnTo>
                  <a:lnTo>
                    <a:pt x="12" y="81"/>
                  </a:lnTo>
                  <a:lnTo>
                    <a:pt x="12" y="79"/>
                  </a:lnTo>
                  <a:lnTo>
                    <a:pt x="16" y="79"/>
                  </a:lnTo>
                  <a:lnTo>
                    <a:pt x="14" y="77"/>
                  </a:lnTo>
                  <a:lnTo>
                    <a:pt x="16" y="74"/>
                  </a:lnTo>
                  <a:lnTo>
                    <a:pt x="16" y="77"/>
                  </a:lnTo>
                  <a:lnTo>
                    <a:pt x="21" y="77"/>
                  </a:lnTo>
                  <a:lnTo>
                    <a:pt x="26" y="72"/>
                  </a:lnTo>
                  <a:lnTo>
                    <a:pt x="28" y="72"/>
                  </a:lnTo>
                  <a:lnTo>
                    <a:pt x="28" y="67"/>
                  </a:lnTo>
                  <a:lnTo>
                    <a:pt x="26" y="65"/>
                  </a:lnTo>
                  <a:lnTo>
                    <a:pt x="26" y="63"/>
                  </a:lnTo>
                  <a:lnTo>
                    <a:pt x="23" y="63"/>
                  </a:lnTo>
                  <a:lnTo>
                    <a:pt x="21" y="58"/>
                  </a:lnTo>
                  <a:lnTo>
                    <a:pt x="19" y="58"/>
                  </a:lnTo>
                  <a:lnTo>
                    <a:pt x="19" y="61"/>
                  </a:lnTo>
                  <a:lnTo>
                    <a:pt x="16" y="63"/>
                  </a:lnTo>
                  <a:lnTo>
                    <a:pt x="16" y="61"/>
                  </a:lnTo>
                  <a:lnTo>
                    <a:pt x="19" y="58"/>
                  </a:lnTo>
                  <a:lnTo>
                    <a:pt x="19" y="56"/>
                  </a:lnTo>
                  <a:lnTo>
                    <a:pt x="21" y="56"/>
                  </a:lnTo>
                  <a:lnTo>
                    <a:pt x="23" y="54"/>
                  </a:lnTo>
                  <a:lnTo>
                    <a:pt x="26" y="49"/>
                  </a:lnTo>
                  <a:lnTo>
                    <a:pt x="28" y="49"/>
                  </a:lnTo>
                  <a:lnTo>
                    <a:pt x="28" y="51"/>
                  </a:lnTo>
                  <a:lnTo>
                    <a:pt x="26" y="54"/>
                  </a:lnTo>
                  <a:lnTo>
                    <a:pt x="26" y="56"/>
                  </a:lnTo>
                  <a:lnTo>
                    <a:pt x="28" y="56"/>
                  </a:lnTo>
                  <a:lnTo>
                    <a:pt x="30" y="56"/>
                  </a:lnTo>
                  <a:lnTo>
                    <a:pt x="30" y="54"/>
                  </a:lnTo>
                  <a:lnTo>
                    <a:pt x="30" y="49"/>
                  </a:lnTo>
                  <a:lnTo>
                    <a:pt x="30" y="47"/>
                  </a:lnTo>
                  <a:lnTo>
                    <a:pt x="28" y="47"/>
                  </a:lnTo>
                  <a:lnTo>
                    <a:pt x="26" y="47"/>
                  </a:lnTo>
                  <a:lnTo>
                    <a:pt x="26" y="44"/>
                  </a:lnTo>
                  <a:lnTo>
                    <a:pt x="28" y="44"/>
                  </a:lnTo>
                  <a:lnTo>
                    <a:pt x="28" y="42"/>
                  </a:lnTo>
                  <a:lnTo>
                    <a:pt x="28" y="40"/>
                  </a:lnTo>
                  <a:lnTo>
                    <a:pt x="26" y="40"/>
                  </a:lnTo>
                  <a:lnTo>
                    <a:pt x="23" y="40"/>
                  </a:lnTo>
                  <a:lnTo>
                    <a:pt x="23" y="37"/>
                  </a:lnTo>
                  <a:lnTo>
                    <a:pt x="26" y="35"/>
                  </a:lnTo>
                  <a:lnTo>
                    <a:pt x="28" y="35"/>
                  </a:lnTo>
                  <a:lnTo>
                    <a:pt x="30" y="33"/>
                  </a:lnTo>
                  <a:lnTo>
                    <a:pt x="33" y="33"/>
                  </a:lnTo>
                  <a:lnTo>
                    <a:pt x="35" y="30"/>
                  </a:lnTo>
                  <a:lnTo>
                    <a:pt x="33" y="28"/>
                  </a:lnTo>
                  <a:lnTo>
                    <a:pt x="35" y="28"/>
                  </a:lnTo>
                  <a:lnTo>
                    <a:pt x="37" y="26"/>
                  </a:lnTo>
                  <a:lnTo>
                    <a:pt x="40" y="26"/>
                  </a:lnTo>
                  <a:lnTo>
                    <a:pt x="40" y="23"/>
                  </a:lnTo>
                  <a:lnTo>
                    <a:pt x="42" y="23"/>
                  </a:lnTo>
                  <a:lnTo>
                    <a:pt x="42" y="21"/>
                  </a:lnTo>
                  <a:lnTo>
                    <a:pt x="47" y="19"/>
                  </a:lnTo>
                  <a:lnTo>
                    <a:pt x="58" y="14"/>
                  </a:lnTo>
                  <a:lnTo>
                    <a:pt x="61" y="12"/>
                  </a:lnTo>
                  <a:lnTo>
                    <a:pt x="61" y="9"/>
                  </a:lnTo>
                  <a:lnTo>
                    <a:pt x="63" y="9"/>
                  </a:lnTo>
                  <a:lnTo>
                    <a:pt x="65" y="9"/>
                  </a:lnTo>
                  <a:lnTo>
                    <a:pt x="65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9"/>
                  </a:lnTo>
                  <a:lnTo>
                    <a:pt x="68" y="21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2" y="23"/>
                  </a:lnTo>
                  <a:close/>
                  <a:moveTo>
                    <a:pt x="70" y="5"/>
                  </a:moveTo>
                  <a:lnTo>
                    <a:pt x="70" y="7"/>
                  </a:lnTo>
                  <a:lnTo>
                    <a:pt x="70" y="5"/>
                  </a:lnTo>
                  <a:lnTo>
                    <a:pt x="68" y="7"/>
                  </a:lnTo>
                  <a:lnTo>
                    <a:pt x="68" y="9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2"/>
                  </a:lnTo>
                  <a:lnTo>
                    <a:pt x="70" y="0"/>
                  </a:lnTo>
                  <a:lnTo>
                    <a:pt x="70" y="5"/>
                  </a:lnTo>
                  <a:close/>
                </a:path>
              </a:pathLst>
            </a:custGeom>
            <a:solidFill>
              <a:srgbClr val="D95B8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05" name="Freeform 64">
              <a:extLst>
                <a:ext uri="{FF2B5EF4-FFF2-40B4-BE49-F238E27FC236}">
                  <a16:creationId xmlns:a16="http://schemas.microsoft.com/office/drawing/2014/main" id="{C320CB1C-50F9-0844-A8A4-EC539ED36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8750" y="2348954"/>
              <a:ext cx="227468" cy="534232"/>
            </a:xfrm>
            <a:custGeom>
              <a:avLst/>
              <a:gdLst>
                <a:gd name="T0" fmla="*/ 184 w 193"/>
                <a:gd name="T1" fmla="*/ 123 h 440"/>
                <a:gd name="T2" fmla="*/ 174 w 193"/>
                <a:gd name="T3" fmla="*/ 160 h 440"/>
                <a:gd name="T4" fmla="*/ 144 w 193"/>
                <a:gd name="T5" fmla="*/ 205 h 440"/>
                <a:gd name="T6" fmla="*/ 130 w 193"/>
                <a:gd name="T7" fmla="*/ 233 h 440"/>
                <a:gd name="T8" fmla="*/ 123 w 193"/>
                <a:gd name="T9" fmla="*/ 270 h 440"/>
                <a:gd name="T10" fmla="*/ 123 w 193"/>
                <a:gd name="T11" fmla="*/ 291 h 440"/>
                <a:gd name="T12" fmla="*/ 116 w 193"/>
                <a:gd name="T13" fmla="*/ 300 h 440"/>
                <a:gd name="T14" fmla="*/ 107 w 193"/>
                <a:gd name="T15" fmla="*/ 314 h 440"/>
                <a:gd name="T16" fmla="*/ 118 w 193"/>
                <a:gd name="T17" fmla="*/ 337 h 440"/>
                <a:gd name="T18" fmla="*/ 121 w 193"/>
                <a:gd name="T19" fmla="*/ 344 h 440"/>
                <a:gd name="T20" fmla="*/ 130 w 193"/>
                <a:gd name="T21" fmla="*/ 347 h 440"/>
                <a:gd name="T22" fmla="*/ 130 w 193"/>
                <a:gd name="T23" fmla="*/ 333 h 440"/>
                <a:gd name="T24" fmla="*/ 144 w 193"/>
                <a:gd name="T25" fmla="*/ 340 h 440"/>
                <a:gd name="T26" fmla="*/ 137 w 193"/>
                <a:gd name="T27" fmla="*/ 377 h 440"/>
                <a:gd name="T28" fmla="*/ 146 w 193"/>
                <a:gd name="T29" fmla="*/ 391 h 440"/>
                <a:gd name="T30" fmla="*/ 160 w 193"/>
                <a:gd name="T31" fmla="*/ 395 h 440"/>
                <a:gd name="T32" fmla="*/ 151 w 193"/>
                <a:gd name="T33" fmla="*/ 407 h 440"/>
                <a:gd name="T34" fmla="*/ 146 w 193"/>
                <a:gd name="T35" fmla="*/ 428 h 440"/>
                <a:gd name="T36" fmla="*/ 128 w 193"/>
                <a:gd name="T37" fmla="*/ 440 h 440"/>
                <a:gd name="T38" fmla="*/ 116 w 193"/>
                <a:gd name="T39" fmla="*/ 437 h 440"/>
                <a:gd name="T40" fmla="*/ 86 w 193"/>
                <a:gd name="T41" fmla="*/ 435 h 440"/>
                <a:gd name="T42" fmla="*/ 86 w 193"/>
                <a:gd name="T43" fmla="*/ 423 h 440"/>
                <a:gd name="T44" fmla="*/ 98 w 193"/>
                <a:gd name="T45" fmla="*/ 407 h 440"/>
                <a:gd name="T46" fmla="*/ 91 w 193"/>
                <a:gd name="T47" fmla="*/ 402 h 440"/>
                <a:gd name="T48" fmla="*/ 79 w 193"/>
                <a:gd name="T49" fmla="*/ 389 h 440"/>
                <a:gd name="T50" fmla="*/ 72 w 193"/>
                <a:gd name="T51" fmla="*/ 372 h 440"/>
                <a:gd name="T52" fmla="*/ 77 w 193"/>
                <a:gd name="T53" fmla="*/ 363 h 440"/>
                <a:gd name="T54" fmla="*/ 77 w 193"/>
                <a:gd name="T55" fmla="*/ 351 h 440"/>
                <a:gd name="T56" fmla="*/ 70 w 193"/>
                <a:gd name="T57" fmla="*/ 326 h 440"/>
                <a:gd name="T58" fmla="*/ 60 w 193"/>
                <a:gd name="T59" fmla="*/ 300 h 440"/>
                <a:gd name="T60" fmla="*/ 56 w 193"/>
                <a:gd name="T61" fmla="*/ 267 h 440"/>
                <a:gd name="T62" fmla="*/ 49 w 193"/>
                <a:gd name="T63" fmla="*/ 242 h 440"/>
                <a:gd name="T64" fmla="*/ 35 w 193"/>
                <a:gd name="T65" fmla="*/ 237 h 440"/>
                <a:gd name="T66" fmla="*/ 35 w 193"/>
                <a:gd name="T67" fmla="*/ 233 h 440"/>
                <a:gd name="T68" fmla="*/ 30 w 193"/>
                <a:gd name="T69" fmla="*/ 221 h 440"/>
                <a:gd name="T70" fmla="*/ 9 w 193"/>
                <a:gd name="T71" fmla="*/ 202 h 440"/>
                <a:gd name="T72" fmla="*/ 23 w 193"/>
                <a:gd name="T73" fmla="*/ 184 h 440"/>
                <a:gd name="T74" fmla="*/ 39 w 193"/>
                <a:gd name="T75" fmla="*/ 184 h 440"/>
                <a:gd name="T76" fmla="*/ 53 w 193"/>
                <a:gd name="T77" fmla="*/ 181 h 440"/>
                <a:gd name="T78" fmla="*/ 46 w 193"/>
                <a:gd name="T79" fmla="*/ 158 h 440"/>
                <a:gd name="T80" fmla="*/ 18 w 193"/>
                <a:gd name="T81" fmla="*/ 135 h 440"/>
                <a:gd name="T82" fmla="*/ 4 w 193"/>
                <a:gd name="T83" fmla="*/ 111 h 440"/>
                <a:gd name="T84" fmla="*/ 21 w 193"/>
                <a:gd name="T85" fmla="*/ 86 h 440"/>
                <a:gd name="T86" fmla="*/ 37 w 193"/>
                <a:gd name="T87" fmla="*/ 72 h 440"/>
                <a:gd name="T88" fmla="*/ 58 w 193"/>
                <a:gd name="T89" fmla="*/ 65 h 440"/>
                <a:gd name="T90" fmla="*/ 70 w 193"/>
                <a:gd name="T91" fmla="*/ 58 h 440"/>
                <a:gd name="T92" fmla="*/ 79 w 193"/>
                <a:gd name="T93" fmla="*/ 49 h 440"/>
                <a:gd name="T94" fmla="*/ 74 w 193"/>
                <a:gd name="T95" fmla="*/ 35 h 440"/>
                <a:gd name="T96" fmla="*/ 74 w 193"/>
                <a:gd name="T97" fmla="*/ 16 h 440"/>
                <a:gd name="T98" fmla="*/ 72 w 193"/>
                <a:gd name="T99" fmla="*/ 7 h 440"/>
                <a:gd name="T100" fmla="*/ 128 w 193"/>
                <a:gd name="T101" fmla="*/ 2 h 440"/>
                <a:gd name="T102" fmla="*/ 132 w 193"/>
                <a:gd name="T103" fmla="*/ 16 h 440"/>
                <a:gd name="T104" fmla="*/ 160 w 193"/>
                <a:gd name="T105" fmla="*/ 30 h 440"/>
                <a:gd name="T106" fmla="*/ 149 w 193"/>
                <a:gd name="T107" fmla="*/ 51 h 440"/>
                <a:gd name="T108" fmla="*/ 156 w 193"/>
                <a:gd name="T109" fmla="*/ 60 h 440"/>
                <a:gd name="T110" fmla="*/ 177 w 193"/>
                <a:gd name="T111" fmla="*/ 58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3" h="440">
                  <a:moveTo>
                    <a:pt x="191" y="53"/>
                  </a:moveTo>
                  <a:lnTo>
                    <a:pt x="191" y="56"/>
                  </a:lnTo>
                  <a:lnTo>
                    <a:pt x="193" y="58"/>
                  </a:lnTo>
                  <a:lnTo>
                    <a:pt x="191" y="88"/>
                  </a:lnTo>
                  <a:lnTo>
                    <a:pt x="184" y="111"/>
                  </a:lnTo>
                  <a:lnTo>
                    <a:pt x="186" y="118"/>
                  </a:lnTo>
                  <a:lnTo>
                    <a:pt x="184" y="123"/>
                  </a:lnTo>
                  <a:lnTo>
                    <a:pt x="184" y="125"/>
                  </a:lnTo>
                  <a:lnTo>
                    <a:pt x="186" y="130"/>
                  </a:lnTo>
                  <a:lnTo>
                    <a:pt x="188" y="132"/>
                  </a:lnTo>
                  <a:lnTo>
                    <a:pt x="188" y="135"/>
                  </a:lnTo>
                  <a:lnTo>
                    <a:pt x="188" y="137"/>
                  </a:lnTo>
                  <a:lnTo>
                    <a:pt x="184" y="146"/>
                  </a:lnTo>
                  <a:lnTo>
                    <a:pt x="174" y="160"/>
                  </a:lnTo>
                  <a:lnTo>
                    <a:pt x="172" y="170"/>
                  </a:lnTo>
                  <a:lnTo>
                    <a:pt x="170" y="172"/>
                  </a:lnTo>
                  <a:lnTo>
                    <a:pt x="167" y="174"/>
                  </a:lnTo>
                  <a:lnTo>
                    <a:pt x="160" y="179"/>
                  </a:lnTo>
                  <a:lnTo>
                    <a:pt x="158" y="181"/>
                  </a:lnTo>
                  <a:lnTo>
                    <a:pt x="156" y="186"/>
                  </a:lnTo>
                  <a:lnTo>
                    <a:pt x="144" y="205"/>
                  </a:lnTo>
                  <a:lnTo>
                    <a:pt x="139" y="216"/>
                  </a:lnTo>
                  <a:lnTo>
                    <a:pt x="137" y="219"/>
                  </a:lnTo>
                  <a:lnTo>
                    <a:pt x="135" y="223"/>
                  </a:lnTo>
                  <a:lnTo>
                    <a:pt x="130" y="226"/>
                  </a:lnTo>
                  <a:lnTo>
                    <a:pt x="128" y="228"/>
                  </a:lnTo>
                  <a:lnTo>
                    <a:pt x="128" y="233"/>
                  </a:lnTo>
                  <a:lnTo>
                    <a:pt x="130" y="233"/>
                  </a:lnTo>
                  <a:lnTo>
                    <a:pt x="132" y="233"/>
                  </a:lnTo>
                  <a:lnTo>
                    <a:pt x="125" y="235"/>
                  </a:lnTo>
                  <a:lnTo>
                    <a:pt x="123" y="235"/>
                  </a:lnTo>
                  <a:lnTo>
                    <a:pt x="121" y="240"/>
                  </a:lnTo>
                  <a:lnTo>
                    <a:pt x="121" y="246"/>
                  </a:lnTo>
                  <a:lnTo>
                    <a:pt x="121" y="265"/>
                  </a:lnTo>
                  <a:lnTo>
                    <a:pt x="123" y="270"/>
                  </a:lnTo>
                  <a:lnTo>
                    <a:pt x="123" y="272"/>
                  </a:lnTo>
                  <a:lnTo>
                    <a:pt x="123" y="274"/>
                  </a:lnTo>
                  <a:lnTo>
                    <a:pt x="125" y="281"/>
                  </a:lnTo>
                  <a:lnTo>
                    <a:pt x="125" y="284"/>
                  </a:lnTo>
                  <a:lnTo>
                    <a:pt x="125" y="286"/>
                  </a:lnTo>
                  <a:lnTo>
                    <a:pt x="125" y="288"/>
                  </a:lnTo>
                  <a:lnTo>
                    <a:pt x="123" y="291"/>
                  </a:lnTo>
                  <a:lnTo>
                    <a:pt x="121" y="293"/>
                  </a:lnTo>
                  <a:lnTo>
                    <a:pt x="118" y="293"/>
                  </a:lnTo>
                  <a:lnTo>
                    <a:pt x="118" y="295"/>
                  </a:lnTo>
                  <a:lnTo>
                    <a:pt x="118" y="295"/>
                  </a:lnTo>
                  <a:lnTo>
                    <a:pt x="118" y="298"/>
                  </a:lnTo>
                  <a:lnTo>
                    <a:pt x="118" y="298"/>
                  </a:lnTo>
                  <a:lnTo>
                    <a:pt x="116" y="300"/>
                  </a:lnTo>
                  <a:lnTo>
                    <a:pt x="111" y="305"/>
                  </a:lnTo>
                  <a:lnTo>
                    <a:pt x="109" y="305"/>
                  </a:lnTo>
                  <a:lnTo>
                    <a:pt x="109" y="307"/>
                  </a:lnTo>
                  <a:lnTo>
                    <a:pt x="107" y="309"/>
                  </a:lnTo>
                  <a:lnTo>
                    <a:pt x="107" y="309"/>
                  </a:lnTo>
                  <a:lnTo>
                    <a:pt x="107" y="312"/>
                  </a:lnTo>
                  <a:lnTo>
                    <a:pt x="107" y="314"/>
                  </a:lnTo>
                  <a:lnTo>
                    <a:pt x="107" y="316"/>
                  </a:lnTo>
                  <a:lnTo>
                    <a:pt x="109" y="319"/>
                  </a:lnTo>
                  <a:lnTo>
                    <a:pt x="114" y="323"/>
                  </a:lnTo>
                  <a:lnTo>
                    <a:pt x="118" y="330"/>
                  </a:lnTo>
                  <a:lnTo>
                    <a:pt x="118" y="330"/>
                  </a:lnTo>
                  <a:lnTo>
                    <a:pt x="121" y="333"/>
                  </a:lnTo>
                  <a:lnTo>
                    <a:pt x="118" y="337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114" y="344"/>
                  </a:lnTo>
                  <a:lnTo>
                    <a:pt x="116" y="344"/>
                  </a:lnTo>
                  <a:lnTo>
                    <a:pt x="118" y="344"/>
                  </a:lnTo>
                  <a:lnTo>
                    <a:pt x="121" y="344"/>
                  </a:lnTo>
                  <a:lnTo>
                    <a:pt x="121" y="344"/>
                  </a:lnTo>
                  <a:lnTo>
                    <a:pt x="123" y="344"/>
                  </a:lnTo>
                  <a:lnTo>
                    <a:pt x="125" y="347"/>
                  </a:lnTo>
                  <a:lnTo>
                    <a:pt x="125" y="349"/>
                  </a:lnTo>
                  <a:lnTo>
                    <a:pt x="125" y="349"/>
                  </a:lnTo>
                  <a:lnTo>
                    <a:pt x="128" y="351"/>
                  </a:lnTo>
                  <a:lnTo>
                    <a:pt x="128" y="349"/>
                  </a:lnTo>
                  <a:lnTo>
                    <a:pt x="130" y="347"/>
                  </a:lnTo>
                  <a:lnTo>
                    <a:pt x="130" y="347"/>
                  </a:lnTo>
                  <a:lnTo>
                    <a:pt x="135" y="342"/>
                  </a:lnTo>
                  <a:lnTo>
                    <a:pt x="132" y="337"/>
                  </a:lnTo>
                  <a:lnTo>
                    <a:pt x="132" y="337"/>
                  </a:lnTo>
                  <a:lnTo>
                    <a:pt x="132" y="335"/>
                  </a:lnTo>
                  <a:lnTo>
                    <a:pt x="130" y="333"/>
                  </a:lnTo>
                  <a:lnTo>
                    <a:pt x="130" y="333"/>
                  </a:lnTo>
                  <a:lnTo>
                    <a:pt x="132" y="333"/>
                  </a:lnTo>
                  <a:lnTo>
                    <a:pt x="132" y="330"/>
                  </a:lnTo>
                  <a:lnTo>
                    <a:pt x="135" y="330"/>
                  </a:lnTo>
                  <a:lnTo>
                    <a:pt x="139" y="330"/>
                  </a:lnTo>
                  <a:lnTo>
                    <a:pt x="142" y="333"/>
                  </a:lnTo>
                  <a:lnTo>
                    <a:pt x="142" y="333"/>
                  </a:lnTo>
                  <a:lnTo>
                    <a:pt x="144" y="340"/>
                  </a:lnTo>
                  <a:lnTo>
                    <a:pt x="142" y="347"/>
                  </a:lnTo>
                  <a:lnTo>
                    <a:pt x="139" y="354"/>
                  </a:lnTo>
                  <a:lnTo>
                    <a:pt x="139" y="358"/>
                  </a:lnTo>
                  <a:lnTo>
                    <a:pt x="137" y="361"/>
                  </a:lnTo>
                  <a:lnTo>
                    <a:pt x="137" y="363"/>
                  </a:lnTo>
                  <a:lnTo>
                    <a:pt x="135" y="365"/>
                  </a:lnTo>
                  <a:lnTo>
                    <a:pt x="137" y="377"/>
                  </a:lnTo>
                  <a:lnTo>
                    <a:pt x="139" y="377"/>
                  </a:lnTo>
                  <a:lnTo>
                    <a:pt x="142" y="382"/>
                  </a:lnTo>
                  <a:lnTo>
                    <a:pt x="144" y="384"/>
                  </a:lnTo>
                  <a:lnTo>
                    <a:pt x="144" y="384"/>
                  </a:lnTo>
                  <a:lnTo>
                    <a:pt x="144" y="389"/>
                  </a:lnTo>
                  <a:lnTo>
                    <a:pt x="144" y="391"/>
                  </a:lnTo>
                  <a:lnTo>
                    <a:pt x="146" y="391"/>
                  </a:lnTo>
                  <a:lnTo>
                    <a:pt x="153" y="391"/>
                  </a:lnTo>
                  <a:lnTo>
                    <a:pt x="156" y="393"/>
                  </a:lnTo>
                  <a:lnTo>
                    <a:pt x="158" y="395"/>
                  </a:lnTo>
                  <a:lnTo>
                    <a:pt x="158" y="395"/>
                  </a:lnTo>
                  <a:lnTo>
                    <a:pt x="158" y="395"/>
                  </a:lnTo>
                  <a:lnTo>
                    <a:pt x="160" y="395"/>
                  </a:lnTo>
                  <a:lnTo>
                    <a:pt x="160" y="395"/>
                  </a:lnTo>
                  <a:lnTo>
                    <a:pt x="160" y="398"/>
                  </a:lnTo>
                  <a:lnTo>
                    <a:pt x="158" y="400"/>
                  </a:lnTo>
                  <a:lnTo>
                    <a:pt x="158" y="402"/>
                  </a:lnTo>
                  <a:lnTo>
                    <a:pt x="156" y="405"/>
                  </a:lnTo>
                  <a:lnTo>
                    <a:pt x="153" y="405"/>
                  </a:lnTo>
                  <a:lnTo>
                    <a:pt x="151" y="407"/>
                  </a:lnTo>
                  <a:lnTo>
                    <a:pt x="151" y="407"/>
                  </a:lnTo>
                  <a:lnTo>
                    <a:pt x="149" y="409"/>
                  </a:lnTo>
                  <a:lnTo>
                    <a:pt x="149" y="412"/>
                  </a:lnTo>
                  <a:lnTo>
                    <a:pt x="151" y="416"/>
                  </a:lnTo>
                  <a:lnTo>
                    <a:pt x="151" y="421"/>
                  </a:lnTo>
                  <a:lnTo>
                    <a:pt x="149" y="421"/>
                  </a:lnTo>
                  <a:lnTo>
                    <a:pt x="149" y="423"/>
                  </a:lnTo>
                  <a:lnTo>
                    <a:pt x="146" y="428"/>
                  </a:lnTo>
                  <a:lnTo>
                    <a:pt x="144" y="430"/>
                  </a:lnTo>
                  <a:lnTo>
                    <a:pt x="142" y="430"/>
                  </a:lnTo>
                  <a:lnTo>
                    <a:pt x="142" y="433"/>
                  </a:lnTo>
                  <a:lnTo>
                    <a:pt x="139" y="435"/>
                  </a:lnTo>
                  <a:lnTo>
                    <a:pt x="135" y="437"/>
                  </a:lnTo>
                  <a:lnTo>
                    <a:pt x="130" y="440"/>
                  </a:lnTo>
                  <a:lnTo>
                    <a:pt x="128" y="440"/>
                  </a:lnTo>
                  <a:lnTo>
                    <a:pt x="128" y="440"/>
                  </a:lnTo>
                  <a:lnTo>
                    <a:pt x="125" y="440"/>
                  </a:lnTo>
                  <a:lnTo>
                    <a:pt x="123" y="437"/>
                  </a:lnTo>
                  <a:lnTo>
                    <a:pt x="121" y="437"/>
                  </a:lnTo>
                  <a:lnTo>
                    <a:pt x="118" y="437"/>
                  </a:lnTo>
                  <a:lnTo>
                    <a:pt x="118" y="437"/>
                  </a:lnTo>
                  <a:lnTo>
                    <a:pt x="116" y="437"/>
                  </a:lnTo>
                  <a:lnTo>
                    <a:pt x="114" y="435"/>
                  </a:lnTo>
                  <a:lnTo>
                    <a:pt x="114" y="435"/>
                  </a:lnTo>
                  <a:lnTo>
                    <a:pt x="111" y="435"/>
                  </a:lnTo>
                  <a:lnTo>
                    <a:pt x="105" y="433"/>
                  </a:lnTo>
                  <a:lnTo>
                    <a:pt x="105" y="433"/>
                  </a:lnTo>
                  <a:lnTo>
                    <a:pt x="107" y="435"/>
                  </a:lnTo>
                  <a:lnTo>
                    <a:pt x="86" y="435"/>
                  </a:lnTo>
                  <a:lnTo>
                    <a:pt x="86" y="433"/>
                  </a:lnTo>
                  <a:lnTo>
                    <a:pt x="86" y="430"/>
                  </a:lnTo>
                  <a:lnTo>
                    <a:pt x="88" y="428"/>
                  </a:lnTo>
                  <a:lnTo>
                    <a:pt x="88" y="428"/>
                  </a:lnTo>
                  <a:lnTo>
                    <a:pt x="86" y="426"/>
                  </a:lnTo>
                  <a:lnTo>
                    <a:pt x="86" y="423"/>
                  </a:lnTo>
                  <a:lnTo>
                    <a:pt x="86" y="423"/>
                  </a:lnTo>
                  <a:lnTo>
                    <a:pt x="86" y="421"/>
                  </a:lnTo>
                  <a:lnTo>
                    <a:pt x="88" y="419"/>
                  </a:lnTo>
                  <a:lnTo>
                    <a:pt x="91" y="419"/>
                  </a:lnTo>
                  <a:lnTo>
                    <a:pt x="93" y="416"/>
                  </a:lnTo>
                  <a:lnTo>
                    <a:pt x="98" y="414"/>
                  </a:lnTo>
                  <a:lnTo>
                    <a:pt x="98" y="412"/>
                  </a:lnTo>
                  <a:lnTo>
                    <a:pt x="98" y="407"/>
                  </a:lnTo>
                  <a:lnTo>
                    <a:pt x="95" y="407"/>
                  </a:lnTo>
                  <a:lnTo>
                    <a:pt x="95" y="405"/>
                  </a:lnTo>
                  <a:lnTo>
                    <a:pt x="95" y="405"/>
                  </a:lnTo>
                  <a:lnTo>
                    <a:pt x="93" y="405"/>
                  </a:lnTo>
                  <a:lnTo>
                    <a:pt x="93" y="405"/>
                  </a:lnTo>
                  <a:lnTo>
                    <a:pt x="91" y="402"/>
                  </a:lnTo>
                  <a:lnTo>
                    <a:pt x="91" y="402"/>
                  </a:lnTo>
                  <a:lnTo>
                    <a:pt x="91" y="402"/>
                  </a:lnTo>
                  <a:lnTo>
                    <a:pt x="88" y="402"/>
                  </a:lnTo>
                  <a:lnTo>
                    <a:pt x="88" y="402"/>
                  </a:lnTo>
                  <a:lnTo>
                    <a:pt x="88" y="402"/>
                  </a:lnTo>
                  <a:lnTo>
                    <a:pt x="86" y="400"/>
                  </a:lnTo>
                  <a:lnTo>
                    <a:pt x="86" y="398"/>
                  </a:lnTo>
                  <a:lnTo>
                    <a:pt x="79" y="389"/>
                  </a:lnTo>
                  <a:lnTo>
                    <a:pt x="77" y="386"/>
                  </a:lnTo>
                  <a:lnTo>
                    <a:pt x="77" y="384"/>
                  </a:lnTo>
                  <a:lnTo>
                    <a:pt x="74" y="377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4" y="372"/>
                  </a:lnTo>
                  <a:lnTo>
                    <a:pt x="72" y="372"/>
                  </a:lnTo>
                  <a:lnTo>
                    <a:pt x="72" y="370"/>
                  </a:lnTo>
                  <a:lnTo>
                    <a:pt x="72" y="370"/>
                  </a:lnTo>
                  <a:lnTo>
                    <a:pt x="74" y="368"/>
                  </a:lnTo>
                  <a:lnTo>
                    <a:pt x="74" y="368"/>
                  </a:lnTo>
                  <a:lnTo>
                    <a:pt x="74" y="368"/>
                  </a:lnTo>
                  <a:lnTo>
                    <a:pt x="77" y="363"/>
                  </a:lnTo>
                  <a:lnTo>
                    <a:pt x="77" y="363"/>
                  </a:lnTo>
                  <a:lnTo>
                    <a:pt x="77" y="358"/>
                  </a:lnTo>
                  <a:lnTo>
                    <a:pt x="77" y="358"/>
                  </a:lnTo>
                  <a:lnTo>
                    <a:pt x="77" y="356"/>
                  </a:lnTo>
                  <a:lnTo>
                    <a:pt x="79" y="356"/>
                  </a:lnTo>
                  <a:lnTo>
                    <a:pt x="79" y="354"/>
                  </a:lnTo>
                  <a:lnTo>
                    <a:pt x="77" y="354"/>
                  </a:lnTo>
                  <a:lnTo>
                    <a:pt x="77" y="351"/>
                  </a:lnTo>
                  <a:lnTo>
                    <a:pt x="77" y="349"/>
                  </a:lnTo>
                  <a:lnTo>
                    <a:pt x="77" y="349"/>
                  </a:lnTo>
                  <a:lnTo>
                    <a:pt x="77" y="347"/>
                  </a:lnTo>
                  <a:lnTo>
                    <a:pt x="74" y="335"/>
                  </a:lnTo>
                  <a:lnTo>
                    <a:pt x="74" y="333"/>
                  </a:lnTo>
                  <a:lnTo>
                    <a:pt x="70" y="328"/>
                  </a:lnTo>
                  <a:lnTo>
                    <a:pt x="70" y="326"/>
                  </a:lnTo>
                  <a:lnTo>
                    <a:pt x="67" y="321"/>
                  </a:lnTo>
                  <a:lnTo>
                    <a:pt x="67" y="319"/>
                  </a:lnTo>
                  <a:lnTo>
                    <a:pt x="65" y="316"/>
                  </a:lnTo>
                  <a:lnTo>
                    <a:pt x="63" y="314"/>
                  </a:lnTo>
                  <a:lnTo>
                    <a:pt x="63" y="312"/>
                  </a:lnTo>
                  <a:lnTo>
                    <a:pt x="60" y="302"/>
                  </a:lnTo>
                  <a:lnTo>
                    <a:pt x="60" y="300"/>
                  </a:lnTo>
                  <a:lnTo>
                    <a:pt x="65" y="293"/>
                  </a:lnTo>
                  <a:lnTo>
                    <a:pt x="65" y="291"/>
                  </a:lnTo>
                  <a:lnTo>
                    <a:pt x="63" y="288"/>
                  </a:lnTo>
                  <a:lnTo>
                    <a:pt x="60" y="284"/>
                  </a:lnTo>
                  <a:lnTo>
                    <a:pt x="56" y="281"/>
                  </a:lnTo>
                  <a:lnTo>
                    <a:pt x="51" y="279"/>
                  </a:lnTo>
                  <a:lnTo>
                    <a:pt x="56" y="267"/>
                  </a:lnTo>
                  <a:lnTo>
                    <a:pt x="56" y="265"/>
                  </a:lnTo>
                  <a:lnTo>
                    <a:pt x="58" y="260"/>
                  </a:lnTo>
                  <a:lnTo>
                    <a:pt x="63" y="253"/>
                  </a:lnTo>
                  <a:lnTo>
                    <a:pt x="58" y="249"/>
                  </a:lnTo>
                  <a:lnTo>
                    <a:pt x="51" y="246"/>
                  </a:lnTo>
                  <a:lnTo>
                    <a:pt x="49" y="244"/>
                  </a:lnTo>
                  <a:lnTo>
                    <a:pt x="49" y="242"/>
                  </a:lnTo>
                  <a:lnTo>
                    <a:pt x="49" y="240"/>
                  </a:lnTo>
                  <a:lnTo>
                    <a:pt x="46" y="237"/>
                  </a:lnTo>
                  <a:lnTo>
                    <a:pt x="46" y="237"/>
                  </a:lnTo>
                  <a:lnTo>
                    <a:pt x="44" y="237"/>
                  </a:lnTo>
                  <a:lnTo>
                    <a:pt x="44" y="237"/>
                  </a:lnTo>
                  <a:lnTo>
                    <a:pt x="37" y="237"/>
                  </a:lnTo>
                  <a:lnTo>
                    <a:pt x="35" y="237"/>
                  </a:lnTo>
                  <a:lnTo>
                    <a:pt x="32" y="237"/>
                  </a:lnTo>
                  <a:lnTo>
                    <a:pt x="32" y="235"/>
                  </a:lnTo>
                  <a:lnTo>
                    <a:pt x="32" y="235"/>
                  </a:lnTo>
                  <a:lnTo>
                    <a:pt x="32" y="235"/>
                  </a:lnTo>
                  <a:lnTo>
                    <a:pt x="32" y="233"/>
                  </a:lnTo>
                  <a:lnTo>
                    <a:pt x="32" y="233"/>
                  </a:lnTo>
                  <a:lnTo>
                    <a:pt x="35" y="233"/>
                  </a:lnTo>
                  <a:lnTo>
                    <a:pt x="35" y="230"/>
                  </a:lnTo>
                  <a:lnTo>
                    <a:pt x="35" y="230"/>
                  </a:lnTo>
                  <a:lnTo>
                    <a:pt x="35" y="230"/>
                  </a:lnTo>
                  <a:lnTo>
                    <a:pt x="35" y="228"/>
                  </a:lnTo>
                  <a:lnTo>
                    <a:pt x="32" y="223"/>
                  </a:lnTo>
                  <a:lnTo>
                    <a:pt x="32" y="223"/>
                  </a:lnTo>
                  <a:lnTo>
                    <a:pt x="30" y="221"/>
                  </a:lnTo>
                  <a:lnTo>
                    <a:pt x="30" y="221"/>
                  </a:lnTo>
                  <a:lnTo>
                    <a:pt x="28" y="221"/>
                  </a:lnTo>
                  <a:lnTo>
                    <a:pt x="25" y="219"/>
                  </a:lnTo>
                  <a:lnTo>
                    <a:pt x="23" y="209"/>
                  </a:lnTo>
                  <a:lnTo>
                    <a:pt x="21" y="207"/>
                  </a:lnTo>
                  <a:lnTo>
                    <a:pt x="18" y="207"/>
                  </a:lnTo>
                  <a:lnTo>
                    <a:pt x="9" y="202"/>
                  </a:lnTo>
                  <a:lnTo>
                    <a:pt x="0" y="198"/>
                  </a:lnTo>
                  <a:lnTo>
                    <a:pt x="4" y="195"/>
                  </a:lnTo>
                  <a:lnTo>
                    <a:pt x="11" y="186"/>
                  </a:lnTo>
                  <a:lnTo>
                    <a:pt x="14" y="186"/>
                  </a:lnTo>
                  <a:lnTo>
                    <a:pt x="16" y="184"/>
                  </a:lnTo>
                  <a:lnTo>
                    <a:pt x="21" y="184"/>
                  </a:lnTo>
                  <a:lnTo>
                    <a:pt x="23" y="184"/>
                  </a:lnTo>
                  <a:lnTo>
                    <a:pt x="23" y="184"/>
                  </a:lnTo>
                  <a:lnTo>
                    <a:pt x="25" y="184"/>
                  </a:lnTo>
                  <a:lnTo>
                    <a:pt x="28" y="184"/>
                  </a:lnTo>
                  <a:lnTo>
                    <a:pt x="30" y="184"/>
                  </a:lnTo>
                  <a:lnTo>
                    <a:pt x="32" y="186"/>
                  </a:lnTo>
                  <a:lnTo>
                    <a:pt x="32" y="186"/>
                  </a:lnTo>
                  <a:lnTo>
                    <a:pt x="39" y="184"/>
                  </a:lnTo>
                  <a:lnTo>
                    <a:pt x="42" y="186"/>
                  </a:lnTo>
                  <a:lnTo>
                    <a:pt x="42" y="184"/>
                  </a:lnTo>
                  <a:lnTo>
                    <a:pt x="44" y="184"/>
                  </a:lnTo>
                  <a:lnTo>
                    <a:pt x="51" y="179"/>
                  </a:lnTo>
                  <a:lnTo>
                    <a:pt x="51" y="179"/>
                  </a:lnTo>
                  <a:lnTo>
                    <a:pt x="53" y="179"/>
                  </a:lnTo>
                  <a:lnTo>
                    <a:pt x="53" y="181"/>
                  </a:lnTo>
                  <a:lnTo>
                    <a:pt x="53" y="181"/>
                  </a:lnTo>
                  <a:lnTo>
                    <a:pt x="56" y="181"/>
                  </a:lnTo>
                  <a:lnTo>
                    <a:pt x="58" y="179"/>
                  </a:lnTo>
                  <a:lnTo>
                    <a:pt x="51" y="167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6" y="158"/>
                  </a:lnTo>
                  <a:lnTo>
                    <a:pt x="46" y="153"/>
                  </a:lnTo>
                  <a:lnTo>
                    <a:pt x="37" y="149"/>
                  </a:lnTo>
                  <a:lnTo>
                    <a:pt x="37" y="149"/>
                  </a:lnTo>
                  <a:lnTo>
                    <a:pt x="25" y="139"/>
                  </a:lnTo>
                  <a:lnTo>
                    <a:pt x="23" y="137"/>
                  </a:lnTo>
                  <a:lnTo>
                    <a:pt x="21" y="135"/>
                  </a:lnTo>
                  <a:lnTo>
                    <a:pt x="18" y="135"/>
                  </a:lnTo>
                  <a:lnTo>
                    <a:pt x="16" y="132"/>
                  </a:lnTo>
                  <a:lnTo>
                    <a:pt x="11" y="128"/>
                  </a:lnTo>
                  <a:lnTo>
                    <a:pt x="4" y="121"/>
                  </a:lnTo>
                  <a:lnTo>
                    <a:pt x="4" y="121"/>
                  </a:lnTo>
                  <a:lnTo>
                    <a:pt x="4" y="118"/>
                  </a:lnTo>
                  <a:lnTo>
                    <a:pt x="4" y="116"/>
                  </a:lnTo>
                  <a:lnTo>
                    <a:pt x="4" y="111"/>
                  </a:lnTo>
                  <a:lnTo>
                    <a:pt x="7" y="104"/>
                  </a:lnTo>
                  <a:lnTo>
                    <a:pt x="9" y="102"/>
                  </a:lnTo>
                  <a:lnTo>
                    <a:pt x="9" y="98"/>
                  </a:lnTo>
                  <a:lnTo>
                    <a:pt x="11" y="98"/>
                  </a:lnTo>
                  <a:lnTo>
                    <a:pt x="14" y="93"/>
                  </a:lnTo>
                  <a:lnTo>
                    <a:pt x="18" y="88"/>
                  </a:lnTo>
                  <a:lnTo>
                    <a:pt x="21" y="86"/>
                  </a:lnTo>
                  <a:lnTo>
                    <a:pt x="21" y="84"/>
                  </a:lnTo>
                  <a:lnTo>
                    <a:pt x="23" y="81"/>
                  </a:lnTo>
                  <a:lnTo>
                    <a:pt x="25" y="77"/>
                  </a:lnTo>
                  <a:lnTo>
                    <a:pt x="28" y="77"/>
                  </a:lnTo>
                  <a:lnTo>
                    <a:pt x="30" y="74"/>
                  </a:lnTo>
                  <a:lnTo>
                    <a:pt x="35" y="74"/>
                  </a:lnTo>
                  <a:lnTo>
                    <a:pt x="37" y="72"/>
                  </a:lnTo>
                  <a:lnTo>
                    <a:pt x="39" y="72"/>
                  </a:lnTo>
                  <a:lnTo>
                    <a:pt x="39" y="72"/>
                  </a:lnTo>
                  <a:lnTo>
                    <a:pt x="42" y="72"/>
                  </a:lnTo>
                  <a:lnTo>
                    <a:pt x="44" y="72"/>
                  </a:lnTo>
                  <a:lnTo>
                    <a:pt x="49" y="70"/>
                  </a:lnTo>
                  <a:lnTo>
                    <a:pt x="56" y="67"/>
                  </a:lnTo>
                  <a:lnTo>
                    <a:pt x="58" y="65"/>
                  </a:lnTo>
                  <a:lnTo>
                    <a:pt x="60" y="65"/>
                  </a:lnTo>
                  <a:lnTo>
                    <a:pt x="63" y="63"/>
                  </a:lnTo>
                  <a:lnTo>
                    <a:pt x="65" y="63"/>
                  </a:lnTo>
                  <a:lnTo>
                    <a:pt x="65" y="60"/>
                  </a:lnTo>
                  <a:lnTo>
                    <a:pt x="67" y="60"/>
                  </a:lnTo>
                  <a:lnTo>
                    <a:pt x="70" y="60"/>
                  </a:lnTo>
                  <a:lnTo>
                    <a:pt x="70" y="58"/>
                  </a:lnTo>
                  <a:lnTo>
                    <a:pt x="70" y="56"/>
                  </a:lnTo>
                  <a:lnTo>
                    <a:pt x="72" y="56"/>
                  </a:lnTo>
                  <a:lnTo>
                    <a:pt x="77" y="53"/>
                  </a:lnTo>
                  <a:lnTo>
                    <a:pt x="81" y="53"/>
                  </a:lnTo>
                  <a:lnTo>
                    <a:pt x="81" y="51"/>
                  </a:lnTo>
                  <a:lnTo>
                    <a:pt x="81" y="49"/>
                  </a:lnTo>
                  <a:lnTo>
                    <a:pt x="79" y="49"/>
                  </a:lnTo>
                  <a:lnTo>
                    <a:pt x="79" y="49"/>
                  </a:lnTo>
                  <a:lnTo>
                    <a:pt x="77" y="49"/>
                  </a:lnTo>
                  <a:lnTo>
                    <a:pt x="77" y="46"/>
                  </a:lnTo>
                  <a:lnTo>
                    <a:pt x="77" y="44"/>
                  </a:lnTo>
                  <a:lnTo>
                    <a:pt x="77" y="42"/>
                  </a:lnTo>
                  <a:lnTo>
                    <a:pt x="74" y="37"/>
                  </a:lnTo>
                  <a:lnTo>
                    <a:pt x="74" y="35"/>
                  </a:lnTo>
                  <a:lnTo>
                    <a:pt x="72" y="32"/>
                  </a:lnTo>
                  <a:lnTo>
                    <a:pt x="77" y="25"/>
                  </a:lnTo>
                  <a:lnTo>
                    <a:pt x="79" y="23"/>
                  </a:lnTo>
                  <a:lnTo>
                    <a:pt x="81" y="21"/>
                  </a:lnTo>
                  <a:lnTo>
                    <a:pt x="79" y="18"/>
                  </a:lnTo>
                  <a:lnTo>
                    <a:pt x="79" y="18"/>
                  </a:lnTo>
                  <a:lnTo>
                    <a:pt x="74" y="16"/>
                  </a:lnTo>
                  <a:lnTo>
                    <a:pt x="72" y="16"/>
                  </a:lnTo>
                  <a:lnTo>
                    <a:pt x="70" y="16"/>
                  </a:lnTo>
                  <a:lnTo>
                    <a:pt x="67" y="18"/>
                  </a:lnTo>
                  <a:lnTo>
                    <a:pt x="65" y="16"/>
                  </a:lnTo>
                  <a:lnTo>
                    <a:pt x="67" y="14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98" y="2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6" y="0"/>
                  </a:lnTo>
                  <a:lnTo>
                    <a:pt x="123" y="2"/>
                  </a:lnTo>
                  <a:lnTo>
                    <a:pt x="125" y="0"/>
                  </a:lnTo>
                  <a:lnTo>
                    <a:pt x="128" y="2"/>
                  </a:lnTo>
                  <a:lnTo>
                    <a:pt x="130" y="4"/>
                  </a:lnTo>
                  <a:lnTo>
                    <a:pt x="130" y="7"/>
                  </a:lnTo>
                  <a:lnTo>
                    <a:pt x="132" y="9"/>
                  </a:lnTo>
                  <a:lnTo>
                    <a:pt x="132" y="11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2" y="16"/>
                  </a:lnTo>
                  <a:lnTo>
                    <a:pt x="137" y="16"/>
                  </a:lnTo>
                  <a:lnTo>
                    <a:pt x="142" y="18"/>
                  </a:lnTo>
                  <a:lnTo>
                    <a:pt x="146" y="18"/>
                  </a:lnTo>
                  <a:lnTo>
                    <a:pt x="153" y="23"/>
                  </a:lnTo>
                  <a:lnTo>
                    <a:pt x="160" y="25"/>
                  </a:lnTo>
                  <a:lnTo>
                    <a:pt x="163" y="28"/>
                  </a:lnTo>
                  <a:lnTo>
                    <a:pt x="160" y="30"/>
                  </a:lnTo>
                  <a:lnTo>
                    <a:pt x="160" y="32"/>
                  </a:lnTo>
                  <a:lnTo>
                    <a:pt x="158" y="35"/>
                  </a:lnTo>
                  <a:lnTo>
                    <a:pt x="158" y="37"/>
                  </a:lnTo>
                  <a:lnTo>
                    <a:pt x="156" y="42"/>
                  </a:lnTo>
                  <a:lnTo>
                    <a:pt x="153" y="44"/>
                  </a:lnTo>
                  <a:lnTo>
                    <a:pt x="151" y="49"/>
                  </a:lnTo>
                  <a:lnTo>
                    <a:pt x="149" y="51"/>
                  </a:lnTo>
                  <a:lnTo>
                    <a:pt x="149" y="51"/>
                  </a:lnTo>
                  <a:lnTo>
                    <a:pt x="146" y="53"/>
                  </a:lnTo>
                  <a:lnTo>
                    <a:pt x="151" y="53"/>
                  </a:lnTo>
                  <a:lnTo>
                    <a:pt x="151" y="56"/>
                  </a:lnTo>
                  <a:lnTo>
                    <a:pt x="153" y="58"/>
                  </a:lnTo>
                  <a:lnTo>
                    <a:pt x="156" y="60"/>
                  </a:lnTo>
                  <a:lnTo>
                    <a:pt x="156" y="60"/>
                  </a:lnTo>
                  <a:lnTo>
                    <a:pt x="158" y="58"/>
                  </a:lnTo>
                  <a:lnTo>
                    <a:pt x="160" y="58"/>
                  </a:lnTo>
                  <a:lnTo>
                    <a:pt x="165" y="58"/>
                  </a:lnTo>
                  <a:lnTo>
                    <a:pt x="167" y="58"/>
                  </a:lnTo>
                  <a:lnTo>
                    <a:pt x="170" y="58"/>
                  </a:lnTo>
                  <a:lnTo>
                    <a:pt x="172" y="58"/>
                  </a:lnTo>
                  <a:lnTo>
                    <a:pt x="177" y="58"/>
                  </a:lnTo>
                  <a:lnTo>
                    <a:pt x="179" y="58"/>
                  </a:lnTo>
                  <a:lnTo>
                    <a:pt x="181" y="56"/>
                  </a:lnTo>
                  <a:lnTo>
                    <a:pt x="188" y="53"/>
                  </a:lnTo>
                  <a:lnTo>
                    <a:pt x="191" y="53"/>
                  </a:lnTo>
                  <a:lnTo>
                    <a:pt x="191" y="53"/>
                  </a:lnTo>
                  <a:close/>
                </a:path>
              </a:pathLst>
            </a:custGeom>
            <a:solidFill>
              <a:srgbClr val="D95B8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06" name="Freeform 65">
              <a:extLst>
                <a:ext uri="{FF2B5EF4-FFF2-40B4-BE49-F238E27FC236}">
                  <a16:creationId xmlns:a16="http://schemas.microsoft.com/office/drawing/2014/main" id="{B4C7A725-2AA2-AF4D-9C88-DF9C02958E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0455" y="2795768"/>
              <a:ext cx="388933" cy="785565"/>
            </a:xfrm>
            <a:custGeom>
              <a:avLst/>
              <a:gdLst>
                <a:gd name="T0" fmla="*/ 137 w 330"/>
                <a:gd name="T1" fmla="*/ 628 h 647"/>
                <a:gd name="T2" fmla="*/ 137 w 330"/>
                <a:gd name="T3" fmla="*/ 623 h 647"/>
                <a:gd name="T4" fmla="*/ 144 w 330"/>
                <a:gd name="T5" fmla="*/ 623 h 647"/>
                <a:gd name="T6" fmla="*/ 107 w 330"/>
                <a:gd name="T7" fmla="*/ 633 h 647"/>
                <a:gd name="T8" fmla="*/ 121 w 330"/>
                <a:gd name="T9" fmla="*/ 619 h 647"/>
                <a:gd name="T10" fmla="*/ 130 w 330"/>
                <a:gd name="T11" fmla="*/ 612 h 647"/>
                <a:gd name="T12" fmla="*/ 125 w 330"/>
                <a:gd name="T13" fmla="*/ 51 h 647"/>
                <a:gd name="T14" fmla="*/ 135 w 330"/>
                <a:gd name="T15" fmla="*/ 83 h 647"/>
                <a:gd name="T16" fmla="*/ 118 w 330"/>
                <a:gd name="T17" fmla="*/ 118 h 647"/>
                <a:gd name="T18" fmla="*/ 207 w 330"/>
                <a:gd name="T19" fmla="*/ 174 h 647"/>
                <a:gd name="T20" fmla="*/ 218 w 330"/>
                <a:gd name="T21" fmla="*/ 218 h 647"/>
                <a:gd name="T22" fmla="*/ 181 w 330"/>
                <a:gd name="T23" fmla="*/ 228 h 647"/>
                <a:gd name="T24" fmla="*/ 160 w 330"/>
                <a:gd name="T25" fmla="*/ 251 h 647"/>
                <a:gd name="T26" fmla="*/ 163 w 330"/>
                <a:gd name="T27" fmla="*/ 267 h 647"/>
                <a:gd name="T28" fmla="*/ 177 w 330"/>
                <a:gd name="T29" fmla="*/ 277 h 647"/>
                <a:gd name="T30" fmla="*/ 183 w 330"/>
                <a:gd name="T31" fmla="*/ 291 h 647"/>
                <a:gd name="T32" fmla="*/ 193 w 330"/>
                <a:gd name="T33" fmla="*/ 305 h 647"/>
                <a:gd name="T34" fmla="*/ 200 w 330"/>
                <a:gd name="T35" fmla="*/ 323 h 647"/>
                <a:gd name="T36" fmla="*/ 239 w 330"/>
                <a:gd name="T37" fmla="*/ 332 h 647"/>
                <a:gd name="T38" fmla="*/ 291 w 330"/>
                <a:gd name="T39" fmla="*/ 346 h 647"/>
                <a:gd name="T40" fmla="*/ 316 w 330"/>
                <a:gd name="T41" fmla="*/ 386 h 647"/>
                <a:gd name="T42" fmla="*/ 321 w 330"/>
                <a:gd name="T43" fmla="*/ 426 h 647"/>
                <a:gd name="T44" fmla="*/ 325 w 330"/>
                <a:gd name="T45" fmla="*/ 491 h 647"/>
                <a:gd name="T46" fmla="*/ 295 w 330"/>
                <a:gd name="T47" fmla="*/ 535 h 647"/>
                <a:gd name="T48" fmla="*/ 279 w 330"/>
                <a:gd name="T49" fmla="*/ 572 h 647"/>
                <a:gd name="T50" fmla="*/ 265 w 330"/>
                <a:gd name="T51" fmla="*/ 586 h 647"/>
                <a:gd name="T52" fmla="*/ 284 w 330"/>
                <a:gd name="T53" fmla="*/ 614 h 647"/>
                <a:gd name="T54" fmla="*/ 251 w 330"/>
                <a:gd name="T55" fmla="*/ 635 h 647"/>
                <a:gd name="T56" fmla="*/ 223 w 330"/>
                <a:gd name="T57" fmla="*/ 642 h 647"/>
                <a:gd name="T58" fmla="*/ 193 w 330"/>
                <a:gd name="T59" fmla="*/ 635 h 647"/>
                <a:gd name="T60" fmla="*/ 163 w 330"/>
                <a:gd name="T61" fmla="*/ 628 h 647"/>
                <a:gd name="T62" fmla="*/ 139 w 330"/>
                <a:gd name="T63" fmla="*/ 616 h 647"/>
                <a:gd name="T64" fmla="*/ 137 w 330"/>
                <a:gd name="T65" fmla="*/ 584 h 647"/>
                <a:gd name="T66" fmla="*/ 132 w 330"/>
                <a:gd name="T67" fmla="*/ 549 h 647"/>
                <a:gd name="T68" fmla="*/ 128 w 330"/>
                <a:gd name="T69" fmla="*/ 535 h 647"/>
                <a:gd name="T70" fmla="*/ 118 w 330"/>
                <a:gd name="T71" fmla="*/ 470 h 647"/>
                <a:gd name="T72" fmla="*/ 109 w 330"/>
                <a:gd name="T73" fmla="*/ 451 h 647"/>
                <a:gd name="T74" fmla="*/ 90 w 330"/>
                <a:gd name="T75" fmla="*/ 449 h 647"/>
                <a:gd name="T76" fmla="*/ 100 w 330"/>
                <a:gd name="T77" fmla="*/ 430 h 647"/>
                <a:gd name="T78" fmla="*/ 118 w 330"/>
                <a:gd name="T79" fmla="*/ 421 h 647"/>
                <a:gd name="T80" fmla="*/ 128 w 330"/>
                <a:gd name="T81" fmla="*/ 400 h 647"/>
                <a:gd name="T82" fmla="*/ 86 w 330"/>
                <a:gd name="T83" fmla="*/ 353 h 647"/>
                <a:gd name="T84" fmla="*/ 97 w 330"/>
                <a:gd name="T85" fmla="*/ 335 h 647"/>
                <a:gd name="T86" fmla="*/ 102 w 330"/>
                <a:gd name="T87" fmla="*/ 316 h 647"/>
                <a:gd name="T88" fmla="*/ 100 w 330"/>
                <a:gd name="T89" fmla="*/ 291 h 647"/>
                <a:gd name="T90" fmla="*/ 79 w 330"/>
                <a:gd name="T91" fmla="*/ 272 h 647"/>
                <a:gd name="T92" fmla="*/ 67 w 330"/>
                <a:gd name="T93" fmla="*/ 277 h 647"/>
                <a:gd name="T94" fmla="*/ 37 w 330"/>
                <a:gd name="T95" fmla="*/ 251 h 647"/>
                <a:gd name="T96" fmla="*/ 32 w 330"/>
                <a:gd name="T97" fmla="*/ 228 h 647"/>
                <a:gd name="T98" fmla="*/ 4 w 330"/>
                <a:gd name="T99" fmla="*/ 211 h 647"/>
                <a:gd name="T100" fmla="*/ 21 w 330"/>
                <a:gd name="T101" fmla="*/ 163 h 647"/>
                <a:gd name="T102" fmla="*/ 32 w 330"/>
                <a:gd name="T103" fmla="*/ 149 h 647"/>
                <a:gd name="T104" fmla="*/ 79 w 330"/>
                <a:gd name="T105" fmla="*/ 128 h 647"/>
                <a:gd name="T106" fmla="*/ 109 w 330"/>
                <a:gd name="T107" fmla="*/ 97 h 647"/>
                <a:gd name="T108" fmla="*/ 79 w 330"/>
                <a:gd name="T109" fmla="*/ 58 h 647"/>
                <a:gd name="T110" fmla="*/ 55 w 330"/>
                <a:gd name="T111" fmla="*/ 30 h 647"/>
                <a:gd name="T112" fmla="*/ 53 w 330"/>
                <a:gd name="T113" fmla="*/ 7 h 647"/>
                <a:gd name="T114" fmla="*/ 74 w 330"/>
                <a:gd name="T115" fmla="*/ 11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0" h="647">
                  <a:moveTo>
                    <a:pt x="142" y="626"/>
                  </a:moveTo>
                  <a:lnTo>
                    <a:pt x="144" y="628"/>
                  </a:lnTo>
                  <a:lnTo>
                    <a:pt x="146" y="626"/>
                  </a:lnTo>
                  <a:lnTo>
                    <a:pt x="149" y="626"/>
                  </a:lnTo>
                  <a:lnTo>
                    <a:pt x="149" y="628"/>
                  </a:lnTo>
                  <a:lnTo>
                    <a:pt x="146" y="630"/>
                  </a:lnTo>
                  <a:lnTo>
                    <a:pt x="144" y="630"/>
                  </a:lnTo>
                  <a:lnTo>
                    <a:pt x="142" y="628"/>
                  </a:lnTo>
                  <a:lnTo>
                    <a:pt x="139" y="628"/>
                  </a:lnTo>
                  <a:lnTo>
                    <a:pt x="137" y="628"/>
                  </a:lnTo>
                  <a:lnTo>
                    <a:pt x="132" y="635"/>
                  </a:lnTo>
                  <a:lnTo>
                    <a:pt x="125" y="635"/>
                  </a:lnTo>
                  <a:lnTo>
                    <a:pt x="125" y="633"/>
                  </a:lnTo>
                  <a:lnTo>
                    <a:pt x="128" y="630"/>
                  </a:lnTo>
                  <a:lnTo>
                    <a:pt x="130" y="630"/>
                  </a:lnTo>
                  <a:lnTo>
                    <a:pt x="132" y="630"/>
                  </a:lnTo>
                  <a:lnTo>
                    <a:pt x="135" y="628"/>
                  </a:lnTo>
                  <a:lnTo>
                    <a:pt x="135" y="626"/>
                  </a:lnTo>
                  <a:lnTo>
                    <a:pt x="137" y="626"/>
                  </a:lnTo>
                  <a:lnTo>
                    <a:pt x="137" y="623"/>
                  </a:lnTo>
                  <a:lnTo>
                    <a:pt x="139" y="623"/>
                  </a:lnTo>
                  <a:lnTo>
                    <a:pt x="142" y="626"/>
                  </a:lnTo>
                  <a:close/>
                  <a:moveTo>
                    <a:pt x="137" y="619"/>
                  </a:moveTo>
                  <a:lnTo>
                    <a:pt x="139" y="619"/>
                  </a:lnTo>
                  <a:lnTo>
                    <a:pt x="144" y="619"/>
                  </a:lnTo>
                  <a:lnTo>
                    <a:pt x="146" y="616"/>
                  </a:lnTo>
                  <a:lnTo>
                    <a:pt x="149" y="619"/>
                  </a:lnTo>
                  <a:lnTo>
                    <a:pt x="146" y="621"/>
                  </a:lnTo>
                  <a:lnTo>
                    <a:pt x="146" y="623"/>
                  </a:lnTo>
                  <a:lnTo>
                    <a:pt x="144" y="623"/>
                  </a:lnTo>
                  <a:lnTo>
                    <a:pt x="139" y="621"/>
                  </a:lnTo>
                  <a:lnTo>
                    <a:pt x="137" y="623"/>
                  </a:lnTo>
                  <a:lnTo>
                    <a:pt x="132" y="623"/>
                  </a:lnTo>
                  <a:lnTo>
                    <a:pt x="123" y="623"/>
                  </a:lnTo>
                  <a:lnTo>
                    <a:pt x="121" y="623"/>
                  </a:lnTo>
                  <a:lnTo>
                    <a:pt x="118" y="623"/>
                  </a:lnTo>
                  <a:lnTo>
                    <a:pt x="116" y="626"/>
                  </a:lnTo>
                  <a:lnTo>
                    <a:pt x="114" y="628"/>
                  </a:lnTo>
                  <a:lnTo>
                    <a:pt x="107" y="630"/>
                  </a:lnTo>
                  <a:lnTo>
                    <a:pt x="107" y="633"/>
                  </a:lnTo>
                  <a:lnTo>
                    <a:pt x="107" y="630"/>
                  </a:lnTo>
                  <a:lnTo>
                    <a:pt x="107" y="628"/>
                  </a:lnTo>
                  <a:lnTo>
                    <a:pt x="107" y="626"/>
                  </a:lnTo>
                  <a:lnTo>
                    <a:pt x="109" y="626"/>
                  </a:lnTo>
                  <a:lnTo>
                    <a:pt x="114" y="621"/>
                  </a:lnTo>
                  <a:lnTo>
                    <a:pt x="116" y="621"/>
                  </a:lnTo>
                  <a:lnTo>
                    <a:pt x="121" y="621"/>
                  </a:lnTo>
                  <a:lnTo>
                    <a:pt x="123" y="621"/>
                  </a:lnTo>
                  <a:lnTo>
                    <a:pt x="123" y="619"/>
                  </a:lnTo>
                  <a:lnTo>
                    <a:pt x="121" y="619"/>
                  </a:lnTo>
                  <a:lnTo>
                    <a:pt x="118" y="616"/>
                  </a:lnTo>
                  <a:lnTo>
                    <a:pt x="123" y="616"/>
                  </a:lnTo>
                  <a:lnTo>
                    <a:pt x="121" y="616"/>
                  </a:lnTo>
                  <a:lnTo>
                    <a:pt x="121" y="614"/>
                  </a:lnTo>
                  <a:lnTo>
                    <a:pt x="123" y="614"/>
                  </a:lnTo>
                  <a:lnTo>
                    <a:pt x="125" y="612"/>
                  </a:lnTo>
                  <a:lnTo>
                    <a:pt x="123" y="612"/>
                  </a:lnTo>
                  <a:lnTo>
                    <a:pt x="123" y="609"/>
                  </a:lnTo>
                  <a:lnTo>
                    <a:pt x="128" y="609"/>
                  </a:lnTo>
                  <a:lnTo>
                    <a:pt x="130" y="612"/>
                  </a:lnTo>
                  <a:lnTo>
                    <a:pt x="132" y="614"/>
                  </a:lnTo>
                  <a:lnTo>
                    <a:pt x="135" y="616"/>
                  </a:lnTo>
                  <a:lnTo>
                    <a:pt x="137" y="619"/>
                  </a:lnTo>
                  <a:close/>
                  <a:moveTo>
                    <a:pt x="81" y="23"/>
                  </a:moveTo>
                  <a:lnTo>
                    <a:pt x="93" y="27"/>
                  </a:lnTo>
                  <a:lnTo>
                    <a:pt x="100" y="30"/>
                  </a:lnTo>
                  <a:lnTo>
                    <a:pt x="104" y="30"/>
                  </a:lnTo>
                  <a:lnTo>
                    <a:pt x="104" y="32"/>
                  </a:lnTo>
                  <a:lnTo>
                    <a:pt x="121" y="48"/>
                  </a:lnTo>
                  <a:lnTo>
                    <a:pt x="125" y="51"/>
                  </a:lnTo>
                  <a:lnTo>
                    <a:pt x="128" y="51"/>
                  </a:lnTo>
                  <a:lnTo>
                    <a:pt x="132" y="51"/>
                  </a:lnTo>
                  <a:lnTo>
                    <a:pt x="135" y="58"/>
                  </a:lnTo>
                  <a:lnTo>
                    <a:pt x="137" y="60"/>
                  </a:lnTo>
                  <a:lnTo>
                    <a:pt x="137" y="62"/>
                  </a:lnTo>
                  <a:lnTo>
                    <a:pt x="139" y="74"/>
                  </a:lnTo>
                  <a:lnTo>
                    <a:pt x="139" y="76"/>
                  </a:lnTo>
                  <a:lnTo>
                    <a:pt x="139" y="79"/>
                  </a:lnTo>
                  <a:lnTo>
                    <a:pt x="139" y="81"/>
                  </a:lnTo>
                  <a:lnTo>
                    <a:pt x="135" y="83"/>
                  </a:lnTo>
                  <a:lnTo>
                    <a:pt x="132" y="86"/>
                  </a:lnTo>
                  <a:lnTo>
                    <a:pt x="132" y="100"/>
                  </a:lnTo>
                  <a:lnTo>
                    <a:pt x="130" y="102"/>
                  </a:lnTo>
                  <a:lnTo>
                    <a:pt x="128" y="104"/>
                  </a:lnTo>
                  <a:lnTo>
                    <a:pt x="125" y="107"/>
                  </a:lnTo>
                  <a:lnTo>
                    <a:pt x="121" y="111"/>
                  </a:lnTo>
                  <a:lnTo>
                    <a:pt x="116" y="109"/>
                  </a:lnTo>
                  <a:lnTo>
                    <a:pt x="116" y="116"/>
                  </a:lnTo>
                  <a:lnTo>
                    <a:pt x="118" y="116"/>
                  </a:lnTo>
                  <a:lnTo>
                    <a:pt x="118" y="118"/>
                  </a:lnTo>
                  <a:lnTo>
                    <a:pt x="116" y="118"/>
                  </a:lnTo>
                  <a:lnTo>
                    <a:pt x="118" y="121"/>
                  </a:lnTo>
                  <a:lnTo>
                    <a:pt x="121" y="123"/>
                  </a:lnTo>
                  <a:lnTo>
                    <a:pt x="142" y="137"/>
                  </a:lnTo>
                  <a:lnTo>
                    <a:pt x="160" y="144"/>
                  </a:lnTo>
                  <a:lnTo>
                    <a:pt x="179" y="158"/>
                  </a:lnTo>
                  <a:lnTo>
                    <a:pt x="195" y="169"/>
                  </a:lnTo>
                  <a:lnTo>
                    <a:pt x="197" y="172"/>
                  </a:lnTo>
                  <a:lnTo>
                    <a:pt x="202" y="174"/>
                  </a:lnTo>
                  <a:lnTo>
                    <a:pt x="207" y="174"/>
                  </a:lnTo>
                  <a:lnTo>
                    <a:pt x="209" y="174"/>
                  </a:lnTo>
                  <a:lnTo>
                    <a:pt x="211" y="174"/>
                  </a:lnTo>
                  <a:lnTo>
                    <a:pt x="221" y="179"/>
                  </a:lnTo>
                  <a:lnTo>
                    <a:pt x="223" y="181"/>
                  </a:lnTo>
                  <a:lnTo>
                    <a:pt x="228" y="190"/>
                  </a:lnTo>
                  <a:lnTo>
                    <a:pt x="230" y="207"/>
                  </a:lnTo>
                  <a:lnTo>
                    <a:pt x="228" y="209"/>
                  </a:lnTo>
                  <a:lnTo>
                    <a:pt x="223" y="218"/>
                  </a:lnTo>
                  <a:lnTo>
                    <a:pt x="221" y="218"/>
                  </a:lnTo>
                  <a:lnTo>
                    <a:pt x="218" y="218"/>
                  </a:lnTo>
                  <a:lnTo>
                    <a:pt x="214" y="216"/>
                  </a:lnTo>
                  <a:lnTo>
                    <a:pt x="200" y="216"/>
                  </a:lnTo>
                  <a:lnTo>
                    <a:pt x="197" y="216"/>
                  </a:lnTo>
                  <a:lnTo>
                    <a:pt x="186" y="218"/>
                  </a:lnTo>
                  <a:lnTo>
                    <a:pt x="181" y="218"/>
                  </a:lnTo>
                  <a:lnTo>
                    <a:pt x="179" y="221"/>
                  </a:lnTo>
                  <a:lnTo>
                    <a:pt x="177" y="223"/>
                  </a:lnTo>
                  <a:lnTo>
                    <a:pt x="177" y="225"/>
                  </a:lnTo>
                  <a:lnTo>
                    <a:pt x="179" y="228"/>
                  </a:lnTo>
                  <a:lnTo>
                    <a:pt x="181" y="228"/>
                  </a:lnTo>
                  <a:lnTo>
                    <a:pt x="181" y="230"/>
                  </a:lnTo>
                  <a:lnTo>
                    <a:pt x="183" y="232"/>
                  </a:lnTo>
                  <a:lnTo>
                    <a:pt x="183" y="237"/>
                  </a:lnTo>
                  <a:lnTo>
                    <a:pt x="183" y="239"/>
                  </a:lnTo>
                  <a:lnTo>
                    <a:pt x="183" y="242"/>
                  </a:lnTo>
                  <a:lnTo>
                    <a:pt x="181" y="244"/>
                  </a:lnTo>
                  <a:lnTo>
                    <a:pt x="179" y="244"/>
                  </a:lnTo>
                  <a:lnTo>
                    <a:pt x="172" y="244"/>
                  </a:lnTo>
                  <a:lnTo>
                    <a:pt x="165" y="249"/>
                  </a:lnTo>
                  <a:lnTo>
                    <a:pt x="160" y="251"/>
                  </a:lnTo>
                  <a:lnTo>
                    <a:pt x="158" y="251"/>
                  </a:lnTo>
                  <a:lnTo>
                    <a:pt x="158" y="253"/>
                  </a:lnTo>
                  <a:lnTo>
                    <a:pt x="158" y="258"/>
                  </a:lnTo>
                  <a:lnTo>
                    <a:pt x="158" y="260"/>
                  </a:lnTo>
                  <a:lnTo>
                    <a:pt x="160" y="260"/>
                  </a:lnTo>
                  <a:lnTo>
                    <a:pt x="163" y="263"/>
                  </a:lnTo>
                  <a:lnTo>
                    <a:pt x="158" y="265"/>
                  </a:lnTo>
                  <a:lnTo>
                    <a:pt x="160" y="265"/>
                  </a:lnTo>
                  <a:lnTo>
                    <a:pt x="163" y="265"/>
                  </a:lnTo>
                  <a:lnTo>
                    <a:pt x="163" y="267"/>
                  </a:lnTo>
                  <a:lnTo>
                    <a:pt x="165" y="270"/>
                  </a:lnTo>
                  <a:lnTo>
                    <a:pt x="167" y="270"/>
                  </a:lnTo>
                  <a:lnTo>
                    <a:pt x="167" y="267"/>
                  </a:lnTo>
                  <a:lnTo>
                    <a:pt x="170" y="267"/>
                  </a:lnTo>
                  <a:lnTo>
                    <a:pt x="170" y="270"/>
                  </a:lnTo>
                  <a:lnTo>
                    <a:pt x="170" y="272"/>
                  </a:lnTo>
                  <a:lnTo>
                    <a:pt x="172" y="272"/>
                  </a:lnTo>
                  <a:lnTo>
                    <a:pt x="177" y="272"/>
                  </a:lnTo>
                  <a:lnTo>
                    <a:pt x="177" y="274"/>
                  </a:lnTo>
                  <a:lnTo>
                    <a:pt x="177" y="277"/>
                  </a:lnTo>
                  <a:lnTo>
                    <a:pt x="174" y="274"/>
                  </a:lnTo>
                  <a:lnTo>
                    <a:pt x="172" y="277"/>
                  </a:lnTo>
                  <a:lnTo>
                    <a:pt x="172" y="281"/>
                  </a:lnTo>
                  <a:lnTo>
                    <a:pt x="174" y="281"/>
                  </a:lnTo>
                  <a:lnTo>
                    <a:pt x="179" y="281"/>
                  </a:lnTo>
                  <a:lnTo>
                    <a:pt x="179" y="284"/>
                  </a:lnTo>
                  <a:lnTo>
                    <a:pt x="181" y="284"/>
                  </a:lnTo>
                  <a:lnTo>
                    <a:pt x="181" y="286"/>
                  </a:lnTo>
                  <a:lnTo>
                    <a:pt x="183" y="288"/>
                  </a:lnTo>
                  <a:lnTo>
                    <a:pt x="183" y="291"/>
                  </a:lnTo>
                  <a:lnTo>
                    <a:pt x="186" y="291"/>
                  </a:lnTo>
                  <a:lnTo>
                    <a:pt x="188" y="291"/>
                  </a:lnTo>
                  <a:lnTo>
                    <a:pt x="193" y="293"/>
                  </a:lnTo>
                  <a:lnTo>
                    <a:pt x="193" y="295"/>
                  </a:lnTo>
                  <a:lnTo>
                    <a:pt x="190" y="298"/>
                  </a:lnTo>
                  <a:lnTo>
                    <a:pt x="190" y="300"/>
                  </a:lnTo>
                  <a:lnTo>
                    <a:pt x="193" y="300"/>
                  </a:lnTo>
                  <a:lnTo>
                    <a:pt x="193" y="302"/>
                  </a:lnTo>
                  <a:lnTo>
                    <a:pt x="190" y="302"/>
                  </a:lnTo>
                  <a:lnTo>
                    <a:pt x="193" y="305"/>
                  </a:lnTo>
                  <a:lnTo>
                    <a:pt x="193" y="307"/>
                  </a:lnTo>
                  <a:lnTo>
                    <a:pt x="193" y="309"/>
                  </a:lnTo>
                  <a:lnTo>
                    <a:pt x="195" y="311"/>
                  </a:lnTo>
                  <a:lnTo>
                    <a:pt x="193" y="311"/>
                  </a:lnTo>
                  <a:lnTo>
                    <a:pt x="193" y="314"/>
                  </a:lnTo>
                  <a:lnTo>
                    <a:pt x="193" y="318"/>
                  </a:lnTo>
                  <a:lnTo>
                    <a:pt x="193" y="321"/>
                  </a:lnTo>
                  <a:lnTo>
                    <a:pt x="195" y="321"/>
                  </a:lnTo>
                  <a:lnTo>
                    <a:pt x="197" y="321"/>
                  </a:lnTo>
                  <a:lnTo>
                    <a:pt x="200" y="323"/>
                  </a:lnTo>
                  <a:lnTo>
                    <a:pt x="200" y="325"/>
                  </a:lnTo>
                  <a:lnTo>
                    <a:pt x="204" y="328"/>
                  </a:lnTo>
                  <a:lnTo>
                    <a:pt x="207" y="330"/>
                  </a:lnTo>
                  <a:lnTo>
                    <a:pt x="207" y="335"/>
                  </a:lnTo>
                  <a:lnTo>
                    <a:pt x="209" y="335"/>
                  </a:lnTo>
                  <a:lnTo>
                    <a:pt x="211" y="337"/>
                  </a:lnTo>
                  <a:lnTo>
                    <a:pt x="216" y="337"/>
                  </a:lnTo>
                  <a:lnTo>
                    <a:pt x="221" y="337"/>
                  </a:lnTo>
                  <a:lnTo>
                    <a:pt x="232" y="335"/>
                  </a:lnTo>
                  <a:lnTo>
                    <a:pt x="239" y="332"/>
                  </a:lnTo>
                  <a:lnTo>
                    <a:pt x="249" y="332"/>
                  </a:lnTo>
                  <a:lnTo>
                    <a:pt x="256" y="330"/>
                  </a:lnTo>
                  <a:lnTo>
                    <a:pt x="263" y="328"/>
                  </a:lnTo>
                  <a:lnTo>
                    <a:pt x="267" y="328"/>
                  </a:lnTo>
                  <a:lnTo>
                    <a:pt x="274" y="325"/>
                  </a:lnTo>
                  <a:lnTo>
                    <a:pt x="279" y="325"/>
                  </a:lnTo>
                  <a:lnTo>
                    <a:pt x="284" y="328"/>
                  </a:lnTo>
                  <a:lnTo>
                    <a:pt x="284" y="330"/>
                  </a:lnTo>
                  <a:lnTo>
                    <a:pt x="286" y="339"/>
                  </a:lnTo>
                  <a:lnTo>
                    <a:pt x="291" y="346"/>
                  </a:lnTo>
                  <a:lnTo>
                    <a:pt x="298" y="351"/>
                  </a:lnTo>
                  <a:lnTo>
                    <a:pt x="300" y="353"/>
                  </a:lnTo>
                  <a:lnTo>
                    <a:pt x="305" y="351"/>
                  </a:lnTo>
                  <a:lnTo>
                    <a:pt x="309" y="353"/>
                  </a:lnTo>
                  <a:lnTo>
                    <a:pt x="311" y="360"/>
                  </a:lnTo>
                  <a:lnTo>
                    <a:pt x="307" y="370"/>
                  </a:lnTo>
                  <a:lnTo>
                    <a:pt x="307" y="374"/>
                  </a:lnTo>
                  <a:lnTo>
                    <a:pt x="309" y="377"/>
                  </a:lnTo>
                  <a:lnTo>
                    <a:pt x="311" y="379"/>
                  </a:lnTo>
                  <a:lnTo>
                    <a:pt x="316" y="386"/>
                  </a:lnTo>
                  <a:lnTo>
                    <a:pt x="316" y="388"/>
                  </a:lnTo>
                  <a:lnTo>
                    <a:pt x="318" y="391"/>
                  </a:lnTo>
                  <a:lnTo>
                    <a:pt x="316" y="398"/>
                  </a:lnTo>
                  <a:lnTo>
                    <a:pt x="316" y="400"/>
                  </a:lnTo>
                  <a:lnTo>
                    <a:pt x="318" y="402"/>
                  </a:lnTo>
                  <a:lnTo>
                    <a:pt x="321" y="402"/>
                  </a:lnTo>
                  <a:lnTo>
                    <a:pt x="328" y="409"/>
                  </a:lnTo>
                  <a:lnTo>
                    <a:pt x="321" y="414"/>
                  </a:lnTo>
                  <a:lnTo>
                    <a:pt x="321" y="419"/>
                  </a:lnTo>
                  <a:lnTo>
                    <a:pt x="321" y="426"/>
                  </a:lnTo>
                  <a:lnTo>
                    <a:pt x="311" y="433"/>
                  </a:lnTo>
                  <a:lnTo>
                    <a:pt x="309" y="435"/>
                  </a:lnTo>
                  <a:lnTo>
                    <a:pt x="307" y="442"/>
                  </a:lnTo>
                  <a:lnTo>
                    <a:pt x="309" y="449"/>
                  </a:lnTo>
                  <a:lnTo>
                    <a:pt x="323" y="467"/>
                  </a:lnTo>
                  <a:lnTo>
                    <a:pt x="325" y="472"/>
                  </a:lnTo>
                  <a:lnTo>
                    <a:pt x="325" y="474"/>
                  </a:lnTo>
                  <a:lnTo>
                    <a:pt x="330" y="479"/>
                  </a:lnTo>
                  <a:lnTo>
                    <a:pt x="330" y="486"/>
                  </a:lnTo>
                  <a:lnTo>
                    <a:pt x="325" y="491"/>
                  </a:lnTo>
                  <a:lnTo>
                    <a:pt x="323" y="491"/>
                  </a:lnTo>
                  <a:lnTo>
                    <a:pt x="321" y="493"/>
                  </a:lnTo>
                  <a:lnTo>
                    <a:pt x="321" y="495"/>
                  </a:lnTo>
                  <a:lnTo>
                    <a:pt x="316" y="507"/>
                  </a:lnTo>
                  <a:lnTo>
                    <a:pt x="311" y="516"/>
                  </a:lnTo>
                  <a:lnTo>
                    <a:pt x="300" y="526"/>
                  </a:lnTo>
                  <a:lnTo>
                    <a:pt x="298" y="528"/>
                  </a:lnTo>
                  <a:lnTo>
                    <a:pt x="298" y="530"/>
                  </a:lnTo>
                  <a:lnTo>
                    <a:pt x="295" y="533"/>
                  </a:lnTo>
                  <a:lnTo>
                    <a:pt x="295" y="535"/>
                  </a:lnTo>
                  <a:lnTo>
                    <a:pt x="298" y="535"/>
                  </a:lnTo>
                  <a:lnTo>
                    <a:pt x="298" y="537"/>
                  </a:lnTo>
                  <a:lnTo>
                    <a:pt x="295" y="540"/>
                  </a:lnTo>
                  <a:lnTo>
                    <a:pt x="293" y="547"/>
                  </a:lnTo>
                  <a:lnTo>
                    <a:pt x="288" y="549"/>
                  </a:lnTo>
                  <a:lnTo>
                    <a:pt x="279" y="556"/>
                  </a:lnTo>
                  <a:lnTo>
                    <a:pt x="279" y="558"/>
                  </a:lnTo>
                  <a:lnTo>
                    <a:pt x="277" y="568"/>
                  </a:lnTo>
                  <a:lnTo>
                    <a:pt x="279" y="570"/>
                  </a:lnTo>
                  <a:lnTo>
                    <a:pt x="279" y="572"/>
                  </a:lnTo>
                  <a:lnTo>
                    <a:pt x="279" y="579"/>
                  </a:lnTo>
                  <a:lnTo>
                    <a:pt x="277" y="582"/>
                  </a:lnTo>
                  <a:lnTo>
                    <a:pt x="274" y="582"/>
                  </a:lnTo>
                  <a:lnTo>
                    <a:pt x="274" y="584"/>
                  </a:lnTo>
                  <a:lnTo>
                    <a:pt x="272" y="584"/>
                  </a:lnTo>
                  <a:lnTo>
                    <a:pt x="270" y="584"/>
                  </a:lnTo>
                  <a:lnTo>
                    <a:pt x="267" y="586"/>
                  </a:lnTo>
                  <a:lnTo>
                    <a:pt x="265" y="586"/>
                  </a:lnTo>
                  <a:lnTo>
                    <a:pt x="263" y="586"/>
                  </a:lnTo>
                  <a:lnTo>
                    <a:pt x="265" y="586"/>
                  </a:lnTo>
                  <a:lnTo>
                    <a:pt x="267" y="591"/>
                  </a:lnTo>
                  <a:lnTo>
                    <a:pt x="270" y="593"/>
                  </a:lnTo>
                  <a:lnTo>
                    <a:pt x="272" y="593"/>
                  </a:lnTo>
                  <a:lnTo>
                    <a:pt x="272" y="596"/>
                  </a:lnTo>
                  <a:lnTo>
                    <a:pt x="274" y="596"/>
                  </a:lnTo>
                  <a:lnTo>
                    <a:pt x="274" y="602"/>
                  </a:lnTo>
                  <a:lnTo>
                    <a:pt x="274" y="607"/>
                  </a:lnTo>
                  <a:lnTo>
                    <a:pt x="281" y="609"/>
                  </a:lnTo>
                  <a:lnTo>
                    <a:pt x="284" y="612"/>
                  </a:lnTo>
                  <a:lnTo>
                    <a:pt x="284" y="614"/>
                  </a:lnTo>
                  <a:lnTo>
                    <a:pt x="279" y="619"/>
                  </a:lnTo>
                  <a:lnTo>
                    <a:pt x="277" y="619"/>
                  </a:lnTo>
                  <a:lnTo>
                    <a:pt x="272" y="621"/>
                  </a:lnTo>
                  <a:lnTo>
                    <a:pt x="267" y="626"/>
                  </a:lnTo>
                  <a:lnTo>
                    <a:pt x="265" y="630"/>
                  </a:lnTo>
                  <a:lnTo>
                    <a:pt x="265" y="633"/>
                  </a:lnTo>
                  <a:lnTo>
                    <a:pt x="265" y="635"/>
                  </a:lnTo>
                  <a:lnTo>
                    <a:pt x="263" y="635"/>
                  </a:lnTo>
                  <a:lnTo>
                    <a:pt x="253" y="635"/>
                  </a:lnTo>
                  <a:lnTo>
                    <a:pt x="251" y="635"/>
                  </a:lnTo>
                  <a:lnTo>
                    <a:pt x="249" y="637"/>
                  </a:lnTo>
                  <a:lnTo>
                    <a:pt x="246" y="640"/>
                  </a:lnTo>
                  <a:lnTo>
                    <a:pt x="239" y="644"/>
                  </a:lnTo>
                  <a:lnTo>
                    <a:pt x="239" y="647"/>
                  </a:lnTo>
                  <a:lnTo>
                    <a:pt x="235" y="647"/>
                  </a:lnTo>
                  <a:lnTo>
                    <a:pt x="230" y="644"/>
                  </a:lnTo>
                  <a:lnTo>
                    <a:pt x="228" y="644"/>
                  </a:lnTo>
                  <a:lnTo>
                    <a:pt x="225" y="644"/>
                  </a:lnTo>
                  <a:lnTo>
                    <a:pt x="225" y="642"/>
                  </a:lnTo>
                  <a:lnTo>
                    <a:pt x="223" y="642"/>
                  </a:lnTo>
                  <a:lnTo>
                    <a:pt x="218" y="642"/>
                  </a:lnTo>
                  <a:lnTo>
                    <a:pt x="214" y="642"/>
                  </a:lnTo>
                  <a:lnTo>
                    <a:pt x="207" y="633"/>
                  </a:lnTo>
                  <a:lnTo>
                    <a:pt x="204" y="633"/>
                  </a:lnTo>
                  <a:lnTo>
                    <a:pt x="202" y="630"/>
                  </a:lnTo>
                  <a:lnTo>
                    <a:pt x="200" y="633"/>
                  </a:lnTo>
                  <a:lnTo>
                    <a:pt x="197" y="630"/>
                  </a:lnTo>
                  <a:lnTo>
                    <a:pt x="197" y="633"/>
                  </a:lnTo>
                  <a:lnTo>
                    <a:pt x="195" y="635"/>
                  </a:lnTo>
                  <a:lnTo>
                    <a:pt x="193" y="635"/>
                  </a:lnTo>
                  <a:lnTo>
                    <a:pt x="190" y="635"/>
                  </a:lnTo>
                  <a:lnTo>
                    <a:pt x="188" y="635"/>
                  </a:lnTo>
                  <a:lnTo>
                    <a:pt x="186" y="635"/>
                  </a:lnTo>
                  <a:lnTo>
                    <a:pt x="183" y="635"/>
                  </a:lnTo>
                  <a:lnTo>
                    <a:pt x="181" y="633"/>
                  </a:lnTo>
                  <a:lnTo>
                    <a:pt x="174" y="628"/>
                  </a:lnTo>
                  <a:lnTo>
                    <a:pt x="172" y="628"/>
                  </a:lnTo>
                  <a:lnTo>
                    <a:pt x="170" y="626"/>
                  </a:lnTo>
                  <a:lnTo>
                    <a:pt x="167" y="626"/>
                  </a:lnTo>
                  <a:lnTo>
                    <a:pt x="163" y="628"/>
                  </a:lnTo>
                  <a:lnTo>
                    <a:pt x="160" y="628"/>
                  </a:lnTo>
                  <a:lnTo>
                    <a:pt x="160" y="630"/>
                  </a:lnTo>
                  <a:lnTo>
                    <a:pt x="158" y="628"/>
                  </a:lnTo>
                  <a:lnTo>
                    <a:pt x="156" y="628"/>
                  </a:lnTo>
                  <a:lnTo>
                    <a:pt x="156" y="626"/>
                  </a:lnTo>
                  <a:lnTo>
                    <a:pt x="153" y="621"/>
                  </a:lnTo>
                  <a:lnTo>
                    <a:pt x="153" y="619"/>
                  </a:lnTo>
                  <a:lnTo>
                    <a:pt x="156" y="616"/>
                  </a:lnTo>
                  <a:lnTo>
                    <a:pt x="142" y="616"/>
                  </a:lnTo>
                  <a:lnTo>
                    <a:pt x="139" y="616"/>
                  </a:lnTo>
                  <a:lnTo>
                    <a:pt x="137" y="614"/>
                  </a:lnTo>
                  <a:lnTo>
                    <a:pt x="130" y="607"/>
                  </a:lnTo>
                  <a:lnTo>
                    <a:pt x="132" y="600"/>
                  </a:lnTo>
                  <a:lnTo>
                    <a:pt x="135" y="598"/>
                  </a:lnTo>
                  <a:lnTo>
                    <a:pt x="135" y="593"/>
                  </a:lnTo>
                  <a:lnTo>
                    <a:pt x="137" y="591"/>
                  </a:lnTo>
                  <a:lnTo>
                    <a:pt x="139" y="589"/>
                  </a:lnTo>
                  <a:lnTo>
                    <a:pt x="139" y="586"/>
                  </a:lnTo>
                  <a:lnTo>
                    <a:pt x="137" y="589"/>
                  </a:lnTo>
                  <a:lnTo>
                    <a:pt x="137" y="584"/>
                  </a:lnTo>
                  <a:lnTo>
                    <a:pt x="137" y="577"/>
                  </a:lnTo>
                  <a:lnTo>
                    <a:pt x="135" y="558"/>
                  </a:lnTo>
                  <a:lnTo>
                    <a:pt x="137" y="561"/>
                  </a:lnTo>
                  <a:lnTo>
                    <a:pt x="139" y="561"/>
                  </a:lnTo>
                  <a:lnTo>
                    <a:pt x="139" y="558"/>
                  </a:lnTo>
                  <a:lnTo>
                    <a:pt x="139" y="556"/>
                  </a:lnTo>
                  <a:lnTo>
                    <a:pt x="135" y="554"/>
                  </a:lnTo>
                  <a:lnTo>
                    <a:pt x="135" y="551"/>
                  </a:lnTo>
                  <a:lnTo>
                    <a:pt x="132" y="551"/>
                  </a:lnTo>
                  <a:lnTo>
                    <a:pt x="132" y="549"/>
                  </a:lnTo>
                  <a:lnTo>
                    <a:pt x="137" y="549"/>
                  </a:lnTo>
                  <a:lnTo>
                    <a:pt x="139" y="549"/>
                  </a:lnTo>
                  <a:lnTo>
                    <a:pt x="142" y="551"/>
                  </a:lnTo>
                  <a:lnTo>
                    <a:pt x="144" y="554"/>
                  </a:lnTo>
                  <a:lnTo>
                    <a:pt x="142" y="549"/>
                  </a:lnTo>
                  <a:lnTo>
                    <a:pt x="135" y="542"/>
                  </a:lnTo>
                  <a:lnTo>
                    <a:pt x="132" y="537"/>
                  </a:lnTo>
                  <a:lnTo>
                    <a:pt x="132" y="540"/>
                  </a:lnTo>
                  <a:lnTo>
                    <a:pt x="130" y="540"/>
                  </a:lnTo>
                  <a:lnTo>
                    <a:pt x="128" y="535"/>
                  </a:lnTo>
                  <a:lnTo>
                    <a:pt x="123" y="516"/>
                  </a:lnTo>
                  <a:lnTo>
                    <a:pt x="123" y="514"/>
                  </a:lnTo>
                  <a:lnTo>
                    <a:pt x="118" y="493"/>
                  </a:lnTo>
                  <a:lnTo>
                    <a:pt x="118" y="488"/>
                  </a:lnTo>
                  <a:lnTo>
                    <a:pt x="121" y="484"/>
                  </a:lnTo>
                  <a:lnTo>
                    <a:pt x="121" y="479"/>
                  </a:lnTo>
                  <a:lnTo>
                    <a:pt x="118" y="477"/>
                  </a:lnTo>
                  <a:lnTo>
                    <a:pt x="118" y="474"/>
                  </a:lnTo>
                  <a:lnTo>
                    <a:pt x="118" y="472"/>
                  </a:lnTo>
                  <a:lnTo>
                    <a:pt x="118" y="470"/>
                  </a:lnTo>
                  <a:lnTo>
                    <a:pt x="116" y="470"/>
                  </a:lnTo>
                  <a:lnTo>
                    <a:pt x="114" y="467"/>
                  </a:lnTo>
                  <a:lnTo>
                    <a:pt x="114" y="460"/>
                  </a:lnTo>
                  <a:lnTo>
                    <a:pt x="111" y="463"/>
                  </a:lnTo>
                  <a:lnTo>
                    <a:pt x="109" y="460"/>
                  </a:lnTo>
                  <a:lnTo>
                    <a:pt x="109" y="458"/>
                  </a:lnTo>
                  <a:lnTo>
                    <a:pt x="111" y="458"/>
                  </a:lnTo>
                  <a:lnTo>
                    <a:pt x="114" y="458"/>
                  </a:lnTo>
                  <a:lnTo>
                    <a:pt x="111" y="456"/>
                  </a:lnTo>
                  <a:lnTo>
                    <a:pt x="109" y="451"/>
                  </a:lnTo>
                  <a:lnTo>
                    <a:pt x="109" y="449"/>
                  </a:lnTo>
                  <a:lnTo>
                    <a:pt x="107" y="449"/>
                  </a:lnTo>
                  <a:lnTo>
                    <a:pt x="104" y="449"/>
                  </a:lnTo>
                  <a:lnTo>
                    <a:pt x="102" y="447"/>
                  </a:lnTo>
                  <a:lnTo>
                    <a:pt x="100" y="447"/>
                  </a:lnTo>
                  <a:lnTo>
                    <a:pt x="97" y="444"/>
                  </a:lnTo>
                  <a:lnTo>
                    <a:pt x="95" y="444"/>
                  </a:lnTo>
                  <a:lnTo>
                    <a:pt x="93" y="444"/>
                  </a:lnTo>
                  <a:lnTo>
                    <a:pt x="90" y="447"/>
                  </a:lnTo>
                  <a:lnTo>
                    <a:pt x="90" y="449"/>
                  </a:lnTo>
                  <a:lnTo>
                    <a:pt x="88" y="447"/>
                  </a:lnTo>
                  <a:lnTo>
                    <a:pt x="86" y="447"/>
                  </a:lnTo>
                  <a:lnTo>
                    <a:pt x="83" y="447"/>
                  </a:lnTo>
                  <a:lnTo>
                    <a:pt x="83" y="444"/>
                  </a:lnTo>
                  <a:lnTo>
                    <a:pt x="86" y="444"/>
                  </a:lnTo>
                  <a:lnTo>
                    <a:pt x="88" y="442"/>
                  </a:lnTo>
                  <a:lnTo>
                    <a:pt x="90" y="435"/>
                  </a:lnTo>
                  <a:lnTo>
                    <a:pt x="93" y="433"/>
                  </a:lnTo>
                  <a:lnTo>
                    <a:pt x="97" y="430"/>
                  </a:lnTo>
                  <a:lnTo>
                    <a:pt x="100" y="430"/>
                  </a:lnTo>
                  <a:lnTo>
                    <a:pt x="100" y="428"/>
                  </a:lnTo>
                  <a:lnTo>
                    <a:pt x="102" y="428"/>
                  </a:lnTo>
                  <a:lnTo>
                    <a:pt x="104" y="426"/>
                  </a:lnTo>
                  <a:lnTo>
                    <a:pt x="107" y="426"/>
                  </a:lnTo>
                  <a:lnTo>
                    <a:pt x="109" y="426"/>
                  </a:lnTo>
                  <a:lnTo>
                    <a:pt x="111" y="428"/>
                  </a:lnTo>
                  <a:lnTo>
                    <a:pt x="114" y="428"/>
                  </a:lnTo>
                  <a:lnTo>
                    <a:pt x="118" y="426"/>
                  </a:lnTo>
                  <a:lnTo>
                    <a:pt x="118" y="423"/>
                  </a:lnTo>
                  <a:lnTo>
                    <a:pt x="118" y="421"/>
                  </a:lnTo>
                  <a:lnTo>
                    <a:pt x="118" y="419"/>
                  </a:lnTo>
                  <a:lnTo>
                    <a:pt x="121" y="419"/>
                  </a:lnTo>
                  <a:lnTo>
                    <a:pt x="123" y="419"/>
                  </a:lnTo>
                  <a:lnTo>
                    <a:pt x="123" y="416"/>
                  </a:lnTo>
                  <a:lnTo>
                    <a:pt x="125" y="416"/>
                  </a:lnTo>
                  <a:lnTo>
                    <a:pt x="125" y="414"/>
                  </a:lnTo>
                  <a:lnTo>
                    <a:pt x="128" y="412"/>
                  </a:lnTo>
                  <a:lnTo>
                    <a:pt x="130" y="409"/>
                  </a:lnTo>
                  <a:lnTo>
                    <a:pt x="130" y="407"/>
                  </a:lnTo>
                  <a:lnTo>
                    <a:pt x="128" y="400"/>
                  </a:lnTo>
                  <a:lnTo>
                    <a:pt x="125" y="395"/>
                  </a:lnTo>
                  <a:lnTo>
                    <a:pt x="118" y="386"/>
                  </a:lnTo>
                  <a:lnTo>
                    <a:pt x="116" y="386"/>
                  </a:lnTo>
                  <a:lnTo>
                    <a:pt x="116" y="384"/>
                  </a:lnTo>
                  <a:lnTo>
                    <a:pt x="107" y="367"/>
                  </a:lnTo>
                  <a:lnTo>
                    <a:pt x="107" y="370"/>
                  </a:lnTo>
                  <a:lnTo>
                    <a:pt x="107" y="372"/>
                  </a:lnTo>
                  <a:lnTo>
                    <a:pt x="102" y="367"/>
                  </a:lnTo>
                  <a:lnTo>
                    <a:pt x="97" y="363"/>
                  </a:lnTo>
                  <a:lnTo>
                    <a:pt x="86" y="353"/>
                  </a:lnTo>
                  <a:lnTo>
                    <a:pt x="83" y="351"/>
                  </a:lnTo>
                  <a:lnTo>
                    <a:pt x="83" y="349"/>
                  </a:lnTo>
                  <a:lnTo>
                    <a:pt x="83" y="342"/>
                  </a:lnTo>
                  <a:lnTo>
                    <a:pt x="83" y="337"/>
                  </a:lnTo>
                  <a:lnTo>
                    <a:pt x="83" y="335"/>
                  </a:lnTo>
                  <a:lnTo>
                    <a:pt x="81" y="332"/>
                  </a:lnTo>
                  <a:lnTo>
                    <a:pt x="83" y="332"/>
                  </a:lnTo>
                  <a:lnTo>
                    <a:pt x="90" y="335"/>
                  </a:lnTo>
                  <a:lnTo>
                    <a:pt x="95" y="339"/>
                  </a:lnTo>
                  <a:lnTo>
                    <a:pt x="97" y="335"/>
                  </a:lnTo>
                  <a:lnTo>
                    <a:pt x="100" y="330"/>
                  </a:lnTo>
                  <a:lnTo>
                    <a:pt x="100" y="328"/>
                  </a:lnTo>
                  <a:lnTo>
                    <a:pt x="100" y="325"/>
                  </a:lnTo>
                  <a:lnTo>
                    <a:pt x="97" y="323"/>
                  </a:lnTo>
                  <a:lnTo>
                    <a:pt x="97" y="321"/>
                  </a:lnTo>
                  <a:lnTo>
                    <a:pt x="95" y="318"/>
                  </a:lnTo>
                  <a:lnTo>
                    <a:pt x="97" y="316"/>
                  </a:lnTo>
                  <a:lnTo>
                    <a:pt x="100" y="316"/>
                  </a:lnTo>
                  <a:lnTo>
                    <a:pt x="100" y="318"/>
                  </a:lnTo>
                  <a:lnTo>
                    <a:pt x="102" y="316"/>
                  </a:lnTo>
                  <a:lnTo>
                    <a:pt x="100" y="314"/>
                  </a:lnTo>
                  <a:lnTo>
                    <a:pt x="97" y="311"/>
                  </a:lnTo>
                  <a:lnTo>
                    <a:pt x="97" y="309"/>
                  </a:lnTo>
                  <a:lnTo>
                    <a:pt x="97" y="307"/>
                  </a:lnTo>
                  <a:lnTo>
                    <a:pt x="100" y="305"/>
                  </a:lnTo>
                  <a:lnTo>
                    <a:pt x="100" y="302"/>
                  </a:lnTo>
                  <a:lnTo>
                    <a:pt x="100" y="300"/>
                  </a:lnTo>
                  <a:lnTo>
                    <a:pt x="100" y="295"/>
                  </a:lnTo>
                  <a:lnTo>
                    <a:pt x="100" y="293"/>
                  </a:lnTo>
                  <a:lnTo>
                    <a:pt x="100" y="291"/>
                  </a:lnTo>
                  <a:lnTo>
                    <a:pt x="93" y="288"/>
                  </a:lnTo>
                  <a:lnTo>
                    <a:pt x="90" y="286"/>
                  </a:lnTo>
                  <a:lnTo>
                    <a:pt x="90" y="284"/>
                  </a:lnTo>
                  <a:lnTo>
                    <a:pt x="88" y="284"/>
                  </a:lnTo>
                  <a:lnTo>
                    <a:pt x="88" y="281"/>
                  </a:lnTo>
                  <a:lnTo>
                    <a:pt x="88" y="279"/>
                  </a:lnTo>
                  <a:lnTo>
                    <a:pt x="88" y="277"/>
                  </a:lnTo>
                  <a:lnTo>
                    <a:pt x="86" y="274"/>
                  </a:lnTo>
                  <a:lnTo>
                    <a:pt x="83" y="274"/>
                  </a:lnTo>
                  <a:lnTo>
                    <a:pt x="79" y="272"/>
                  </a:lnTo>
                  <a:lnTo>
                    <a:pt x="74" y="274"/>
                  </a:lnTo>
                  <a:lnTo>
                    <a:pt x="72" y="277"/>
                  </a:lnTo>
                  <a:lnTo>
                    <a:pt x="69" y="279"/>
                  </a:lnTo>
                  <a:lnTo>
                    <a:pt x="72" y="279"/>
                  </a:lnTo>
                  <a:lnTo>
                    <a:pt x="72" y="281"/>
                  </a:lnTo>
                  <a:lnTo>
                    <a:pt x="69" y="281"/>
                  </a:lnTo>
                  <a:lnTo>
                    <a:pt x="67" y="281"/>
                  </a:lnTo>
                  <a:lnTo>
                    <a:pt x="67" y="284"/>
                  </a:lnTo>
                  <a:lnTo>
                    <a:pt x="67" y="279"/>
                  </a:lnTo>
                  <a:lnTo>
                    <a:pt x="67" y="277"/>
                  </a:lnTo>
                  <a:lnTo>
                    <a:pt x="60" y="265"/>
                  </a:lnTo>
                  <a:lnTo>
                    <a:pt x="55" y="260"/>
                  </a:lnTo>
                  <a:lnTo>
                    <a:pt x="51" y="258"/>
                  </a:lnTo>
                  <a:lnTo>
                    <a:pt x="49" y="256"/>
                  </a:lnTo>
                  <a:lnTo>
                    <a:pt x="44" y="256"/>
                  </a:lnTo>
                  <a:lnTo>
                    <a:pt x="42" y="256"/>
                  </a:lnTo>
                  <a:lnTo>
                    <a:pt x="39" y="256"/>
                  </a:lnTo>
                  <a:lnTo>
                    <a:pt x="39" y="258"/>
                  </a:lnTo>
                  <a:lnTo>
                    <a:pt x="39" y="260"/>
                  </a:lnTo>
                  <a:lnTo>
                    <a:pt x="37" y="251"/>
                  </a:lnTo>
                  <a:lnTo>
                    <a:pt x="37" y="246"/>
                  </a:lnTo>
                  <a:lnTo>
                    <a:pt x="42" y="244"/>
                  </a:lnTo>
                  <a:lnTo>
                    <a:pt x="44" y="242"/>
                  </a:lnTo>
                  <a:lnTo>
                    <a:pt x="42" y="235"/>
                  </a:lnTo>
                  <a:lnTo>
                    <a:pt x="35" y="228"/>
                  </a:lnTo>
                  <a:lnTo>
                    <a:pt x="35" y="230"/>
                  </a:lnTo>
                  <a:lnTo>
                    <a:pt x="37" y="230"/>
                  </a:lnTo>
                  <a:lnTo>
                    <a:pt x="37" y="232"/>
                  </a:lnTo>
                  <a:lnTo>
                    <a:pt x="35" y="232"/>
                  </a:lnTo>
                  <a:lnTo>
                    <a:pt x="32" y="228"/>
                  </a:lnTo>
                  <a:lnTo>
                    <a:pt x="18" y="218"/>
                  </a:lnTo>
                  <a:lnTo>
                    <a:pt x="16" y="218"/>
                  </a:lnTo>
                  <a:lnTo>
                    <a:pt x="14" y="218"/>
                  </a:lnTo>
                  <a:lnTo>
                    <a:pt x="11" y="218"/>
                  </a:lnTo>
                  <a:lnTo>
                    <a:pt x="11" y="216"/>
                  </a:lnTo>
                  <a:lnTo>
                    <a:pt x="9" y="216"/>
                  </a:lnTo>
                  <a:lnTo>
                    <a:pt x="7" y="214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4" y="211"/>
                  </a:lnTo>
                  <a:lnTo>
                    <a:pt x="2" y="209"/>
                  </a:lnTo>
                  <a:lnTo>
                    <a:pt x="0" y="209"/>
                  </a:lnTo>
                  <a:lnTo>
                    <a:pt x="4" y="190"/>
                  </a:lnTo>
                  <a:lnTo>
                    <a:pt x="9" y="174"/>
                  </a:lnTo>
                  <a:lnTo>
                    <a:pt x="11" y="174"/>
                  </a:lnTo>
                  <a:lnTo>
                    <a:pt x="16" y="174"/>
                  </a:lnTo>
                  <a:lnTo>
                    <a:pt x="18" y="172"/>
                  </a:lnTo>
                  <a:lnTo>
                    <a:pt x="21" y="169"/>
                  </a:lnTo>
                  <a:lnTo>
                    <a:pt x="21" y="165"/>
                  </a:lnTo>
                  <a:lnTo>
                    <a:pt x="21" y="163"/>
                  </a:lnTo>
                  <a:lnTo>
                    <a:pt x="16" y="156"/>
                  </a:lnTo>
                  <a:lnTo>
                    <a:pt x="14" y="153"/>
                  </a:lnTo>
                  <a:lnTo>
                    <a:pt x="14" y="146"/>
                  </a:lnTo>
                  <a:lnTo>
                    <a:pt x="14" y="142"/>
                  </a:lnTo>
                  <a:lnTo>
                    <a:pt x="16" y="139"/>
                  </a:lnTo>
                  <a:lnTo>
                    <a:pt x="18" y="139"/>
                  </a:lnTo>
                  <a:lnTo>
                    <a:pt x="28" y="144"/>
                  </a:lnTo>
                  <a:lnTo>
                    <a:pt x="30" y="146"/>
                  </a:lnTo>
                  <a:lnTo>
                    <a:pt x="30" y="149"/>
                  </a:lnTo>
                  <a:lnTo>
                    <a:pt x="32" y="149"/>
                  </a:lnTo>
                  <a:lnTo>
                    <a:pt x="37" y="153"/>
                  </a:lnTo>
                  <a:lnTo>
                    <a:pt x="37" y="156"/>
                  </a:lnTo>
                  <a:lnTo>
                    <a:pt x="42" y="163"/>
                  </a:lnTo>
                  <a:lnTo>
                    <a:pt x="46" y="163"/>
                  </a:lnTo>
                  <a:lnTo>
                    <a:pt x="51" y="160"/>
                  </a:lnTo>
                  <a:lnTo>
                    <a:pt x="58" y="151"/>
                  </a:lnTo>
                  <a:lnTo>
                    <a:pt x="79" y="137"/>
                  </a:lnTo>
                  <a:lnTo>
                    <a:pt x="83" y="132"/>
                  </a:lnTo>
                  <a:lnTo>
                    <a:pt x="81" y="130"/>
                  </a:lnTo>
                  <a:lnTo>
                    <a:pt x="79" y="128"/>
                  </a:lnTo>
                  <a:lnTo>
                    <a:pt x="74" y="125"/>
                  </a:lnTo>
                  <a:lnTo>
                    <a:pt x="76" y="123"/>
                  </a:lnTo>
                  <a:lnTo>
                    <a:pt x="79" y="116"/>
                  </a:lnTo>
                  <a:lnTo>
                    <a:pt x="83" y="109"/>
                  </a:lnTo>
                  <a:lnTo>
                    <a:pt x="86" y="104"/>
                  </a:lnTo>
                  <a:lnTo>
                    <a:pt x="90" y="102"/>
                  </a:lnTo>
                  <a:lnTo>
                    <a:pt x="95" y="100"/>
                  </a:lnTo>
                  <a:lnTo>
                    <a:pt x="102" y="100"/>
                  </a:lnTo>
                  <a:lnTo>
                    <a:pt x="107" y="97"/>
                  </a:lnTo>
                  <a:lnTo>
                    <a:pt x="109" y="97"/>
                  </a:lnTo>
                  <a:lnTo>
                    <a:pt x="107" y="95"/>
                  </a:lnTo>
                  <a:lnTo>
                    <a:pt x="104" y="95"/>
                  </a:lnTo>
                  <a:lnTo>
                    <a:pt x="102" y="93"/>
                  </a:lnTo>
                  <a:lnTo>
                    <a:pt x="100" y="90"/>
                  </a:lnTo>
                  <a:lnTo>
                    <a:pt x="100" y="88"/>
                  </a:lnTo>
                  <a:lnTo>
                    <a:pt x="95" y="76"/>
                  </a:lnTo>
                  <a:lnTo>
                    <a:pt x="88" y="69"/>
                  </a:lnTo>
                  <a:lnTo>
                    <a:pt x="86" y="67"/>
                  </a:lnTo>
                  <a:lnTo>
                    <a:pt x="81" y="62"/>
                  </a:lnTo>
                  <a:lnTo>
                    <a:pt x="79" y="58"/>
                  </a:lnTo>
                  <a:lnTo>
                    <a:pt x="76" y="55"/>
                  </a:lnTo>
                  <a:lnTo>
                    <a:pt x="74" y="55"/>
                  </a:lnTo>
                  <a:lnTo>
                    <a:pt x="72" y="55"/>
                  </a:lnTo>
                  <a:lnTo>
                    <a:pt x="69" y="55"/>
                  </a:lnTo>
                  <a:lnTo>
                    <a:pt x="67" y="53"/>
                  </a:lnTo>
                  <a:lnTo>
                    <a:pt x="65" y="48"/>
                  </a:lnTo>
                  <a:lnTo>
                    <a:pt x="62" y="39"/>
                  </a:lnTo>
                  <a:lnTo>
                    <a:pt x="60" y="34"/>
                  </a:lnTo>
                  <a:lnTo>
                    <a:pt x="58" y="30"/>
                  </a:lnTo>
                  <a:lnTo>
                    <a:pt x="55" y="30"/>
                  </a:lnTo>
                  <a:lnTo>
                    <a:pt x="53" y="30"/>
                  </a:lnTo>
                  <a:lnTo>
                    <a:pt x="49" y="30"/>
                  </a:lnTo>
                  <a:lnTo>
                    <a:pt x="46" y="30"/>
                  </a:lnTo>
                  <a:lnTo>
                    <a:pt x="46" y="27"/>
                  </a:lnTo>
                  <a:lnTo>
                    <a:pt x="46" y="23"/>
                  </a:lnTo>
                  <a:lnTo>
                    <a:pt x="49" y="21"/>
                  </a:lnTo>
                  <a:lnTo>
                    <a:pt x="53" y="16"/>
                  </a:lnTo>
                  <a:lnTo>
                    <a:pt x="53" y="11"/>
                  </a:lnTo>
                  <a:lnTo>
                    <a:pt x="53" y="9"/>
                  </a:lnTo>
                  <a:lnTo>
                    <a:pt x="53" y="7"/>
                  </a:lnTo>
                  <a:lnTo>
                    <a:pt x="55" y="7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62" y="2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7" y="4"/>
                  </a:lnTo>
                  <a:lnTo>
                    <a:pt x="69" y="7"/>
                  </a:lnTo>
                  <a:lnTo>
                    <a:pt x="72" y="9"/>
                  </a:lnTo>
                  <a:lnTo>
                    <a:pt x="74" y="11"/>
                  </a:lnTo>
                  <a:lnTo>
                    <a:pt x="76" y="11"/>
                  </a:lnTo>
                  <a:lnTo>
                    <a:pt x="76" y="14"/>
                  </a:lnTo>
                  <a:lnTo>
                    <a:pt x="79" y="21"/>
                  </a:lnTo>
                  <a:lnTo>
                    <a:pt x="81" y="23"/>
                  </a:lnTo>
                  <a:close/>
                </a:path>
              </a:pathLst>
            </a:custGeom>
            <a:solidFill>
              <a:srgbClr val="C8C8C8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07" name="Freeform 66">
              <a:extLst>
                <a:ext uri="{FF2B5EF4-FFF2-40B4-BE49-F238E27FC236}">
                  <a16:creationId xmlns:a16="http://schemas.microsoft.com/office/drawing/2014/main" id="{06FA24BA-C228-9D40-85FF-CF87C45B1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1390" y="2280961"/>
              <a:ext cx="262826" cy="406746"/>
            </a:xfrm>
            <a:custGeom>
              <a:avLst/>
              <a:gdLst>
                <a:gd name="T0" fmla="*/ 212 w 223"/>
                <a:gd name="T1" fmla="*/ 18 h 335"/>
                <a:gd name="T2" fmla="*/ 205 w 223"/>
                <a:gd name="T3" fmla="*/ 25 h 335"/>
                <a:gd name="T4" fmla="*/ 205 w 223"/>
                <a:gd name="T5" fmla="*/ 44 h 335"/>
                <a:gd name="T6" fmla="*/ 207 w 223"/>
                <a:gd name="T7" fmla="*/ 72 h 335"/>
                <a:gd name="T8" fmla="*/ 223 w 223"/>
                <a:gd name="T9" fmla="*/ 77 h 335"/>
                <a:gd name="T10" fmla="*/ 219 w 223"/>
                <a:gd name="T11" fmla="*/ 100 h 335"/>
                <a:gd name="T12" fmla="*/ 223 w 223"/>
                <a:gd name="T13" fmla="*/ 109 h 335"/>
                <a:gd name="T14" fmla="*/ 207 w 223"/>
                <a:gd name="T15" fmla="*/ 116 h 335"/>
                <a:gd name="T16" fmla="*/ 186 w 223"/>
                <a:gd name="T17" fmla="*/ 128 h 335"/>
                <a:gd name="T18" fmla="*/ 170 w 223"/>
                <a:gd name="T19" fmla="*/ 133 h 335"/>
                <a:gd name="T20" fmla="*/ 153 w 223"/>
                <a:gd name="T21" fmla="*/ 154 h 335"/>
                <a:gd name="T22" fmla="*/ 146 w 223"/>
                <a:gd name="T23" fmla="*/ 177 h 335"/>
                <a:gd name="T24" fmla="*/ 167 w 223"/>
                <a:gd name="T25" fmla="*/ 195 h 335"/>
                <a:gd name="T26" fmla="*/ 193 w 223"/>
                <a:gd name="T27" fmla="*/ 223 h 335"/>
                <a:gd name="T28" fmla="*/ 193 w 223"/>
                <a:gd name="T29" fmla="*/ 235 h 335"/>
                <a:gd name="T30" fmla="*/ 172 w 223"/>
                <a:gd name="T31" fmla="*/ 240 h 335"/>
                <a:gd name="T32" fmla="*/ 156 w 223"/>
                <a:gd name="T33" fmla="*/ 242 h 335"/>
                <a:gd name="T34" fmla="*/ 165 w 223"/>
                <a:gd name="T35" fmla="*/ 265 h 335"/>
                <a:gd name="T36" fmla="*/ 177 w 223"/>
                <a:gd name="T37" fmla="*/ 284 h 335"/>
                <a:gd name="T38" fmla="*/ 174 w 223"/>
                <a:gd name="T39" fmla="*/ 291 h 335"/>
                <a:gd name="T40" fmla="*/ 186 w 223"/>
                <a:gd name="T41" fmla="*/ 293 h 335"/>
                <a:gd name="T42" fmla="*/ 200 w 223"/>
                <a:gd name="T43" fmla="*/ 305 h 335"/>
                <a:gd name="T44" fmla="*/ 191 w 223"/>
                <a:gd name="T45" fmla="*/ 326 h 335"/>
                <a:gd name="T46" fmla="*/ 165 w 223"/>
                <a:gd name="T47" fmla="*/ 314 h 335"/>
                <a:gd name="T48" fmla="*/ 144 w 223"/>
                <a:gd name="T49" fmla="*/ 314 h 335"/>
                <a:gd name="T50" fmla="*/ 119 w 223"/>
                <a:gd name="T51" fmla="*/ 298 h 335"/>
                <a:gd name="T52" fmla="*/ 102 w 223"/>
                <a:gd name="T53" fmla="*/ 296 h 335"/>
                <a:gd name="T54" fmla="*/ 86 w 223"/>
                <a:gd name="T55" fmla="*/ 293 h 335"/>
                <a:gd name="T56" fmla="*/ 77 w 223"/>
                <a:gd name="T57" fmla="*/ 293 h 335"/>
                <a:gd name="T58" fmla="*/ 63 w 223"/>
                <a:gd name="T59" fmla="*/ 279 h 335"/>
                <a:gd name="T60" fmla="*/ 53 w 223"/>
                <a:gd name="T61" fmla="*/ 277 h 335"/>
                <a:gd name="T62" fmla="*/ 39 w 223"/>
                <a:gd name="T63" fmla="*/ 272 h 335"/>
                <a:gd name="T64" fmla="*/ 32 w 223"/>
                <a:gd name="T65" fmla="*/ 244 h 335"/>
                <a:gd name="T66" fmla="*/ 25 w 223"/>
                <a:gd name="T67" fmla="*/ 226 h 335"/>
                <a:gd name="T68" fmla="*/ 14 w 223"/>
                <a:gd name="T69" fmla="*/ 205 h 335"/>
                <a:gd name="T70" fmla="*/ 23 w 223"/>
                <a:gd name="T71" fmla="*/ 191 h 335"/>
                <a:gd name="T72" fmla="*/ 9 w 223"/>
                <a:gd name="T73" fmla="*/ 184 h 335"/>
                <a:gd name="T74" fmla="*/ 0 w 223"/>
                <a:gd name="T75" fmla="*/ 167 h 335"/>
                <a:gd name="T76" fmla="*/ 16 w 223"/>
                <a:gd name="T77" fmla="*/ 133 h 335"/>
                <a:gd name="T78" fmla="*/ 28 w 223"/>
                <a:gd name="T79" fmla="*/ 88 h 335"/>
                <a:gd name="T80" fmla="*/ 25 w 223"/>
                <a:gd name="T81" fmla="*/ 70 h 335"/>
                <a:gd name="T82" fmla="*/ 4 w 223"/>
                <a:gd name="T83" fmla="*/ 51 h 335"/>
                <a:gd name="T84" fmla="*/ 21 w 223"/>
                <a:gd name="T85" fmla="*/ 49 h 335"/>
                <a:gd name="T86" fmla="*/ 95 w 223"/>
                <a:gd name="T87" fmla="*/ 53 h 335"/>
                <a:gd name="T88" fmla="*/ 63 w 223"/>
                <a:gd name="T89" fmla="*/ 58 h 335"/>
                <a:gd name="T90" fmla="*/ 67 w 223"/>
                <a:gd name="T91" fmla="*/ 74 h 335"/>
                <a:gd name="T92" fmla="*/ 51 w 223"/>
                <a:gd name="T93" fmla="*/ 72 h 335"/>
                <a:gd name="T94" fmla="*/ 49 w 223"/>
                <a:gd name="T95" fmla="*/ 86 h 335"/>
                <a:gd name="T96" fmla="*/ 56 w 223"/>
                <a:gd name="T97" fmla="*/ 81 h 335"/>
                <a:gd name="T98" fmla="*/ 65 w 223"/>
                <a:gd name="T99" fmla="*/ 84 h 335"/>
                <a:gd name="T100" fmla="*/ 63 w 223"/>
                <a:gd name="T101" fmla="*/ 79 h 335"/>
                <a:gd name="T102" fmla="*/ 74 w 223"/>
                <a:gd name="T103" fmla="*/ 88 h 335"/>
                <a:gd name="T104" fmla="*/ 93 w 223"/>
                <a:gd name="T105" fmla="*/ 74 h 335"/>
                <a:gd name="T106" fmla="*/ 98 w 223"/>
                <a:gd name="T107" fmla="*/ 60 h 335"/>
                <a:gd name="T108" fmla="*/ 105 w 223"/>
                <a:gd name="T109" fmla="*/ 35 h 335"/>
                <a:gd name="T110" fmla="*/ 102 w 223"/>
                <a:gd name="T111" fmla="*/ 23 h 335"/>
                <a:gd name="T112" fmla="*/ 105 w 223"/>
                <a:gd name="T113" fmla="*/ 18 h 335"/>
                <a:gd name="T114" fmla="*/ 112 w 223"/>
                <a:gd name="T115" fmla="*/ 7 h 335"/>
                <a:gd name="T116" fmla="*/ 119 w 223"/>
                <a:gd name="T117" fmla="*/ 5 h 335"/>
                <a:gd name="T118" fmla="*/ 121 w 223"/>
                <a:gd name="T119" fmla="*/ 5 h 335"/>
                <a:gd name="T120" fmla="*/ 130 w 223"/>
                <a:gd name="T121" fmla="*/ 2 h 335"/>
                <a:gd name="T122" fmla="*/ 137 w 223"/>
                <a:gd name="T123" fmla="*/ 0 h 335"/>
                <a:gd name="T124" fmla="*/ 165 w 223"/>
                <a:gd name="T125" fmla="*/ 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3" h="335">
                  <a:moveTo>
                    <a:pt x="214" y="2"/>
                  </a:moveTo>
                  <a:lnTo>
                    <a:pt x="216" y="5"/>
                  </a:lnTo>
                  <a:lnTo>
                    <a:pt x="216" y="7"/>
                  </a:lnTo>
                  <a:lnTo>
                    <a:pt x="214" y="14"/>
                  </a:lnTo>
                  <a:lnTo>
                    <a:pt x="212" y="16"/>
                  </a:lnTo>
                  <a:lnTo>
                    <a:pt x="212" y="16"/>
                  </a:lnTo>
                  <a:lnTo>
                    <a:pt x="212" y="18"/>
                  </a:lnTo>
                  <a:lnTo>
                    <a:pt x="209" y="21"/>
                  </a:lnTo>
                  <a:lnTo>
                    <a:pt x="207" y="21"/>
                  </a:lnTo>
                  <a:lnTo>
                    <a:pt x="207" y="21"/>
                  </a:lnTo>
                  <a:lnTo>
                    <a:pt x="205" y="21"/>
                  </a:lnTo>
                  <a:lnTo>
                    <a:pt x="205" y="23"/>
                  </a:lnTo>
                  <a:lnTo>
                    <a:pt x="205" y="23"/>
                  </a:lnTo>
                  <a:lnTo>
                    <a:pt x="205" y="25"/>
                  </a:lnTo>
                  <a:lnTo>
                    <a:pt x="205" y="25"/>
                  </a:lnTo>
                  <a:lnTo>
                    <a:pt x="205" y="28"/>
                  </a:lnTo>
                  <a:lnTo>
                    <a:pt x="205" y="35"/>
                  </a:lnTo>
                  <a:lnTo>
                    <a:pt x="205" y="37"/>
                  </a:lnTo>
                  <a:lnTo>
                    <a:pt x="205" y="42"/>
                  </a:lnTo>
                  <a:lnTo>
                    <a:pt x="205" y="42"/>
                  </a:lnTo>
                  <a:lnTo>
                    <a:pt x="205" y="44"/>
                  </a:lnTo>
                  <a:lnTo>
                    <a:pt x="207" y="46"/>
                  </a:lnTo>
                  <a:lnTo>
                    <a:pt x="207" y="46"/>
                  </a:lnTo>
                  <a:lnTo>
                    <a:pt x="209" y="53"/>
                  </a:lnTo>
                  <a:lnTo>
                    <a:pt x="214" y="63"/>
                  </a:lnTo>
                  <a:lnTo>
                    <a:pt x="214" y="63"/>
                  </a:lnTo>
                  <a:lnTo>
                    <a:pt x="209" y="70"/>
                  </a:lnTo>
                  <a:lnTo>
                    <a:pt x="207" y="72"/>
                  </a:lnTo>
                  <a:lnTo>
                    <a:pt x="209" y="74"/>
                  </a:lnTo>
                  <a:lnTo>
                    <a:pt x="212" y="72"/>
                  </a:lnTo>
                  <a:lnTo>
                    <a:pt x="214" y="72"/>
                  </a:lnTo>
                  <a:lnTo>
                    <a:pt x="216" y="72"/>
                  </a:lnTo>
                  <a:lnTo>
                    <a:pt x="221" y="74"/>
                  </a:lnTo>
                  <a:lnTo>
                    <a:pt x="221" y="74"/>
                  </a:lnTo>
                  <a:lnTo>
                    <a:pt x="223" y="77"/>
                  </a:lnTo>
                  <a:lnTo>
                    <a:pt x="221" y="79"/>
                  </a:lnTo>
                  <a:lnTo>
                    <a:pt x="219" y="81"/>
                  </a:lnTo>
                  <a:lnTo>
                    <a:pt x="214" y="88"/>
                  </a:lnTo>
                  <a:lnTo>
                    <a:pt x="216" y="91"/>
                  </a:lnTo>
                  <a:lnTo>
                    <a:pt x="216" y="93"/>
                  </a:lnTo>
                  <a:lnTo>
                    <a:pt x="219" y="98"/>
                  </a:lnTo>
                  <a:lnTo>
                    <a:pt x="219" y="100"/>
                  </a:lnTo>
                  <a:lnTo>
                    <a:pt x="219" y="102"/>
                  </a:lnTo>
                  <a:lnTo>
                    <a:pt x="219" y="105"/>
                  </a:lnTo>
                  <a:lnTo>
                    <a:pt x="221" y="105"/>
                  </a:lnTo>
                  <a:lnTo>
                    <a:pt x="221" y="105"/>
                  </a:lnTo>
                  <a:lnTo>
                    <a:pt x="223" y="105"/>
                  </a:lnTo>
                  <a:lnTo>
                    <a:pt x="223" y="107"/>
                  </a:lnTo>
                  <a:lnTo>
                    <a:pt x="223" y="109"/>
                  </a:lnTo>
                  <a:lnTo>
                    <a:pt x="219" y="109"/>
                  </a:lnTo>
                  <a:lnTo>
                    <a:pt x="214" y="112"/>
                  </a:lnTo>
                  <a:lnTo>
                    <a:pt x="212" y="112"/>
                  </a:lnTo>
                  <a:lnTo>
                    <a:pt x="212" y="114"/>
                  </a:lnTo>
                  <a:lnTo>
                    <a:pt x="212" y="116"/>
                  </a:lnTo>
                  <a:lnTo>
                    <a:pt x="209" y="116"/>
                  </a:lnTo>
                  <a:lnTo>
                    <a:pt x="207" y="116"/>
                  </a:lnTo>
                  <a:lnTo>
                    <a:pt x="207" y="119"/>
                  </a:lnTo>
                  <a:lnTo>
                    <a:pt x="205" y="119"/>
                  </a:lnTo>
                  <a:lnTo>
                    <a:pt x="202" y="121"/>
                  </a:lnTo>
                  <a:lnTo>
                    <a:pt x="200" y="121"/>
                  </a:lnTo>
                  <a:lnTo>
                    <a:pt x="198" y="123"/>
                  </a:lnTo>
                  <a:lnTo>
                    <a:pt x="191" y="126"/>
                  </a:lnTo>
                  <a:lnTo>
                    <a:pt x="186" y="128"/>
                  </a:lnTo>
                  <a:lnTo>
                    <a:pt x="184" y="128"/>
                  </a:lnTo>
                  <a:lnTo>
                    <a:pt x="181" y="128"/>
                  </a:lnTo>
                  <a:lnTo>
                    <a:pt x="181" y="128"/>
                  </a:lnTo>
                  <a:lnTo>
                    <a:pt x="179" y="128"/>
                  </a:lnTo>
                  <a:lnTo>
                    <a:pt x="177" y="130"/>
                  </a:lnTo>
                  <a:lnTo>
                    <a:pt x="172" y="130"/>
                  </a:lnTo>
                  <a:lnTo>
                    <a:pt x="170" y="133"/>
                  </a:lnTo>
                  <a:lnTo>
                    <a:pt x="167" y="133"/>
                  </a:lnTo>
                  <a:lnTo>
                    <a:pt x="165" y="137"/>
                  </a:lnTo>
                  <a:lnTo>
                    <a:pt x="163" y="140"/>
                  </a:lnTo>
                  <a:lnTo>
                    <a:pt x="163" y="142"/>
                  </a:lnTo>
                  <a:lnTo>
                    <a:pt x="160" y="144"/>
                  </a:lnTo>
                  <a:lnTo>
                    <a:pt x="156" y="149"/>
                  </a:lnTo>
                  <a:lnTo>
                    <a:pt x="153" y="154"/>
                  </a:lnTo>
                  <a:lnTo>
                    <a:pt x="151" y="154"/>
                  </a:lnTo>
                  <a:lnTo>
                    <a:pt x="151" y="158"/>
                  </a:lnTo>
                  <a:lnTo>
                    <a:pt x="149" y="160"/>
                  </a:lnTo>
                  <a:lnTo>
                    <a:pt x="146" y="167"/>
                  </a:lnTo>
                  <a:lnTo>
                    <a:pt x="146" y="172"/>
                  </a:lnTo>
                  <a:lnTo>
                    <a:pt x="146" y="174"/>
                  </a:lnTo>
                  <a:lnTo>
                    <a:pt x="146" y="177"/>
                  </a:lnTo>
                  <a:lnTo>
                    <a:pt x="146" y="177"/>
                  </a:lnTo>
                  <a:lnTo>
                    <a:pt x="153" y="184"/>
                  </a:lnTo>
                  <a:lnTo>
                    <a:pt x="158" y="188"/>
                  </a:lnTo>
                  <a:lnTo>
                    <a:pt x="160" y="191"/>
                  </a:lnTo>
                  <a:lnTo>
                    <a:pt x="163" y="191"/>
                  </a:lnTo>
                  <a:lnTo>
                    <a:pt x="165" y="193"/>
                  </a:lnTo>
                  <a:lnTo>
                    <a:pt x="167" y="195"/>
                  </a:lnTo>
                  <a:lnTo>
                    <a:pt x="179" y="205"/>
                  </a:lnTo>
                  <a:lnTo>
                    <a:pt x="179" y="205"/>
                  </a:lnTo>
                  <a:lnTo>
                    <a:pt x="188" y="209"/>
                  </a:lnTo>
                  <a:lnTo>
                    <a:pt x="188" y="214"/>
                  </a:lnTo>
                  <a:lnTo>
                    <a:pt x="188" y="214"/>
                  </a:lnTo>
                  <a:lnTo>
                    <a:pt x="188" y="216"/>
                  </a:lnTo>
                  <a:lnTo>
                    <a:pt x="193" y="223"/>
                  </a:lnTo>
                  <a:lnTo>
                    <a:pt x="200" y="235"/>
                  </a:lnTo>
                  <a:lnTo>
                    <a:pt x="198" y="237"/>
                  </a:lnTo>
                  <a:lnTo>
                    <a:pt x="195" y="237"/>
                  </a:lnTo>
                  <a:lnTo>
                    <a:pt x="195" y="237"/>
                  </a:lnTo>
                  <a:lnTo>
                    <a:pt x="195" y="235"/>
                  </a:lnTo>
                  <a:lnTo>
                    <a:pt x="193" y="235"/>
                  </a:lnTo>
                  <a:lnTo>
                    <a:pt x="193" y="235"/>
                  </a:lnTo>
                  <a:lnTo>
                    <a:pt x="186" y="240"/>
                  </a:lnTo>
                  <a:lnTo>
                    <a:pt x="184" y="240"/>
                  </a:lnTo>
                  <a:lnTo>
                    <a:pt x="184" y="242"/>
                  </a:lnTo>
                  <a:lnTo>
                    <a:pt x="181" y="240"/>
                  </a:lnTo>
                  <a:lnTo>
                    <a:pt x="174" y="242"/>
                  </a:lnTo>
                  <a:lnTo>
                    <a:pt x="174" y="242"/>
                  </a:lnTo>
                  <a:lnTo>
                    <a:pt x="172" y="240"/>
                  </a:lnTo>
                  <a:lnTo>
                    <a:pt x="170" y="240"/>
                  </a:lnTo>
                  <a:lnTo>
                    <a:pt x="167" y="240"/>
                  </a:lnTo>
                  <a:lnTo>
                    <a:pt x="165" y="240"/>
                  </a:lnTo>
                  <a:lnTo>
                    <a:pt x="165" y="240"/>
                  </a:lnTo>
                  <a:lnTo>
                    <a:pt x="163" y="240"/>
                  </a:lnTo>
                  <a:lnTo>
                    <a:pt x="158" y="240"/>
                  </a:lnTo>
                  <a:lnTo>
                    <a:pt x="156" y="242"/>
                  </a:lnTo>
                  <a:lnTo>
                    <a:pt x="153" y="242"/>
                  </a:lnTo>
                  <a:lnTo>
                    <a:pt x="146" y="251"/>
                  </a:lnTo>
                  <a:lnTo>
                    <a:pt x="142" y="254"/>
                  </a:lnTo>
                  <a:lnTo>
                    <a:pt x="151" y="258"/>
                  </a:lnTo>
                  <a:lnTo>
                    <a:pt x="160" y="263"/>
                  </a:lnTo>
                  <a:lnTo>
                    <a:pt x="163" y="263"/>
                  </a:lnTo>
                  <a:lnTo>
                    <a:pt x="165" y="265"/>
                  </a:lnTo>
                  <a:lnTo>
                    <a:pt x="167" y="275"/>
                  </a:lnTo>
                  <a:lnTo>
                    <a:pt x="170" y="277"/>
                  </a:lnTo>
                  <a:lnTo>
                    <a:pt x="172" y="277"/>
                  </a:lnTo>
                  <a:lnTo>
                    <a:pt x="172" y="277"/>
                  </a:lnTo>
                  <a:lnTo>
                    <a:pt x="174" y="279"/>
                  </a:lnTo>
                  <a:lnTo>
                    <a:pt x="174" y="279"/>
                  </a:lnTo>
                  <a:lnTo>
                    <a:pt x="177" y="284"/>
                  </a:lnTo>
                  <a:lnTo>
                    <a:pt x="177" y="286"/>
                  </a:lnTo>
                  <a:lnTo>
                    <a:pt x="177" y="286"/>
                  </a:lnTo>
                  <a:lnTo>
                    <a:pt x="177" y="286"/>
                  </a:lnTo>
                  <a:lnTo>
                    <a:pt x="177" y="289"/>
                  </a:lnTo>
                  <a:lnTo>
                    <a:pt x="174" y="289"/>
                  </a:lnTo>
                  <a:lnTo>
                    <a:pt x="174" y="289"/>
                  </a:lnTo>
                  <a:lnTo>
                    <a:pt x="174" y="291"/>
                  </a:lnTo>
                  <a:lnTo>
                    <a:pt x="174" y="291"/>
                  </a:lnTo>
                  <a:lnTo>
                    <a:pt x="174" y="291"/>
                  </a:lnTo>
                  <a:lnTo>
                    <a:pt x="174" y="293"/>
                  </a:lnTo>
                  <a:lnTo>
                    <a:pt x="177" y="293"/>
                  </a:lnTo>
                  <a:lnTo>
                    <a:pt x="179" y="293"/>
                  </a:lnTo>
                  <a:lnTo>
                    <a:pt x="186" y="293"/>
                  </a:lnTo>
                  <a:lnTo>
                    <a:pt x="186" y="293"/>
                  </a:lnTo>
                  <a:lnTo>
                    <a:pt x="188" y="293"/>
                  </a:lnTo>
                  <a:lnTo>
                    <a:pt x="188" y="293"/>
                  </a:lnTo>
                  <a:lnTo>
                    <a:pt x="191" y="296"/>
                  </a:lnTo>
                  <a:lnTo>
                    <a:pt x="191" y="298"/>
                  </a:lnTo>
                  <a:lnTo>
                    <a:pt x="191" y="300"/>
                  </a:lnTo>
                  <a:lnTo>
                    <a:pt x="193" y="302"/>
                  </a:lnTo>
                  <a:lnTo>
                    <a:pt x="200" y="305"/>
                  </a:lnTo>
                  <a:lnTo>
                    <a:pt x="205" y="309"/>
                  </a:lnTo>
                  <a:lnTo>
                    <a:pt x="200" y="316"/>
                  </a:lnTo>
                  <a:lnTo>
                    <a:pt x="198" y="321"/>
                  </a:lnTo>
                  <a:lnTo>
                    <a:pt x="198" y="323"/>
                  </a:lnTo>
                  <a:lnTo>
                    <a:pt x="193" y="335"/>
                  </a:lnTo>
                  <a:lnTo>
                    <a:pt x="191" y="330"/>
                  </a:lnTo>
                  <a:lnTo>
                    <a:pt x="191" y="326"/>
                  </a:lnTo>
                  <a:lnTo>
                    <a:pt x="193" y="323"/>
                  </a:lnTo>
                  <a:lnTo>
                    <a:pt x="188" y="321"/>
                  </a:lnTo>
                  <a:lnTo>
                    <a:pt x="174" y="321"/>
                  </a:lnTo>
                  <a:lnTo>
                    <a:pt x="167" y="321"/>
                  </a:lnTo>
                  <a:lnTo>
                    <a:pt x="170" y="319"/>
                  </a:lnTo>
                  <a:lnTo>
                    <a:pt x="167" y="316"/>
                  </a:lnTo>
                  <a:lnTo>
                    <a:pt x="165" y="314"/>
                  </a:lnTo>
                  <a:lnTo>
                    <a:pt x="163" y="314"/>
                  </a:lnTo>
                  <a:lnTo>
                    <a:pt x="160" y="316"/>
                  </a:lnTo>
                  <a:lnTo>
                    <a:pt x="156" y="319"/>
                  </a:lnTo>
                  <a:lnTo>
                    <a:pt x="151" y="319"/>
                  </a:lnTo>
                  <a:lnTo>
                    <a:pt x="144" y="316"/>
                  </a:lnTo>
                  <a:lnTo>
                    <a:pt x="146" y="314"/>
                  </a:lnTo>
                  <a:lnTo>
                    <a:pt x="144" y="314"/>
                  </a:lnTo>
                  <a:lnTo>
                    <a:pt x="137" y="312"/>
                  </a:lnTo>
                  <a:lnTo>
                    <a:pt x="135" y="309"/>
                  </a:lnTo>
                  <a:lnTo>
                    <a:pt x="130" y="302"/>
                  </a:lnTo>
                  <a:lnTo>
                    <a:pt x="128" y="302"/>
                  </a:lnTo>
                  <a:lnTo>
                    <a:pt x="121" y="302"/>
                  </a:lnTo>
                  <a:lnTo>
                    <a:pt x="119" y="302"/>
                  </a:lnTo>
                  <a:lnTo>
                    <a:pt x="119" y="298"/>
                  </a:lnTo>
                  <a:lnTo>
                    <a:pt x="116" y="296"/>
                  </a:lnTo>
                  <a:lnTo>
                    <a:pt x="114" y="296"/>
                  </a:lnTo>
                  <a:lnTo>
                    <a:pt x="109" y="296"/>
                  </a:lnTo>
                  <a:lnTo>
                    <a:pt x="107" y="296"/>
                  </a:lnTo>
                  <a:lnTo>
                    <a:pt x="105" y="296"/>
                  </a:lnTo>
                  <a:lnTo>
                    <a:pt x="105" y="296"/>
                  </a:lnTo>
                  <a:lnTo>
                    <a:pt x="102" y="296"/>
                  </a:lnTo>
                  <a:lnTo>
                    <a:pt x="100" y="296"/>
                  </a:lnTo>
                  <a:lnTo>
                    <a:pt x="100" y="296"/>
                  </a:lnTo>
                  <a:lnTo>
                    <a:pt x="98" y="291"/>
                  </a:lnTo>
                  <a:lnTo>
                    <a:pt x="98" y="291"/>
                  </a:lnTo>
                  <a:lnTo>
                    <a:pt x="91" y="291"/>
                  </a:lnTo>
                  <a:lnTo>
                    <a:pt x="88" y="291"/>
                  </a:lnTo>
                  <a:lnTo>
                    <a:pt x="86" y="293"/>
                  </a:lnTo>
                  <a:lnTo>
                    <a:pt x="86" y="293"/>
                  </a:lnTo>
                  <a:lnTo>
                    <a:pt x="84" y="296"/>
                  </a:lnTo>
                  <a:lnTo>
                    <a:pt x="84" y="296"/>
                  </a:lnTo>
                  <a:lnTo>
                    <a:pt x="81" y="296"/>
                  </a:lnTo>
                  <a:lnTo>
                    <a:pt x="79" y="296"/>
                  </a:lnTo>
                  <a:lnTo>
                    <a:pt x="79" y="296"/>
                  </a:lnTo>
                  <a:lnTo>
                    <a:pt x="77" y="293"/>
                  </a:lnTo>
                  <a:lnTo>
                    <a:pt x="74" y="289"/>
                  </a:lnTo>
                  <a:lnTo>
                    <a:pt x="72" y="286"/>
                  </a:lnTo>
                  <a:lnTo>
                    <a:pt x="67" y="284"/>
                  </a:lnTo>
                  <a:lnTo>
                    <a:pt x="65" y="284"/>
                  </a:lnTo>
                  <a:lnTo>
                    <a:pt x="65" y="284"/>
                  </a:lnTo>
                  <a:lnTo>
                    <a:pt x="63" y="282"/>
                  </a:lnTo>
                  <a:lnTo>
                    <a:pt x="63" y="279"/>
                  </a:lnTo>
                  <a:lnTo>
                    <a:pt x="63" y="279"/>
                  </a:lnTo>
                  <a:lnTo>
                    <a:pt x="60" y="279"/>
                  </a:lnTo>
                  <a:lnTo>
                    <a:pt x="58" y="277"/>
                  </a:lnTo>
                  <a:lnTo>
                    <a:pt x="58" y="277"/>
                  </a:lnTo>
                  <a:lnTo>
                    <a:pt x="56" y="277"/>
                  </a:lnTo>
                  <a:lnTo>
                    <a:pt x="53" y="277"/>
                  </a:lnTo>
                  <a:lnTo>
                    <a:pt x="53" y="277"/>
                  </a:lnTo>
                  <a:lnTo>
                    <a:pt x="53" y="275"/>
                  </a:lnTo>
                  <a:lnTo>
                    <a:pt x="51" y="275"/>
                  </a:lnTo>
                  <a:lnTo>
                    <a:pt x="49" y="272"/>
                  </a:lnTo>
                  <a:lnTo>
                    <a:pt x="46" y="272"/>
                  </a:lnTo>
                  <a:lnTo>
                    <a:pt x="44" y="275"/>
                  </a:lnTo>
                  <a:lnTo>
                    <a:pt x="44" y="275"/>
                  </a:lnTo>
                  <a:lnTo>
                    <a:pt x="39" y="272"/>
                  </a:lnTo>
                  <a:lnTo>
                    <a:pt x="37" y="270"/>
                  </a:lnTo>
                  <a:lnTo>
                    <a:pt x="32" y="272"/>
                  </a:lnTo>
                  <a:lnTo>
                    <a:pt x="32" y="268"/>
                  </a:lnTo>
                  <a:lnTo>
                    <a:pt x="32" y="254"/>
                  </a:lnTo>
                  <a:lnTo>
                    <a:pt x="35" y="249"/>
                  </a:lnTo>
                  <a:lnTo>
                    <a:pt x="35" y="247"/>
                  </a:lnTo>
                  <a:lnTo>
                    <a:pt x="32" y="244"/>
                  </a:lnTo>
                  <a:lnTo>
                    <a:pt x="28" y="242"/>
                  </a:lnTo>
                  <a:lnTo>
                    <a:pt x="25" y="240"/>
                  </a:lnTo>
                  <a:lnTo>
                    <a:pt x="25" y="237"/>
                  </a:lnTo>
                  <a:lnTo>
                    <a:pt x="25" y="235"/>
                  </a:lnTo>
                  <a:lnTo>
                    <a:pt x="25" y="230"/>
                  </a:lnTo>
                  <a:lnTo>
                    <a:pt x="25" y="228"/>
                  </a:lnTo>
                  <a:lnTo>
                    <a:pt x="25" y="226"/>
                  </a:lnTo>
                  <a:lnTo>
                    <a:pt x="18" y="221"/>
                  </a:lnTo>
                  <a:lnTo>
                    <a:pt x="16" y="221"/>
                  </a:lnTo>
                  <a:lnTo>
                    <a:pt x="16" y="219"/>
                  </a:lnTo>
                  <a:lnTo>
                    <a:pt x="14" y="216"/>
                  </a:lnTo>
                  <a:lnTo>
                    <a:pt x="14" y="209"/>
                  </a:lnTo>
                  <a:lnTo>
                    <a:pt x="14" y="207"/>
                  </a:lnTo>
                  <a:lnTo>
                    <a:pt x="14" y="205"/>
                  </a:lnTo>
                  <a:lnTo>
                    <a:pt x="16" y="202"/>
                  </a:lnTo>
                  <a:lnTo>
                    <a:pt x="21" y="200"/>
                  </a:lnTo>
                  <a:lnTo>
                    <a:pt x="23" y="198"/>
                  </a:lnTo>
                  <a:lnTo>
                    <a:pt x="25" y="195"/>
                  </a:lnTo>
                  <a:lnTo>
                    <a:pt x="25" y="193"/>
                  </a:lnTo>
                  <a:lnTo>
                    <a:pt x="23" y="191"/>
                  </a:lnTo>
                  <a:lnTo>
                    <a:pt x="23" y="191"/>
                  </a:lnTo>
                  <a:lnTo>
                    <a:pt x="21" y="191"/>
                  </a:lnTo>
                  <a:lnTo>
                    <a:pt x="21" y="191"/>
                  </a:lnTo>
                  <a:lnTo>
                    <a:pt x="18" y="186"/>
                  </a:lnTo>
                  <a:lnTo>
                    <a:pt x="16" y="186"/>
                  </a:lnTo>
                  <a:lnTo>
                    <a:pt x="16" y="184"/>
                  </a:lnTo>
                  <a:lnTo>
                    <a:pt x="14" y="184"/>
                  </a:lnTo>
                  <a:lnTo>
                    <a:pt x="9" y="184"/>
                  </a:lnTo>
                  <a:lnTo>
                    <a:pt x="9" y="184"/>
                  </a:lnTo>
                  <a:lnTo>
                    <a:pt x="4" y="181"/>
                  </a:lnTo>
                  <a:lnTo>
                    <a:pt x="2" y="181"/>
                  </a:lnTo>
                  <a:lnTo>
                    <a:pt x="0" y="179"/>
                  </a:lnTo>
                  <a:lnTo>
                    <a:pt x="0" y="177"/>
                  </a:lnTo>
                  <a:lnTo>
                    <a:pt x="0" y="172"/>
                  </a:lnTo>
                  <a:lnTo>
                    <a:pt x="0" y="167"/>
                  </a:lnTo>
                  <a:lnTo>
                    <a:pt x="2" y="163"/>
                  </a:lnTo>
                  <a:lnTo>
                    <a:pt x="2" y="160"/>
                  </a:lnTo>
                  <a:lnTo>
                    <a:pt x="9" y="147"/>
                  </a:lnTo>
                  <a:lnTo>
                    <a:pt x="11" y="144"/>
                  </a:lnTo>
                  <a:lnTo>
                    <a:pt x="14" y="142"/>
                  </a:lnTo>
                  <a:lnTo>
                    <a:pt x="14" y="137"/>
                  </a:lnTo>
                  <a:lnTo>
                    <a:pt x="16" y="133"/>
                  </a:lnTo>
                  <a:lnTo>
                    <a:pt x="18" y="126"/>
                  </a:lnTo>
                  <a:lnTo>
                    <a:pt x="28" y="121"/>
                  </a:lnTo>
                  <a:lnTo>
                    <a:pt x="30" y="116"/>
                  </a:lnTo>
                  <a:lnTo>
                    <a:pt x="30" y="112"/>
                  </a:lnTo>
                  <a:lnTo>
                    <a:pt x="28" y="105"/>
                  </a:lnTo>
                  <a:lnTo>
                    <a:pt x="28" y="93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5" y="81"/>
                  </a:lnTo>
                  <a:lnTo>
                    <a:pt x="23" y="81"/>
                  </a:lnTo>
                  <a:lnTo>
                    <a:pt x="25" y="77"/>
                  </a:lnTo>
                  <a:lnTo>
                    <a:pt x="25" y="74"/>
                  </a:lnTo>
                  <a:lnTo>
                    <a:pt x="25" y="72"/>
                  </a:lnTo>
                  <a:lnTo>
                    <a:pt x="25" y="70"/>
                  </a:lnTo>
                  <a:lnTo>
                    <a:pt x="23" y="67"/>
                  </a:lnTo>
                  <a:lnTo>
                    <a:pt x="21" y="67"/>
                  </a:lnTo>
                  <a:lnTo>
                    <a:pt x="21" y="65"/>
                  </a:lnTo>
                  <a:lnTo>
                    <a:pt x="18" y="60"/>
                  </a:lnTo>
                  <a:lnTo>
                    <a:pt x="16" y="58"/>
                  </a:lnTo>
                  <a:lnTo>
                    <a:pt x="11" y="56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7" y="46"/>
                  </a:lnTo>
                  <a:lnTo>
                    <a:pt x="11" y="49"/>
                  </a:lnTo>
                  <a:lnTo>
                    <a:pt x="21" y="49"/>
                  </a:lnTo>
                  <a:lnTo>
                    <a:pt x="37" y="53"/>
                  </a:lnTo>
                  <a:lnTo>
                    <a:pt x="51" y="56"/>
                  </a:lnTo>
                  <a:lnTo>
                    <a:pt x="58" y="56"/>
                  </a:lnTo>
                  <a:lnTo>
                    <a:pt x="67" y="56"/>
                  </a:lnTo>
                  <a:lnTo>
                    <a:pt x="79" y="56"/>
                  </a:lnTo>
                  <a:lnTo>
                    <a:pt x="91" y="53"/>
                  </a:lnTo>
                  <a:lnTo>
                    <a:pt x="95" y="53"/>
                  </a:lnTo>
                  <a:lnTo>
                    <a:pt x="93" y="56"/>
                  </a:lnTo>
                  <a:lnTo>
                    <a:pt x="86" y="56"/>
                  </a:lnTo>
                  <a:lnTo>
                    <a:pt x="70" y="58"/>
                  </a:lnTo>
                  <a:lnTo>
                    <a:pt x="67" y="58"/>
                  </a:lnTo>
                  <a:lnTo>
                    <a:pt x="65" y="58"/>
                  </a:lnTo>
                  <a:lnTo>
                    <a:pt x="65" y="58"/>
                  </a:lnTo>
                  <a:lnTo>
                    <a:pt x="63" y="58"/>
                  </a:lnTo>
                  <a:lnTo>
                    <a:pt x="63" y="60"/>
                  </a:lnTo>
                  <a:lnTo>
                    <a:pt x="63" y="60"/>
                  </a:lnTo>
                  <a:lnTo>
                    <a:pt x="63" y="63"/>
                  </a:lnTo>
                  <a:lnTo>
                    <a:pt x="60" y="63"/>
                  </a:lnTo>
                  <a:lnTo>
                    <a:pt x="60" y="65"/>
                  </a:lnTo>
                  <a:lnTo>
                    <a:pt x="63" y="70"/>
                  </a:lnTo>
                  <a:lnTo>
                    <a:pt x="67" y="74"/>
                  </a:lnTo>
                  <a:lnTo>
                    <a:pt x="65" y="74"/>
                  </a:lnTo>
                  <a:lnTo>
                    <a:pt x="63" y="72"/>
                  </a:lnTo>
                  <a:lnTo>
                    <a:pt x="60" y="72"/>
                  </a:lnTo>
                  <a:lnTo>
                    <a:pt x="58" y="72"/>
                  </a:lnTo>
                  <a:lnTo>
                    <a:pt x="56" y="72"/>
                  </a:lnTo>
                  <a:lnTo>
                    <a:pt x="53" y="72"/>
                  </a:lnTo>
                  <a:lnTo>
                    <a:pt x="51" y="72"/>
                  </a:lnTo>
                  <a:lnTo>
                    <a:pt x="49" y="72"/>
                  </a:lnTo>
                  <a:lnTo>
                    <a:pt x="49" y="74"/>
                  </a:lnTo>
                  <a:lnTo>
                    <a:pt x="46" y="77"/>
                  </a:lnTo>
                  <a:lnTo>
                    <a:pt x="46" y="79"/>
                  </a:lnTo>
                  <a:lnTo>
                    <a:pt x="46" y="84"/>
                  </a:lnTo>
                  <a:lnTo>
                    <a:pt x="49" y="86"/>
                  </a:lnTo>
                  <a:lnTo>
                    <a:pt x="49" y="86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3" y="81"/>
                  </a:lnTo>
                  <a:lnTo>
                    <a:pt x="53" y="79"/>
                  </a:lnTo>
                  <a:lnTo>
                    <a:pt x="53" y="81"/>
                  </a:lnTo>
                  <a:lnTo>
                    <a:pt x="56" y="81"/>
                  </a:lnTo>
                  <a:lnTo>
                    <a:pt x="56" y="81"/>
                  </a:lnTo>
                  <a:lnTo>
                    <a:pt x="58" y="81"/>
                  </a:lnTo>
                  <a:lnTo>
                    <a:pt x="58" y="84"/>
                  </a:lnTo>
                  <a:lnTo>
                    <a:pt x="58" y="88"/>
                  </a:lnTo>
                  <a:lnTo>
                    <a:pt x="60" y="88"/>
                  </a:lnTo>
                  <a:lnTo>
                    <a:pt x="63" y="88"/>
                  </a:lnTo>
                  <a:lnTo>
                    <a:pt x="65" y="86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3" y="86"/>
                  </a:lnTo>
                  <a:lnTo>
                    <a:pt x="63" y="84"/>
                  </a:lnTo>
                  <a:lnTo>
                    <a:pt x="60" y="81"/>
                  </a:lnTo>
                  <a:lnTo>
                    <a:pt x="63" y="81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63" y="77"/>
                  </a:lnTo>
                  <a:lnTo>
                    <a:pt x="65" y="77"/>
                  </a:lnTo>
                  <a:lnTo>
                    <a:pt x="67" y="79"/>
                  </a:lnTo>
                  <a:lnTo>
                    <a:pt x="70" y="81"/>
                  </a:lnTo>
                  <a:lnTo>
                    <a:pt x="72" y="88"/>
                  </a:lnTo>
                  <a:lnTo>
                    <a:pt x="72" y="88"/>
                  </a:lnTo>
                  <a:lnTo>
                    <a:pt x="74" y="88"/>
                  </a:lnTo>
                  <a:lnTo>
                    <a:pt x="81" y="88"/>
                  </a:lnTo>
                  <a:lnTo>
                    <a:pt x="84" y="88"/>
                  </a:lnTo>
                  <a:lnTo>
                    <a:pt x="84" y="86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1"/>
                  </a:lnTo>
                  <a:lnTo>
                    <a:pt x="93" y="74"/>
                  </a:lnTo>
                  <a:lnTo>
                    <a:pt x="93" y="74"/>
                  </a:lnTo>
                  <a:lnTo>
                    <a:pt x="93" y="70"/>
                  </a:lnTo>
                  <a:lnTo>
                    <a:pt x="93" y="67"/>
                  </a:lnTo>
                  <a:lnTo>
                    <a:pt x="93" y="65"/>
                  </a:lnTo>
                  <a:lnTo>
                    <a:pt x="95" y="65"/>
                  </a:lnTo>
                  <a:lnTo>
                    <a:pt x="98" y="63"/>
                  </a:lnTo>
                  <a:lnTo>
                    <a:pt x="98" y="60"/>
                  </a:lnTo>
                  <a:lnTo>
                    <a:pt x="98" y="56"/>
                  </a:lnTo>
                  <a:lnTo>
                    <a:pt x="100" y="53"/>
                  </a:lnTo>
                  <a:lnTo>
                    <a:pt x="109" y="39"/>
                  </a:lnTo>
                  <a:lnTo>
                    <a:pt x="109" y="39"/>
                  </a:lnTo>
                  <a:lnTo>
                    <a:pt x="109" y="37"/>
                  </a:lnTo>
                  <a:lnTo>
                    <a:pt x="105" y="35"/>
                  </a:lnTo>
                  <a:lnTo>
                    <a:pt x="105" y="35"/>
                  </a:lnTo>
                  <a:lnTo>
                    <a:pt x="105" y="32"/>
                  </a:lnTo>
                  <a:lnTo>
                    <a:pt x="105" y="30"/>
                  </a:lnTo>
                  <a:lnTo>
                    <a:pt x="105" y="28"/>
                  </a:lnTo>
                  <a:lnTo>
                    <a:pt x="105" y="28"/>
                  </a:lnTo>
                  <a:lnTo>
                    <a:pt x="105" y="25"/>
                  </a:lnTo>
                  <a:lnTo>
                    <a:pt x="102" y="23"/>
                  </a:lnTo>
                  <a:lnTo>
                    <a:pt x="102" y="23"/>
                  </a:lnTo>
                  <a:lnTo>
                    <a:pt x="105" y="23"/>
                  </a:lnTo>
                  <a:lnTo>
                    <a:pt x="105" y="21"/>
                  </a:lnTo>
                  <a:lnTo>
                    <a:pt x="105" y="21"/>
                  </a:lnTo>
                  <a:lnTo>
                    <a:pt x="105" y="21"/>
                  </a:lnTo>
                  <a:lnTo>
                    <a:pt x="105" y="21"/>
                  </a:lnTo>
                  <a:lnTo>
                    <a:pt x="105" y="21"/>
                  </a:lnTo>
                  <a:lnTo>
                    <a:pt x="105" y="18"/>
                  </a:lnTo>
                  <a:lnTo>
                    <a:pt x="105" y="16"/>
                  </a:lnTo>
                  <a:lnTo>
                    <a:pt x="107" y="14"/>
                  </a:lnTo>
                  <a:lnTo>
                    <a:pt x="107" y="14"/>
                  </a:lnTo>
                  <a:lnTo>
                    <a:pt x="109" y="14"/>
                  </a:lnTo>
                  <a:lnTo>
                    <a:pt x="109" y="12"/>
                  </a:lnTo>
                  <a:lnTo>
                    <a:pt x="109" y="12"/>
                  </a:lnTo>
                  <a:lnTo>
                    <a:pt x="112" y="7"/>
                  </a:lnTo>
                  <a:lnTo>
                    <a:pt x="114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2"/>
                  </a:lnTo>
                  <a:lnTo>
                    <a:pt x="116" y="2"/>
                  </a:lnTo>
                  <a:lnTo>
                    <a:pt x="116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1" y="5"/>
                  </a:lnTo>
                  <a:lnTo>
                    <a:pt x="121" y="2"/>
                  </a:lnTo>
                  <a:lnTo>
                    <a:pt x="121" y="2"/>
                  </a:lnTo>
                  <a:lnTo>
                    <a:pt x="121" y="2"/>
                  </a:lnTo>
                  <a:lnTo>
                    <a:pt x="121" y="2"/>
                  </a:lnTo>
                  <a:lnTo>
                    <a:pt x="121" y="5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123" y="2"/>
                  </a:lnTo>
                  <a:lnTo>
                    <a:pt x="125" y="5"/>
                  </a:lnTo>
                  <a:lnTo>
                    <a:pt x="128" y="5"/>
                  </a:lnTo>
                  <a:lnTo>
                    <a:pt x="130" y="2"/>
                  </a:lnTo>
                  <a:lnTo>
                    <a:pt x="130" y="2"/>
                  </a:lnTo>
                  <a:lnTo>
                    <a:pt x="130" y="0"/>
                  </a:lnTo>
                  <a:lnTo>
                    <a:pt x="132" y="2"/>
                  </a:lnTo>
                  <a:lnTo>
                    <a:pt x="132" y="2"/>
                  </a:lnTo>
                  <a:lnTo>
                    <a:pt x="132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7" y="0"/>
                  </a:lnTo>
                  <a:lnTo>
                    <a:pt x="139" y="0"/>
                  </a:lnTo>
                  <a:lnTo>
                    <a:pt x="144" y="0"/>
                  </a:lnTo>
                  <a:lnTo>
                    <a:pt x="146" y="2"/>
                  </a:lnTo>
                  <a:lnTo>
                    <a:pt x="151" y="2"/>
                  </a:lnTo>
                  <a:lnTo>
                    <a:pt x="151" y="5"/>
                  </a:lnTo>
                  <a:lnTo>
                    <a:pt x="158" y="5"/>
                  </a:lnTo>
                  <a:lnTo>
                    <a:pt x="165" y="7"/>
                  </a:lnTo>
                  <a:lnTo>
                    <a:pt x="172" y="7"/>
                  </a:lnTo>
                  <a:lnTo>
                    <a:pt x="191" y="7"/>
                  </a:lnTo>
                  <a:lnTo>
                    <a:pt x="212" y="5"/>
                  </a:lnTo>
                  <a:lnTo>
                    <a:pt x="214" y="2"/>
                  </a:lnTo>
                  <a:lnTo>
                    <a:pt x="214" y="2"/>
                  </a:lnTo>
                  <a:close/>
                </a:path>
              </a:pathLst>
            </a:custGeom>
            <a:solidFill>
              <a:srgbClr val="D95B8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08" name="Freeform 67">
              <a:extLst>
                <a:ext uri="{FF2B5EF4-FFF2-40B4-BE49-F238E27FC236}">
                  <a16:creationId xmlns:a16="http://schemas.microsoft.com/office/drawing/2014/main" id="{8F292ABF-0180-6A48-9F7D-0BD875B61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782" y="2509224"/>
              <a:ext cx="246325" cy="297472"/>
            </a:xfrm>
            <a:custGeom>
              <a:avLst/>
              <a:gdLst>
                <a:gd name="T0" fmla="*/ 165 w 209"/>
                <a:gd name="T1" fmla="*/ 233 h 245"/>
                <a:gd name="T2" fmla="*/ 146 w 209"/>
                <a:gd name="T3" fmla="*/ 222 h 245"/>
                <a:gd name="T4" fmla="*/ 128 w 209"/>
                <a:gd name="T5" fmla="*/ 224 h 245"/>
                <a:gd name="T6" fmla="*/ 93 w 209"/>
                <a:gd name="T7" fmla="*/ 226 h 245"/>
                <a:gd name="T8" fmla="*/ 81 w 209"/>
                <a:gd name="T9" fmla="*/ 219 h 245"/>
                <a:gd name="T10" fmla="*/ 74 w 209"/>
                <a:gd name="T11" fmla="*/ 196 h 245"/>
                <a:gd name="T12" fmla="*/ 70 w 209"/>
                <a:gd name="T13" fmla="*/ 177 h 245"/>
                <a:gd name="T14" fmla="*/ 77 w 209"/>
                <a:gd name="T15" fmla="*/ 170 h 245"/>
                <a:gd name="T16" fmla="*/ 93 w 209"/>
                <a:gd name="T17" fmla="*/ 163 h 245"/>
                <a:gd name="T18" fmla="*/ 95 w 209"/>
                <a:gd name="T19" fmla="*/ 154 h 245"/>
                <a:gd name="T20" fmla="*/ 91 w 209"/>
                <a:gd name="T21" fmla="*/ 147 h 245"/>
                <a:gd name="T22" fmla="*/ 46 w 209"/>
                <a:gd name="T23" fmla="*/ 124 h 245"/>
                <a:gd name="T24" fmla="*/ 39 w 209"/>
                <a:gd name="T25" fmla="*/ 124 h 245"/>
                <a:gd name="T26" fmla="*/ 28 w 209"/>
                <a:gd name="T27" fmla="*/ 117 h 245"/>
                <a:gd name="T28" fmla="*/ 7 w 209"/>
                <a:gd name="T29" fmla="*/ 112 h 245"/>
                <a:gd name="T30" fmla="*/ 9 w 209"/>
                <a:gd name="T31" fmla="*/ 103 h 245"/>
                <a:gd name="T32" fmla="*/ 23 w 209"/>
                <a:gd name="T33" fmla="*/ 82 h 245"/>
                <a:gd name="T34" fmla="*/ 18 w 209"/>
                <a:gd name="T35" fmla="*/ 68 h 245"/>
                <a:gd name="T36" fmla="*/ 9 w 209"/>
                <a:gd name="T37" fmla="*/ 63 h 245"/>
                <a:gd name="T38" fmla="*/ 0 w 209"/>
                <a:gd name="T39" fmla="*/ 63 h 245"/>
                <a:gd name="T40" fmla="*/ 11 w 209"/>
                <a:gd name="T41" fmla="*/ 40 h 245"/>
                <a:gd name="T42" fmla="*/ 16 w 209"/>
                <a:gd name="T43" fmla="*/ 26 h 245"/>
                <a:gd name="T44" fmla="*/ 16 w 209"/>
                <a:gd name="T45" fmla="*/ 10 h 245"/>
                <a:gd name="T46" fmla="*/ 25 w 209"/>
                <a:gd name="T47" fmla="*/ 14 h 245"/>
                <a:gd name="T48" fmla="*/ 35 w 209"/>
                <a:gd name="T49" fmla="*/ 14 h 245"/>
                <a:gd name="T50" fmla="*/ 37 w 209"/>
                <a:gd name="T51" fmla="*/ 24 h 245"/>
                <a:gd name="T52" fmla="*/ 35 w 209"/>
                <a:gd name="T53" fmla="*/ 31 h 245"/>
                <a:gd name="T54" fmla="*/ 58 w 209"/>
                <a:gd name="T55" fmla="*/ 33 h 245"/>
                <a:gd name="T56" fmla="*/ 60 w 209"/>
                <a:gd name="T57" fmla="*/ 42 h 245"/>
                <a:gd name="T58" fmla="*/ 58 w 209"/>
                <a:gd name="T59" fmla="*/ 54 h 245"/>
                <a:gd name="T60" fmla="*/ 56 w 209"/>
                <a:gd name="T61" fmla="*/ 68 h 245"/>
                <a:gd name="T62" fmla="*/ 67 w 209"/>
                <a:gd name="T63" fmla="*/ 61 h 245"/>
                <a:gd name="T64" fmla="*/ 79 w 209"/>
                <a:gd name="T65" fmla="*/ 63 h 245"/>
                <a:gd name="T66" fmla="*/ 88 w 209"/>
                <a:gd name="T67" fmla="*/ 63 h 245"/>
                <a:gd name="T68" fmla="*/ 109 w 209"/>
                <a:gd name="T69" fmla="*/ 75 h 245"/>
                <a:gd name="T70" fmla="*/ 116 w 209"/>
                <a:gd name="T71" fmla="*/ 84 h 245"/>
                <a:gd name="T72" fmla="*/ 128 w 209"/>
                <a:gd name="T73" fmla="*/ 84 h 245"/>
                <a:gd name="T74" fmla="*/ 132 w 209"/>
                <a:gd name="T75" fmla="*/ 84 h 245"/>
                <a:gd name="T76" fmla="*/ 137 w 209"/>
                <a:gd name="T77" fmla="*/ 89 h 245"/>
                <a:gd name="T78" fmla="*/ 135 w 209"/>
                <a:gd name="T79" fmla="*/ 101 h 245"/>
                <a:gd name="T80" fmla="*/ 137 w 209"/>
                <a:gd name="T81" fmla="*/ 112 h 245"/>
                <a:gd name="T82" fmla="*/ 142 w 209"/>
                <a:gd name="T83" fmla="*/ 124 h 245"/>
                <a:gd name="T84" fmla="*/ 151 w 209"/>
                <a:gd name="T85" fmla="*/ 131 h 245"/>
                <a:gd name="T86" fmla="*/ 184 w 209"/>
                <a:gd name="T87" fmla="*/ 147 h 245"/>
                <a:gd name="T88" fmla="*/ 205 w 209"/>
                <a:gd name="T89" fmla="*/ 168 h 245"/>
                <a:gd name="T90" fmla="*/ 202 w 209"/>
                <a:gd name="T91" fmla="*/ 173 h 245"/>
                <a:gd name="T92" fmla="*/ 202 w 209"/>
                <a:gd name="T93" fmla="*/ 201 h 245"/>
                <a:gd name="T94" fmla="*/ 207 w 209"/>
                <a:gd name="T95" fmla="*/ 208 h 245"/>
                <a:gd name="T96" fmla="*/ 207 w 209"/>
                <a:gd name="T97" fmla="*/ 224 h 245"/>
                <a:gd name="T98" fmla="*/ 200 w 209"/>
                <a:gd name="T99" fmla="*/ 224 h 245"/>
                <a:gd name="T100" fmla="*/ 195 w 209"/>
                <a:gd name="T101" fmla="*/ 236 h 245"/>
                <a:gd name="T102" fmla="*/ 179 w 209"/>
                <a:gd name="T103" fmla="*/ 240 h 245"/>
                <a:gd name="T104" fmla="*/ 170 w 209"/>
                <a:gd name="T105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45">
                  <a:moveTo>
                    <a:pt x="170" y="245"/>
                  </a:moveTo>
                  <a:lnTo>
                    <a:pt x="167" y="238"/>
                  </a:lnTo>
                  <a:lnTo>
                    <a:pt x="167" y="236"/>
                  </a:lnTo>
                  <a:lnTo>
                    <a:pt x="165" y="233"/>
                  </a:lnTo>
                  <a:lnTo>
                    <a:pt x="163" y="233"/>
                  </a:lnTo>
                  <a:lnTo>
                    <a:pt x="158" y="231"/>
                  </a:lnTo>
                  <a:lnTo>
                    <a:pt x="153" y="224"/>
                  </a:lnTo>
                  <a:lnTo>
                    <a:pt x="146" y="222"/>
                  </a:lnTo>
                  <a:lnTo>
                    <a:pt x="144" y="219"/>
                  </a:lnTo>
                  <a:lnTo>
                    <a:pt x="142" y="219"/>
                  </a:lnTo>
                  <a:lnTo>
                    <a:pt x="137" y="219"/>
                  </a:lnTo>
                  <a:lnTo>
                    <a:pt x="128" y="224"/>
                  </a:lnTo>
                  <a:lnTo>
                    <a:pt x="121" y="226"/>
                  </a:lnTo>
                  <a:lnTo>
                    <a:pt x="105" y="236"/>
                  </a:lnTo>
                  <a:lnTo>
                    <a:pt x="98" y="231"/>
                  </a:lnTo>
                  <a:lnTo>
                    <a:pt x="93" y="226"/>
                  </a:lnTo>
                  <a:lnTo>
                    <a:pt x="86" y="226"/>
                  </a:lnTo>
                  <a:lnTo>
                    <a:pt x="84" y="224"/>
                  </a:lnTo>
                  <a:lnTo>
                    <a:pt x="81" y="222"/>
                  </a:lnTo>
                  <a:lnTo>
                    <a:pt x="81" y="219"/>
                  </a:lnTo>
                  <a:lnTo>
                    <a:pt x="79" y="212"/>
                  </a:lnTo>
                  <a:lnTo>
                    <a:pt x="79" y="208"/>
                  </a:lnTo>
                  <a:lnTo>
                    <a:pt x="74" y="198"/>
                  </a:lnTo>
                  <a:lnTo>
                    <a:pt x="74" y="196"/>
                  </a:lnTo>
                  <a:lnTo>
                    <a:pt x="74" y="194"/>
                  </a:lnTo>
                  <a:lnTo>
                    <a:pt x="74" y="189"/>
                  </a:lnTo>
                  <a:lnTo>
                    <a:pt x="70" y="182"/>
                  </a:lnTo>
                  <a:lnTo>
                    <a:pt x="70" y="177"/>
                  </a:lnTo>
                  <a:lnTo>
                    <a:pt x="72" y="175"/>
                  </a:lnTo>
                  <a:lnTo>
                    <a:pt x="72" y="173"/>
                  </a:lnTo>
                  <a:lnTo>
                    <a:pt x="74" y="173"/>
                  </a:lnTo>
                  <a:lnTo>
                    <a:pt x="77" y="170"/>
                  </a:lnTo>
                  <a:lnTo>
                    <a:pt x="79" y="168"/>
                  </a:lnTo>
                  <a:lnTo>
                    <a:pt x="81" y="168"/>
                  </a:lnTo>
                  <a:lnTo>
                    <a:pt x="84" y="166"/>
                  </a:lnTo>
                  <a:lnTo>
                    <a:pt x="93" y="163"/>
                  </a:lnTo>
                  <a:lnTo>
                    <a:pt x="93" y="163"/>
                  </a:lnTo>
                  <a:lnTo>
                    <a:pt x="93" y="156"/>
                  </a:lnTo>
                  <a:lnTo>
                    <a:pt x="93" y="156"/>
                  </a:lnTo>
                  <a:lnTo>
                    <a:pt x="95" y="154"/>
                  </a:lnTo>
                  <a:lnTo>
                    <a:pt x="95" y="154"/>
                  </a:lnTo>
                  <a:lnTo>
                    <a:pt x="91" y="149"/>
                  </a:lnTo>
                  <a:lnTo>
                    <a:pt x="91" y="149"/>
                  </a:lnTo>
                  <a:lnTo>
                    <a:pt x="91" y="147"/>
                  </a:lnTo>
                  <a:lnTo>
                    <a:pt x="84" y="142"/>
                  </a:lnTo>
                  <a:lnTo>
                    <a:pt x="53" y="135"/>
                  </a:lnTo>
                  <a:lnTo>
                    <a:pt x="49" y="128"/>
                  </a:lnTo>
                  <a:lnTo>
                    <a:pt x="46" y="124"/>
                  </a:lnTo>
                  <a:lnTo>
                    <a:pt x="44" y="124"/>
                  </a:lnTo>
                  <a:lnTo>
                    <a:pt x="42" y="124"/>
                  </a:lnTo>
                  <a:lnTo>
                    <a:pt x="39" y="124"/>
                  </a:lnTo>
                  <a:lnTo>
                    <a:pt x="39" y="124"/>
                  </a:lnTo>
                  <a:lnTo>
                    <a:pt x="39" y="121"/>
                  </a:lnTo>
                  <a:lnTo>
                    <a:pt x="32" y="121"/>
                  </a:lnTo>
                  <a:lnTo>
                    <a:pt x="30" y="119"/>
                  </a:lnTo>
                  <a:lnTo>
                    <a:pt x="28" y="117"/>
                  </a:lnTo>
                  <a:lnTo>
                    <a:pt x="18" y="114"/>
                  </a:lnTo>
                  <a:lnTo>
                    <a:pt x="11" y="112"/>
                  </a:lnTo>
                  <a:lnTo>
                    <a:pt x="11" y="112"/>
                  </a:lnTo>
                  <a:lnTo>
                    <a:pt x="7" y="112"/>
                  </a:lnTo>
                  <a:lnTo>
                    <a:pt x="7" y="103"/>
                  </a:lnTo>
                  <a:lnTo>
                    <a:pt x="7" y="103"/>
                  </a:lnTo>
                  <a:lnTo>
                    <a:pt x="7" y="103"/>
                  </a:lnTo>
                  <a:lnTo>
                    <a:pt x="9" y="103"/>
                  </a:lnTo>
                  <a:lnTo>
                    <a:pt x="11" y="103"/>
                  </a:lnTo>
                  <a:lnTo>
                    <a:pt x="18" y="96"/>
                  </a:lnTo>
                  <a:lnTo>
                    <a:pt x="21" y="91"/>
                  </a:lnTo>
                  <a:lnTo>
                    <a:pt x="23" y="82"/>
                  </a:lnTo>
                  <a:lnTo>
                    <a:pt x="23" y="73"/>
                  </a:lnTo>
                  <a:lnTo>
                    <a:pt x="21" y="70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16" y="63"/>
                  </a:lnTo>
                  <a:lnTo>
                    <a:pt x="14" y="66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4" y="63"/>
                  </a:lnTo>
                  <a:lnTo>
                    <a:pt x="2" y="63"/>
                  </a:lnTo>
                  <a:lnTo>
                    <a:pt x="2" y="66"/>
                  </a:lnTo>
                  <a:lnTo>
                    <a:pt x="0" y="63"/>
                  </a:lnTo>
                  <a:lnTo>
                    <a:pt x="9" y="56"/>
                  </a:lnTo>
                  <a:lnTo>
                    <a:pt x="11" y="52"/>
                  </a:lnTo>
                  <a:lnTo>
                    <a:pt x="11" y="45"/>
                  </a:lnTo>
                  <a:lnTo>
                    <a:pt x="11" y="40"/>
                  </a:lnTo>
                  <a:lnTo>
                    <a:pt x="14" y="38"/>
                  </a:lnTo>
                  <a:lnTo>
                    <a:pt x="14" y="33"/>
                  </a:lnTo>
                  <a:lnTo>
                    <a:pt x="16" y="28"/>
                  </a:lnTo>
                  <a:lnTo>
                    <a:pt x="16" y="26"/>
                  </a:lnTo>
                  <a:lnTo>
                    <a:pt x="16" y="24"/>
                  </a:lnTo>
                  <a:lnTo>
                    <a:pt x="16" y="14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30" y="0"/>
                  </a:lnTo>
                  <a:lnTo>
                    <a:pt x="25" y="12"/>
                  </a:lnTo>
                  <a:lnTo>
                    <a:pt x="23" y="14"/>
                  </a:lnTo>
                  <a:lnTo>
                    <a:pt x="25" y="14"/>
                  </a:lnTo>
                  <a:lnTo>
                    <a:pt x="25" y="17"/>
                  </a:lnTo>
                  <a:lnTo>
                    <a:pt x="28" y="17"/>
                  </a:lnTo>
                  <a:lnTo>
                    <a:pt x="30" y="14"/>
                  </a:lnTo>
                  <a:lnTo>
                    <a:pt x="35" y="14"/>
                  </a:lnTo>
                  <a:lnTo>
                    <a:pt x="35" y="19"/>
                  </a:lnTo>
                  <a:lnTo>
                    <a:pt x="35" y="21"/>
                  </a:lnTo>
                  <a:lnTo>
                    <a:pt x="37" y="24"/>
                  </a:lnTo>
                  <a:lnTo>
                    <a:pt x="37" y="24"/>
                  </a:lnTo>
                  <a:lnTo>
                    <a:pt x="37" y="26"/>
                  </a:lnTo>
                  <a:lnTo>
                    <a:pt x="35" y="28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9" y="33"/>
                  </a:lnTo>
                  <a:lnTo>
                    <a:pt x="53" y="35"/>
                  </a:lnTo>
                  <a:lnTo>
                    <a:pt x="56" y="35"/>
                  </a:lnTo>
                  <a:lnTo>
                    <a:pt x="58" y="33"/>
                  </a:lnTo>
                  <a:lnTo>
                    <a:pt x="60" y="33"/>
                  </a:lnTo>
                  <a:lnTo>
                    <a:pt x="60" y="35"/>
                  </a:lnTo>
                  <a:lnTo>
                    <a:pt x="60" y="38"/>
                  </a:lnTo>
                  <a:lnTo>
                    <a:pt x="60" y="42"/>
                  </a:lnTo>
                  <a:lnTo>
                    <a:pt x="60" y="45"/>
                  </a:lnTo>
                  <a:lnTo>
                    <a:pt x="60" y="47"/>
                  </a:lnTo>
                  <a:lnTo>
                    <a:pt x="58" y="52"/>
                  </a:lnTo>
                  <a:lnTo>
                    <a:pt x="58" y="54"/>
                  </a:lnTo>
                  <a:lnTo>
                    <a:pt x="58" y="56"/>
                  </a:lnTo>
                  <a:lnTo>
                    <a:pt x="58" y="59"/>
                  </a:lnTo>
                  <a:lnTo>
                    <a:pt x="58" y="61"/>
                  </a:lnTo>
                  <a:lnTo>
                    <a:pt x="56" y="68"/>
                  </a:lnTo>
                  <a:lnTo>
                    <a:pt x="58" y="63"/>
                  </a:lnTo>
                  <a:lnTo>
                    <a:pt x="63" y="66"/>
                  </a:lnTo>
                  <a:lnTo>
                    <a:pt x="65" y="63"/>
                  </a:lnTo>
                  <a:lnTo>
                    <a:pt x="67" y="61"/>
                  </a:lnTo>
                  <a:lnTo>
                    <a:pt x="67" y="61"/>
                  </a:lnTo>
                  <a:lnTo>
                    <a:pt x="72" y="61"/>
                  </a:lnTo>
                  <a:lnTo>
                    <a:pt x="74" y="61"/>
                  </a:lnTo>
                  <a:lnTo>
                    <a:pt x="79" y="63"/>
                  </a:lnTo>
                  <a:lnTo>
                    <a:pt x="81" y="63"/>
                  </a:lnTo>
                  <a:lnTo>
                    <a:pt x="84" y="63"/>
                  </a:lnTo>
                  <a:lnTo>
                    <a:pt x="86" y="63"/>
                  </a:lnTo>
                  <a:lnTo>
                    <a:pt x="88" y="63"/>
                  </a:lnTo>
                  <a:lnTo>
                    <a:pt x="95" y="68"/>
                  </a:lnTo>
                  <a:lnTo>
                    <a:pt x="100" y="70"/>
                  </a:lnTo>
                  <a:lnTo>
                    <a:pt x="107" y="75"/>
                  </a:lnTo>
                  <a:lnTo>
                    <a:pt x="109" y="75"/>
                  </a:lnTo>
                  <a:lnTo>
                    <a:pt x="114" y="75"/>
                  </a:lnTo>
                  <a:lnTo>
                    <a:pt x="118" y="75"/>
                  </a:lnTo>
                  <a:lnTo>
                    <a:pt x="116" y="82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21" y="84"/>
                  </a:lnTo>
                  <a:lnTo>
                    <a:pt x="123" y="87"/>
                  </a:lnTo>
                  <a:lnTo>
                    <a:pt x="128" y="84"/>
                  </a:lnTo>
                  <a:lnTo>
                    <a:pt x="128" y="84"/>
                  </a:lnTo>
                  <a:lnTo>
                    <a:pt x="130" y="84"/>
                  </a:lnTo>
                  <a:lnTo>
                    <a:pt x="130" y="84"/>
                  </a:lnTo>
                  <a:lnTo>
                    <a:pt x="132" y="84"/>
                  </a:lnTo>
                  <a:lnTo>
                    <a:pt x="135" y="87"/>
                  </a:lnTo>
                  <a:lnTo>
                    <a:pt x="137" y="87"/>
                  </a:lnTo>
                  <a:lnTo>
                    <a:pt x="137" y="89"/>
                  </a:lnTo>
                  <a:lnTo>
                    <a:pt x="137" y="89"/>
                  </a:lnTo>
                  <a:lnTo>
                    <a:pt x="135" y="91"/>
                  </a:lnTo>
                  <a:lnTo>
                    <a:pt x="132" y="98"/>
                  </a:lnTo>
                  <a:lnTo>
                    <a:pt x="132" y="101"/>
                  </a:lnTo>
                  <a:lnTo>
                    <a:pt x="135" y="101"/>
                  </a:lnTo>
                  <a:lnTo>
                    <a:pt x="132" y="105"/>
                  </a:lnTo>
                  <a:lnTo>
                    <a:pt x="132" y="105"/>
                  </a:lnTo>
                  <a:lnTo>
                    <a:pt x="135" y="108"/>
                  </a:lnTo>
                  <a:lnTo>
                    <a:pt x="137" y="112"/>
                  </a:lnTo>
                  <a:lnTo>
                    <a:pt x="139" y="117"/>
                  </a:lnTo>
                  <a:lnTo>
                    <a:pt x="139" y="119"/>
                  </a:lnTo>
                  <a:lnTo>
                    <a:pt x="139" y="121"/>
                  </a:lnTo>
                  <a:lnTo>
                    <a:pt x="142" y="124"/>
                  </a:lnTo>
                  <a:lnTo>
                    <a:pt x="144" y="124"/>
                  </a:lnTo>
                  <a:lnTo>
                    <a:pt x="144" y="124"/>
                  </a:lnTo>
                  <a:lnTo>
                    <a:pt x="149" y="126"/>
                  </a:lnTo>
                  <a:lnTo>
                    <a:pt x="151" y="131"/>
                  </a:lnTo>
                  <a:lnTo>
                    <a:pt x="156" y="135"/>
                  </a:lnTo>
                  <a:lnTo>
                    <a:pt x="163" y="138"/>
                  </a:lnTo>
                  <a:lnTo>
                    <a:pt x="167" y="140"/>
                  </a:lnTo>
                  <a:lnTo>
                    <a:pt x="184" y="147"/>
                  </a:lnTo>
                  <a:lnTo>
                    <a:pt x="193" y="154"/>
                  </a:lnTo>
                  <a:lnTo>
                    <a:pt x="202" y="163"/>
                  </a:lnTo>
                  <a:lnTo>
                    <a:pt x="205" y="166"/>
                  </a:lnTo>
                  <a:lnTo>
                    <a:pt x="205" y="168"/>
                  </a:lnTo>
                  <a:lnTo>
                    <a:pt x="205" y="168"/>
                  </a:lnTo>
                  <a:lnTo>
                    <a:pt x="205" y="168"/>
                  </a:lnTo>
                  <a:lnTo>
                    <a:pt x="202" y="170"/>
                  </a:lnTo>
                  <a:lnTo>
                    <a:pt x="202" y="173"/>
                  </a:lnTo>
                  <a:lnTo>
                    <a:pt x="198" y="177"/>
                  </a:lnTo>
                  <a:lnTo>
                    <a:pt x="195" y="180"/>
                  </a:lnTo>
                  <a:lnTo>
                    <a:pt x="200" y="196"/>
                  </a:lnTo>
                  <a:lnTo>
                    <a:pt x="202" y="201"/>
                  </a:lnTo>
                  <a:lnTo>
                    <a:pt x="205" y="201"/>
                  </a:lnTo>
                  <a:lnTo>
                    <a:pt x="205" y="201"/>
                  </a:lnTo>
                  <a:lnTo>
                    <a:pt x="205" y="205"/>
                  </a:lnTo>
                  <a:lnTo>
                    <a:pt x="207" y="208"/>
                  </a:lnTo>
                  <a:lnTo>
                    <a:pt x="207" y="212"/>
                  </a:lnTo>
                  <a:lnTo>
                    <a:pt x="209" y="215"/>
                  </a:lnTo>
                  <a:lnTo>
                    <a:pt x="209" y="217"/>
                  </a:lnTo>
                  <a:lnTo>
                    <a:pt x="207" y="224"/>
                  </a:lnTo>
                  <a:lnTo>
                    <a:pt x="205" y="224"/>
                  </a:lnTo>
                  <a:lnTo>
                    <a:pt x="202" y="224"/>
                  </a:lnTo>
                  <a:lnTo>
                    <a:pt x="200" y="224"/>
                  </a:lnTo>
                  <a:lnTo>
                    <a:pt x="200" y="224"/>
                  </a:lnTo>
                  <a:lnTo>
                    <a:pt x="200" y="226"/>
                  </a:lnTo>
                  <a:lnTo>
                    <a:pt x="200" y="229"/>
                  </a:lnTo>
                  <a:lnTo>
                    <a:pt x="198" y="233"/>
                  </a:lnTo>
                  <a:lnTo>
                    <a:pt x="195" y="236"/>
                  </a:lnTo>
                  <a:lnTo>
                    <a:pt x="193" y="238"/>
                  </a:lnTo>
                  <a:lnTo>
                    <a:pt x="188" y="238"/>
                  </a:lnTo>
                  <a:lnTo>
                    <a:pt x="186" y="240"/>
                  </a:lnTo>
                  <a:lnTo>
                    <a:pt x="179" y="240"/>
                  </a:lnTo>
                  <a:lnTo>
                    <a:pt x="177" y="240"/>
                  </a:lnTo>
                  <a:lnTo>
                    <a:pt x="174" y="243"/>
                  </a:lnTo>
                  <a:lnTo>
                    <a:pt x="172" y="245"/>
                  </a:lnTo>
                  <a:lnTo>
                    <a:pt x="170" y="245"/>
                  </a:lnTo>
                  <a:close/>
                </a:path>
              </a:pathLst>
            </a:custGeom>
            <a:solidFill>
              <a:srgbClr val="D95B8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09" name="Freeform 68">
              <a:extLst>
                <a:ext uri="{FF2B5EF4-FFF2-40B4-BE49-F238E27FC236}">
                  <a16:creationId xmlns:a16="http://schemas.microsoft.com/office/drawing/2014/main" id="{7C9FD88F-C46A-314D-8A40-2D8D59295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1220" y="2936611"/>
              <a:ext cx="562187" cy="197910"/>
            </a:xfrm>
            <a:custGeom>
              <a:avLst/>
              <a:gdLst>
                <a:gd name="T0" fmla="*/ 421 w 477"/>
                <a:gd name="T1" fmla="*/ 137 h 163"/>
                <a:gd name="T2" fmla="*/ 402 w 477"/>
                <a:gd name="T3" fmla="*/ 142 h 163"/>
                <a:gd name="T4" fmla="*/ 398 w 477"/>
                <a:gd name="T5" fmla="*/ 133 h 163"/>
                <a:gd name="T6" fmla="*/ 377 w 477"/>
                <a:gd name="T7" fmla="*/ 126 h 163"/>
                <a:gd name="T8" fmla="*/ 374 w 477"/>
                <a:gd name="T9" fmla="*/ 121 h 163"/>
                <a:gd name="T10" fmla="*/ 363 w 477"/>
                <a:gd name="T11" fmla="*/ 114 h 163"/>
                <a:gd name="T12" fmla="*/ 346 w 477"/>
                <a:gd name="T13" fmla="*/ 112 h 163"/>
                <a:gd name="T14" fmla="*/ 330 w 477"/>
                <a:gd name="T15" fmla="*/ 112 h 163"/>
                <a:gd name="T16" fmla="*/ 304 w 477"/>
                <a:gd name="T17" fmla="*/ 121 h 163"/>
                <a:gd name="T18" fmla="*/ 274 w 477"/>
                <a:gd name="T19" fmla="*/ 126 h 163"/>
                <a:gd name="T20" fmla="*/ 256 w 477"/>
                <a:gd name="T21" fmla="*/ 123 h 163"/>
                <a:gd name="T22" fmla="*/ 242 w 477"/>
                <a:gd name="T23" fmla="*/ 128 h 163"/>
                <a:gd name="T24" fmla="*/ 200 w 477"/>
                <a:gd name="T25" fmla="*/ 126 h 163"/>
                <a:gd name="T26" fmla="*/ 183 w 477"/>
                <a:gd name="T27" fmla="*/ 126 h 163"/>
                <a:gd name="T28" fmla="*/ 174 w 477"/>
                <a:gd name="T29" fmla="*/ 126 h 163"/>
                <a:gd name="T30" fmla="*/ 156 w 477"/>
                <a:gd name="T31" fmla="*/ 133 h 163"/>
                <a:gd name="T32" fmla="*/ 142 w 477"/>
                <a:gd name="T33" fmla="*/ 137 h 163"/>
                <a:gd name="T34" fmla="*/ 128 w 477"/>
                <a:gd name="T35" fmla="*/ 140 h 163"/>
                <a:gd name="T36" fmla="*/ 116 w 477"/>
                <a:gd name="T37" fmla="*/ 140 h 163"/>
                <a:gd name="T38" fmla="*/ 76 w 477"/>
                <a:gd name="T39" fmla="*/ 149 h 163"/>
                <a:gd name="T40" fmla="*/ 58 w 477"/>
                <a:gd name="T41" fmla="*/ 154 h 163"/>
                <a:gd name="T42" fmla="*/ 35 w 477"/>
                <a:gd name="T43" fmla="*/ 163 h 163"/>
                <a:gd name="T44" fmla="*/ 16 w 477"/>
                <a:gd name="T45" fmla="*/ 156 h 163"/>
                <a:gd name="T46" fmla="*/ 0 w 477"/>
                <a:gd name="T47" fmla="*/ 135 h 163"/>
                <a:gd name="T48" fmla="*/ 7 w 477"/>
                <a:gd name="T49" fmla="*/ 123 h 163"/>
                <a:gd name="T50" fmla="*/ 11 w 477"/>
                <a:gd name="T51" fmla="*/ 114 h 163"/>
                <a:gd name="T52" fmla="*/ 14 w 477"/>
                <a:gd name="T53" fmla="*/ 114 h 163"/>
                <a:gd name="T54" fmla="*/ 21 w 477"/>
                <a:gd name="T55" fmla="*/ 112 h 163"/>
                <a:gd name="T56" fmla="*/ 25 w 477"/>
                <a:gd name="T57" fmla="*/ 107 h 163"/>
                <a:gd name="T58" fmla="*/ 35 w 477"/>
                <a:gd name="T59" fmla="*/ 98 h 163"/>
                <a:gd name="T60" fmla="*/ 41 w 477"/>
                <a:gd name="T61" fmla="*/ 63 h 163"/>
                <a:gd name="T62" fmla="*/ 53 w 477"/>
                <a:gd name="T63" fmla="*/ 33 h 163"/>
                <a:gd name="T64" fmla="*/ 74 w 477"/>
                <a:gd name="T65" fmla="*/ 30 h 163"/>
                <a:gd name="T66" fmla="*/ 81 w 477"/>
                <a:gd name="T67" fmla="*/ 28 h 163"/>
                <a:gd name="T68" fmla="*/ 86 w 477"/>
                <a:gd name="T69" fmla="*/ 23 h 163"/>
                <a:gd name="T70" fmla="*/ 102 w 477"/>
                <a:gd name="T71" fmla="*/ 23 h 163"/>
                <a:gd name="T72" fmla="*/ 111 w 477"/>
                <a:gd name="T73" fmla="*/ 19 h 163"/>
                <a:gd name="T74" fmla="*/ 116 w 477"/>
                <a:gd name="T75" fmla="*/ 21 h 163"/>
                <a:gd name="T76" fmla="*/ 121 w 477"/>
                <a:gd name="T77" fmla="*/ 21 h 163"/>
                <a:gd name="T78" fmla="*/ 125 w 477"/>
                <a:gd name="T79" fmla="*/ 21 h 163"/>
                <a:gd name="T80" fmla="*/ 132 w 477"/>
                <a:gd name="T81" fmla="*/ 21 h 163"/>
                <a:gd name="T82" fmla="*/ 144 w 477"/>
                <a:gd name="T83" fmla="*/ 19 h 163"/>
                <a:gd name="T84" fmla="*/ 163 w 477"/>
                <a:gd name="T85" fmla="*/ 19 h 163"/>
                <a:gd name="T86" fmla="*/ 167 w 477"/>
                <a:gd name="T87" fmla="*/ 23 h 163"/>
                <a:gd name="T88" fmla="*/ 179 w 477"/>
                <a:gd name="T89" fmla="*/ 26 h 163"/>
                <a:gd name="T90" fmla="*/ 188 w 477"/>
                <a:gd name="T91" fmla="*/ 23 h 163"/>
                <a:gd name="T92" fmla="*/ 211 w 477"/>
                <a:gd name="T93" fmla="*/ 21 h 163"/>
                <a:gd name="T94" fmla="*/ 228 w 477"/>
                <a:gd name="T95" fmla="*/ 9 h 163"/>
                <a:gd name="T96" fmla="*/ 246 w 477"/>
                <a:gd name="T97" fmla="*/ 5 h 163"/>
                <a:gd name="T98" fmla="*/ 263 w 477"/>
                <a:gd name="T99" fmla="*/ 2 h 163"/>
                <a:gd name="T100" fmla="*/ 279 w 477"/>
                <a:gd name="T101" fmla="*/ 2 h 163"/>
                <a:gd name="T102" fmla="*/ 293 w 477"/>
                <a:gd name="T103" fmla="*/ 12 h 163"/>
                <a:gd name="T104" fmla="*/ 302 w 477"/>
                <a:gd name="T105" fmla="*/ 12 h 163"/>
                <a:gd name="T106" fmla="*/ 307 w 477"/>
                <a:gd name="T107" fmla="*/ 14 h 163"/>
                <a:gd name="T108" fmla="*/ 344 w 477"/>
                <a:gd name="T109" fmla="*/ 12 h 163"/>
                <a:gd name="T110" fmla="*/ 363 w 477"/>
                <a:gd name="T111" fmla="*/ 19 h 163"/>
                <a:gd name="T112" fmla="*/ 416 w 477"/>
                <a:gd name="T113" fmla="*/ 70 h 163"/>
                <a:gd name="T114" fmla="*/ 470 w 477"/>
                <a:gd name="T115" fmla="*/ 12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77" h="163">
                  <a:moveTo>
                    <a:pt x="477" y="126"/>
                  </a:moveTo>
                  <a:lnTo>
                    <a:pt x="460" y="135"/>
                  </a:lnTo>
                  <a:lnTo>
                    <a:pt x="453" y="135"/>
                  </a:lnTo>
                  <a:lnTo>
                    <a:pt x="421" y="137"/>
                  </a:lnTo>
                  <a:lnTo>
                    <a:pt x="414" y="137"/>
                  </a:lnTo>
                  <a:lnTo>
                    <a:pt x="409" y="142"/>
                  </a:lnTo>
                  <a:lnTo>
                    <a:pt x="409" y="142"/>
                  </a:lnTo>
                  <a:lnTo>
                    <a:pt x="402" y="142"/>
                  </a:lnTo>
                  <a:lnTo>
                    <a:pt x="400" y="137"/>
                  </a:lnTo>
                  <a:lnTo>
                    <a:pt x="400" y="135"/>
                  </a:lnTo>
                  <a:lnTo>
                    <a:pt x="400" y="135"/>
                  </a:lnTo>
                  <a:lnTo>
                    <a:pt x="398" y="133"/>
                  </a:lnTo>
                  <a:lnTo>
                    <a:pt x="395" y="130"/>
                  </a:lnTo>
                  <a:lnTo>
                    <a:pt x="391" y="130"/>
                  </a:lnTo>
                  <a:lnTo>
                    <a:pt x="379" y="128"/>
                  </a:lnTo>
                  <a:lnTo>
                    <a:pt x="377" y="126"/>
                  </a:lnTo>
                  <a:lnTo>
                    <a:pt x="377" y="123"/>
                  </a:lnTo>
                  <a:lnTo>
                    <a:pt x="377" y="123"/>
                  </a:lnTo>
                  <a:lnTo>
                    <a:pt x="374" y="121"/>
                  </a:lnTo>
                  <a:lnTo>
                    <a:pt x="374" y="121"/>
                  </a:lnTo>
                  <a:lnTo>
                    <a:pt x="370" y="119"/>
                  </a:lnTo>
                  <a:lnTo>
                    <a:pt x="367" y="116"/>
                  </a:lnTo>
                  <a:lnTo>
                    <a:pt x="365" y="114"/>
                  </a:lnTo>
                  <a:lnTo>
                    <a:pt x="363" y="114"/>
                  </a:lnTo>
                  <a:lnTo>
                    <a:pt x="358" y="112"/>
                  </a:lnTo>
                  <a:lnTo>
                    <a:pt x="356" y="112"/>
                  </a:lnTo>
                  <a:lnTo>
                    <a:pt x="351" y="112"/>
                  </a:lnTo>
                  <a:lnTo>
                    <a:pt x="346" y="112"/>
                  </a:lnTo>
                  <a:lnTo>
                    <a:pt x="342" y="114"/>
                  </a:lnTo>
                  <a:lnTo>
                    <a:pt x="337" y="114"/>
                  </a:lnTo>
                  <a:lnTo>
                    <a:pt x="335" y="114"/>
                  </a:lnTo>
                  <a:lnTo>
                    <a:pt x="330" y="112"/>
                  </a:lnTo>
                  <a:lnTo>
                    <a:pt x="325" y="112"/>
                  </a:lnTo>
                  <a:lnTo>
                    <a:pt x="323" y="114"/>
                  </a:lnTo>
                  <a:lnTo>
                    <a:pt x="311" y="116"/>
                  </a:lnTo>
                  <a:lnTo>
                    <a:pt x="304" y="121"/>
                  </a:lnTo>
                  <a:lnTo>
                    <a:pt x="302" y="121"/>
                  </a:lnTo>
                  <a:lnTo>
                    <a:pt x="295" y="121"/>
                  </a:lnTo>
                  <a:lnTo>
                    <a:pt x="286" y="123"/>
                  </a:lnTo>
                  <a:lnTo>
                    <a:pt x="274" y="126"/>
                  </a:lnTo>
                  <a:lnTo>
                    <a:pt x="265" y="126"/>
                  </a:lnTo>
                  <a:lnTo>
                    <a:pt x="265" y="126"/>
                  </a:lnTo>
                  <a:lnTo>
                    <a:pt x="258" y="123"/>
                  </a:lnTo>
                  <a:lnTo>
                    <a:pt x="256" y="123"/>
                  </a:lnTo>
                  <a:lnTo>
                    <a:pt x="251" y="126"/>
                  </a:lnTo>
                  <a:lnTo>
                    <a:pt x="249" y="126"/>
                  </a:lnTo>
                  <a:lnTo>
                    <a:pt x="244" y="128"/>
                  </a:lnTo>
                  <a:lnTo>
                    <a:pt x="242" y="128"/>
                  </a:lnTo>
                  <a:lnTo>
                    <a:pt x="228" y="128"/>
                  </a:lnTo>
                  <a:lnTo>
                    <a:pt x="216" y="126"/>
                  </a:lnTo>
                  <a:lnTo>
                    <a:pt x="209" y="123"/>
                  </a:lnTo>
                  <a:lnTo>
                    <a:pt x="200" y="126"/>
                  </a:lnTo>
                  <a:lnTo>
                    <a:pt x="197" y="126"/>
                  </a:lnTo>
                  <a:lnTo>
                    <a:pt x="190" y="123"/>
                  </a:lnTo>
                  <a:lnTo>
                    <a:pt x="186" y="123"/>
                  </a:lnTo>
                  <a:lnTo>
                    <a:pt x="183" y="126"/>
                  </a:lnTo>
                  <a:lnTo>
                    <a:pt x="181" y="126"/>
                  </a:lnTo>
                  <a:lnTo>
                    <a:pt x="179" y="126"/>
                  </a:lnTo>
                  <a:lnTo>
                    <a:pt x="176" y="126"/>
                  </a:lnTo>
                  <a:lnTo>
                    <a:pt x="174" y="126"/>
                  </a:lnTo>
                  <a:lnTo>
                    <a:pt x="169" y="128"/>
                  </a:lnTo>
                  <a:lnTo>
                    <a:pt x="165" y="130"/>
                  </a:lnTo>
                  <a:lnTo>
                    <a:pt x="160" y="133"/>
                  </a:lnTo>
                  <a:lnTo>
                    <a:pt x="156" y="133"/>
                  </a:lnTo>
                  <a:lnTo>
                    <a:pt x="153" y="133"/>
                  </a:lnTo>
                  <a:lnTo>
                    <a:pt x="151" y="135"/>
                  </a:lnTo>
                  <a:lnTo>
                    <a:pt x="146" y="137"/>
                  </a:lnTo>
                  <a:lnTo>
                    <a:pt x="142" y="137"/>
                  </a:lnTo>
                  <a:lnTo>
                    <a:pt x="137" y="137"/>
                  </a:lnTo>
                  <a:lnTo>
                    <a:pt x="135" y="137"/>
                  </a:lnTo>
                  <a:lnTo>
                    <a:pt x="130" y="140"/>
                  </a:lnTo>
                  <a:lnTo>
                    <a:pt x="128" y="140"/>
                  </a:lnTo>
                  <a:lnTo>
                    <a:pt x="123" y="137"/>
                  </a:lnTo>
                  <a:lnTo>
                    <a:pt x="121" y="137"/>
                  </a:lnTo>
                  <a:lnTo>
                    <a:pt x="118" y="137"/>
                  </a:lnTo>
                  <a:lnTo>
                    <a:pt x="116" y="140"/>
                  </a:lnTo>
                  <a:lnTo>
                    <a:pt x="102" y="140"/>
                  </a:lnTo>
                  <a:lnTo>
                    <a:pt x="100" y="142"/>
                  </a:lnTo>
                  <a:lnTo>
                    <a:pt x="81" y="149"/>
                  </a:lnTo>
                  <a:lnTo>
                    <a:pt x="76" y="149"/>
                  </a:lnTo>
                  <a:lnTo>
                    <a:pt x="74" y="149"/>
                  </a:lnTo>
                  <a:lnTo>
                    <a:pt x="69" y="149"/>
                  </a:lnTo>
                  <a:lnTo>
                    <a:pt x="67" y="149"/>
                  </a:lnTo>
                  <a:lnTo>
                    <a:pt x="58" y="154"/>
                  </a:lnTo>
                  <a:lnTo>
                    <a:pt x="48" y="156"/>
                  </a:lnTo>
                  <a:lnTo>
                    <a:pt x="41" y="163"/>
                  </a:lnTo>
                  <a:lnTo>
                    <a:pt x="37" y="163"/>
                  </a:lnTo>
                  <a:lnTo>
                    <a:pt x="35" y="163"/>
                  </a:lnTo>
                  <a:lnTo>
                    <a:pt x="28" y="161"/>
                  </a:lnTo>
                  <a:lnTo>
                    <a:pt x="21" y="158"/>
                  </a:lnTo>
                  <a:lnTo>
                    <a:pt x="18" y="156"/>
                  </a:lnTo>
                  <a:lnTo>
                    <a:pt x="16" y="156"/>
                  </a:lnTo>
                  <a:lnTo>
                    <a:pt x="11" y="149"/>
                  </a:lnTo>
                  <a:lnTo>
                    <a:pt x="4" y="144"/>
                  </a:lnTo>
                  <a:lnTo>
                    <a:pt x="2" y="140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33"/>
                  </a:lnTo>
                  <a:lnTo>
                    <a:pt x="4" y="126"/>
                  </a:lnTo>
                  <a:lnTo>
                    <a:pt x="7" y="123"/>
                  </a:lnTo>
                  <a:lnTo>
                    <a:pt x="9" y="119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8" y="114"/>
                  </a:lnTo>
                  <a:lnTo>
                    <a:pt x="21" y="112"/>
                  </a:lnTo>
                  <a:lnTo>
                    <a:pt x="21" y="109"/>
                  </a:lnTo>
                  <a:lnTo>
                    <a:pt x="23" y="109"/>
                  </a:lnTo>
                  <a:lnTo>
                    <a:pt x="25" y="109"/>
                  </a:lnTo>
                  <a:lnTo>
                    <a:pt x="25" y="107"/>
                  </a:lnTo>
                  <a:lnTo>
                    <a:pt x="30" y="107"/>
                  </a:lnTo>
                  <a:lnTo>
                    <a:pt x="30" y="105"/>
                  </a:lnTo>
                  <a:lnTo>
                    <a:pt x="32" y="102"/>
                  </a:lnTo>
                  <a:lnTo>
                    <a:pt x="35" y="98"/>
                  </a:lnTo>
                  <a:lnTo>
                    <a:pt x="35" y="70"/>
                  </a:lnTo>
                  <a:lnTo>
                    <a:pt x="37" y="67"/>
                  </a:lnTo>
                  <a:lnTo>
                    <a:pt x="39" y="65"/>
                  </a:lnTo>
                  <a:lnTo>
                    <a:pt x="41" y="63"/>
                  </a:lnTo>
                  <a:lnTo>
                    <a:pt x="44" y="56"/>
                  </a:lnTo>
                  <a:lnTo>
                    <a:pt x="46" y="51"/>
                  </a:lnTo>
                  <a:lnTo>
                    <a:pt x="53" y="37"/>
                  </a:lnTo>
                  <a:lnTo>
                    <a:pt x="53" y="33"/>
                  </a:lnTo>
                  <a:lnTo>
                    <a:pt x="55" y="30"/>
                  </a:lnTo>
                  <a:lnTo>
                    <a:pt x="55" y="30"/>
                  </a:lnTo>
                  <a:lnTo>
                    <a:pt x="69" y="30"/>
                  </a:lnTo>
                  <a:lnTo>
                    <a:pt x="74" y="30"/>
                  </a:lnTo>
                  <a:lnTo>
                    <a:pt x="76" y="30"/>
                  </a:lnTo>
                  <a:lnTo>
                    <a:pt x="79" y="30"/>
                  </a:lnTo>
                  <a:lnTo>
                    <a:pt x="79" y="28"/>
                  </a:lnTo>
                  <a:lnTo>
                    <a:pt x="81" y="28"/>
                  </a:lnTo>
                  <a:lnTo>
                    <a:pt x="83" y="28"/>
                  </a:lnTo>
                  <a:lnTo>
                    <a:pt x="86" y="28"/>
                  </a:lnTo>
                  <a:lnTo>
                    <a:pt x="86" y="26"/>
                  </a:lnTo>
                  <a:lnTo>
                    <a:pt x="86" y="23"/>
                  </a:lnTo>
                  <a:lnTo>
                    <a:pt x="90" y="23"/>
                  </a:lnTo>
                  <a:lnTo>
                    <a:pt x="95" y="23"/>
                  </a:lnTo>
                  <a:lnTo>
                    <a:pt x="97" y="21"/>
                  </a:lnTo>
                  <a:lnTo>
                    <a:pt x="102" y="23"/>
                  </a:lnTo>
                  <a:lnTo>
                    <a:pt x="102" y="21"/>
                  </a:lnTo>
                  <a:lnTo>
                    <a:pt x="102" y="19"/>
                  </a:lnTo>
                  <a:lnTo>
                    <a:pt x="104" y="19"/>
                  </a:lnTo>
                  <a:lnTo>
                    <a:pt x="111" y="19"/>
                  </a:lnTo>
                  <a:lnTo>
                    <a:pt x="111" y="19"/>
                  </a:lnTo>
                  <a:lnTo>
                    <a:pt x="114" y="21"/>
                  </a:lnTo>
                  <a:lnTo>
                    <a:pt x="116" y="21"/>
                  </a:lnTo>
                  <a:lnTo>
                    <a:pt x="116" y="21"/>
                  </a:lnTo>
                  <a:lnTo>
                    <a:pt x="116" y="21"/>
                  </a:lnTo>
                  <a:lnTo>
                    <a:pt x="118" y="21"/>
                  </a:lnTo>
                  <a:lnTo>
                    <a:pt x="121" y="19"/>
                  </a:lnTo>
                  <a:lnTo>
                    <a:pt x="121" y="21"/>
                  </a:lnTo>
                  <a:lnTo>
                    <a:pt x="123" y="21"/>
                  </a:lnTo>
                  <a:lnTo>
                    <a:pt x="123" y="21"/>
                  </a:lnTo>
                  <a:lnTo>
                    <a:pt x="123" y="21"/>
                  </a:lnTo>
                  <a:lnTo>
                    <a:pt x="125" y="21"/>
                  </a:lnTo>
                  <a:lnTo>
                    <a:pt x="125" y="21"/>
                  </a:lnTo>
                  <a:lnTo>
                    <a:pt x="125" y="21"/>
                  </a:lnTo>
                  <a:lnTo>
                    <a:pt x="128" y="21"/>
                  </a:lnTo>
                  <a:lnTo>
                    <a:pt x="132" y="21"/>
                  </a:lnTo>
                  <a:lnTo>
                    <a:pt x="137" y="23"/>
                  </a:lnTo>
                  <a:lnTo>
                    <a:pt x="137" y="21"/>
                  </a:lnTo>
                  <a:lnTo>
                    <a:pt x="142" y="19"/>
                  </a:lnTo>
                  <a:lnTo>
                    <a:pt x="144" y="19"/>
                  </a:lnTo>
                  <a:lnTo>
                    <a:pt x="146" y="19"/>
                  </a:lnTo>
                  <a:lnTo>
                    <a:pt x="153" y="21"/>
                  </a:lnTo>
                  <a:lnTo>
                    <a:pt x="156" y="21"/>
                  </a:lnTo>
                  <a:lnTo>
                    <a:pt x="163" y="19"/>
                  </a:lnTo>
                  <a:lnTo>
                    <a:pt x="165" y="19"/>
                  </a:lnTo>
                  <a:lnTo>
                    <a:pt x="165" y="19"/>
                  </a:lnTo>
                  <a:lnTo>
                    <a:pt x="167" y="21"/>
                  </a:lnTo>
                  <a:lnTo>
                    <a:pt x="167" y="23"/>
                  </a:lnTo>
                  <a:lnTo>
                    <a:pt x="167" y="23"/>
                  </a:lnTo>
                  <a:lnTo>
                    <a:pt x="169" y="26"/>
                  </a:lnTo>
                  <a:lnTo>
                    <a:pt x="179" y="23"/>
                  </a:lnTo>
                  <a:lnTo>
                    <a:pt x="179" y="26"/>
                  </a:lnTo>
                  <a:lnTo>
                    <a:pt x="181" y="26"/>
                  </a:lnTo>
                  <a:lnTo>
                    <a:pt x="183" y="26"/>
                  </a:lnTo>
                  <a:lnTo>
                    <a:pt x="186" y="26"/>
                  </a:lnTo>
                  <a:lnTo>
                    <a:pt x="188" y="23"/>
                  </a:lnTo>
                  <a:lnTo>
                    <a:pt x="188" y="21"/>
                  </a:lnTo>
                  <a:lnTo>
                    <a:pt x="190" y="21"/>
                  </a:lnTo>
                  <a:lnTo>
                    <a:pt x="202" y="21"/>
                  </a:lnTo>
                  <a:lnTo>
                    <a:pt x="211" y="21"/>
                  </a:lnTo>
                  <a:lnTo>
                    <a:pt x="218" y="16"/>
                  </a:lnTo>
                  <a:lnTo>
                    <a:pt x="225" y="12"/>
                  </a:lnTo>
                  <a:lnTo>
                    <a:pt x="228" y="9"/>
                  </a:lnTo>
                  <a:lnTo>
                    <a:pt x="228" y="9"/>
                  </a:lnTo>
                  <a:lnTo>
                    <a:pt x="228" y="7"/>
                  </a:lnTo>
                  <a:lnTo>
                    <a:pt x="232" y="7"/>
                  </a:lnTo>
                  <a:lnTo>
                    <a:pt x="239" y="5"/>
                  </a:lnTo>
                  <a:lnTo>
                    <a:pt x="246" y="5"/>
                  </a:lnTo>
                  <a:lnTo>
                    <a:pt x="256" y="2"/>
                  </a:lnTo>
                  <a:lnTo>
                    <a:pt x="260" y="0"/>
                  </a:lnTo>
                  <a:lnTo>
                    <a:pt x="260" y="2"/>
                  </a:lnTo>
                  <a:lnTo>
                    <a:pt x="263" y="2"/>
                  </a:lnTo>
                  <a:lnTo>
                    <a:pt x="265" y="2"/>
                  </a:lnTo>
                  <a:lnTo>
                    <a:pt x="270" y="5"/>
                  </a:lnTo>
                  <a:lnTo>
                    <a:pt x="274" y="5"/>
                  </a:lnTo>
                  <a:lnTo>
                    <a:pt x="279" y="2"/>
                  </a:lnTo>
                  <a:lnTo>
                    <a:pt x="281" y="2"/>
                  </a:lnTo>
                  <a:lnTo>
                    <a:pt x="281" y="2"/>
                  </a:lnTo>
                  <a:lnTo>
                    <a:pt x="291" y="12"/>
                  </a:lnTo>
                  <a:lnTo>
                    <a:pt x="293" y="12"/>
                  </a:lnTo>
                  <a:lnTo>
                    <a:pt x="295" y="12"/>
                  </a:lnTo>
                  <a:lnTo>
                    <a:pt x="297" y="12"/>
                  </a:lnTo>
                  <a:lnTo>
                    <a:pt x="300" y="12"/>
                  </a:lnTo>
                  <a:lnTo>
                    <a:pt x="302" y="12"/>
                  </a:lnTo>
                  <a:lnTo>
                    <a:pt x="302" y="12"/>
                  </a:lnTo>
                  <a:lnTo>
                    <a:pt x="304" y="12"/>
                  </a:lnTo>
                  <a:lnTo>
                    <a:pt x="304" y="14"/>
                  </a:lnTo>
                  <a:lnTo>
                    <a:pt x="307" y="14"/>
                  </a:lnTo>
                  <a:lnTo>
                    <a:pt x="325" y="19"/>
                  </a:lnTo>
                  <a:lnTo>
                    <a:pt x="330" y="19"/>
                  </a:lnTo>
                  <a:lnTo>
                    <a:pt x="339" y="14"/>
                  </a:lnTo>
                  <a:lnTo>
                    <a:pt x="344" y="12"/>
                  </a:lnTo>
                  <a:lnTo>
                    <a:pt x="351" y="12"/>
                  </a:lnTo>
                  <a:lnTo>
                    <a:pt x="356" y="12"/>
                  </a:lnTo>
                  <a:lnTo>
                    <a:pt x="360" y="16"/>
                  </a:lnTo>
                  <a:lnTo>
                    <a:pt x="363" y="19"/>
                  </a:lnTo>
                  <a:lnTo>
                    <a:pt x="377" y="30"/>
                  </a:lnTo>
                  <a:lnTo>
                    <a:pt x="391" y="44"/>
                  </a:lnTo>
                  <a:lnTo>
                    <a:pt x="405" y="56"/>
                  </a:lnTo>
                  <a:lnTo>
                    <a:pt x="416" y="70"/>
                  </a:lnTo>
                  <a:lnTo>
                    <a:pt x="430" y="81"/>
                  </a:lnTo>
                  <a:lnTo>
                    <a:pt x="444" y="95"/>
                  </a:lnTo>
                  <a:lnTo>
                    <a:pt x="456" y="107"/>
                  </a:lnTo>
                  <a:lnTo>
                    <a:pt x="470" y="121"/>
                  </a:lnTo>
                  <a:lnTo>
                    <a:pt x="474" y="126"/>
                  </a:lnTo>
                  <a:lnTo>
                    <a:pt x="477" y="126"/>
                  </a:lnTo>
                  <a:close/>
                </a:path>
              </a:pathLst>
            </a:custGeom>
            <a:solidFill>
              <a:srgbClr val="C8C8C8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10" name="Freeform 69">
              <a:extLst>
                <a:ext uri="{FF2B5EF4-FFF2-40B4-BE49-F238E27FC236}">
                  <a16:creationId xmlns:a16="http://schemas.microsoft.com/office/drawing/2014/main" id="{D2F11539-D042-CC4B-A3DB-44245D42A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2502" y="2602714"/>
              <a:ext cx="328827" cy="398247"/>
            </a:xfrm>
            <a:custGeom>
              <a:avLst/>
              <a:gdLst>
                <a:gd name="T0" fmla="*/ 200 w 279"/>
                <a:gd name="T1" fmla="*/ 128 h 328"/>
                <a:gd name="T2" fmla="*/ 207 w 279"/>
                <a:gd name="T3" fmla="*/ 166 h 328"/>
                <a:gd name="T4" fmla="*/ 193 w 279"/>
                <a:gd name="T5" fmla="*/ 175 h 328"/>
                <a:gd name="T6" fmla="*/ 190 w 279"/>
                <a:gd name="T7" fmla="*/ 186 h 328"/>
                <a:gd name="T8" fmla="*/ 190 w 279"/>
                <a:gd name="T9" fmla="*/ 224 h 328"/>
                <a:gd name="T10" fmla="*/ 197 w 279"/>
                <a:gd name="T11" fmla="*/ 249 h 328"/>
                <a:gd name="T12" fmla="*/ 244 w 279"/>
                <a:gd name="T13" fmla="*/ 261 h 328"/>
                <a:gd name="T14" fmla="*/ 249 w 279"/>
                <a:gd name="T15" fmla="*/ 282 h 328"/>
                <a:gd name="T16" fmla="*/ 279 w 279"/>
                <a:gd name="T17" fmla="*/ 303 h 328"/>
                <a:gd name="T18" fmla="*/ 244 w 279"/>
                <a:gd name="T19" fmla="*/ 303 h 328"/>
                <a:gd name="T20" fmla="*/ 237 w 279"/>
                <a:gd name="T21" fmla="*/ 312 h 328"/>
                <a:gd name="T22" fmla="*/ 225 w 279"/>
                <a:gd name="T23" fmla="*/ 319 h 328"/>
                <a:gd name="T24" fmla="*/ 195 w 279"/>
                <a:gd name="T25" fmla="*/ 324 h 328"/>
                <a:gd name="T26" fmla="*/ 188 w 279"/>
                <a:gd name="T27" fmla="*/ 322 h 328"/>
                <a:gd name="T28" fmla="*/ 181 w 279"/>
                <a:gd name="T29" fmla="*/ 312 h 328"/>
                <a:gd name="T30" fmla="*/ 169 w 279"/>
                <a:gd name="T31" fmla="*/ 315 h 328"/>
                <a:gd name="T32" fmla="*/ 165 w 279"/>
                <a:gd name="T33" fmla="*/ 315 h 328"/>
                <a:gd name="T34" fmla="*/ 155 w 279"/>
                <a:gd name="T35" fmla="*/ 317 h 328"/>
                <a:gd name="T36" fmla="*/ 132 w 279"/>
                <a:gd name="T37" fmla="*/ 310 h 328"/>
                <a:gd name="T38" fmla="*/ 139 w 279"/>
                <a:gd name="T39" fmla="*/ 294 h 328"/>
                <a:gd name="T40" fmla="*/ 135 w 279"/>
                <a:gd name="T41" fmla="*/ 287 h 328"/>
                <a:gd name="T42" fmla="*/ 132 w 279"/>
                <a:gd name="T43" fmla="*/ 266 h 328"/>
                <a:gd name="T44" fmla="*/ 111 w 279"/>
                <a:gd name="T45" fmla="*/ 245 h 328"/>
                <a:gd name="T46" fmla="*/ 102 w 279"/>
                <a:gd name="T47" fmla="*/ 233 h 328"/>
                <a:gd name="T48" fmla="*/ 90 w 279"/>
                <a:gd name="T49" fmla="*/ 235 h 328"/>
                <a:gd name="T50" fmla="*/ 74 w 279"/>
                <a:gd name="T51" fmla="*/ 235 h 328"/>
                <a:gd name="T52" fmla="*/ 65 w 279"/>
                <a:gd name="T53" fmla="*/ 247 h 328"/>
                <a:gd name="T54" fmla="*/ 41 w 279"/>
                <a:gd name="T55" fmla="*/ 245 h 328"/>
                <a:gd name="T56" fmla="*/ 20 w 279"/>
                <a:gd name="T57" fmla="*/ 240 h 328"/>
                <a:gd name="T58" fmla="*/ 6 w 279"/>
                <a:gd name="T59" fmla="*/ 228 h 328"/>
                <a:gd name="T60" fmla="*/ 9 w 279"/>
                <a:gd name="T61" fmla="*/ 226 h 328"/>
                <a:gd name="T62" fmla="*/ 23 w 279"/>
                <a:gd name="T63" fmla="*/ 231 h 328"/>
                <a:gd name="T64" fmla="*/ 39 w 279"/>
                <a:gd name="T65" fmla="*/ 221 h 328"/>
                <a:gd name="T66" fmla="*/ 44 w 279"/>
                <a:gd name="T67" fmla="*/ 200 h 328"/>
                <a:gd name="T68" fmla="*/ 55 w 279"/>
                <a:gd name="T69" fmla="*/ 189 h 328"/>
                <a:gd name="T70" fmla="*/ 48 w 279"/>
                <a:gd name="T71" fmla="*/ 182 h 328"/>
                <a:gd name="T72" fmla="*/ 34 w 279"/>
                <a:gd name="T73" fmla="*/ 168 h 328"/>
                <a:gd name="T74" fmla="*/ 37 w 279"/>
                <a:gd name="T75" fmla="*/ 138 h 328"/>
                <a:gd name="T76" fmla="*/ 27 w 279"/>
                <a:gd name="T77" fmla="*/ 124 h 328"/>
                <a:gd name="T78" fmla="*/ 25 w 279"/>
                <a:gd name="T79" fmla="*/ 138 h 328"/>
                <a:gd name="T80" fmla="*/ 18 w 279"/>
                <a:gd name="T81" fmla="*/ 135 h 328"/>
                <a:gd name="T82" fmla="*/ 9 w 279"/>
                <a:gd name="T83" fmla="*/ 133 h 328"/>
                <a:gd name="T84" fmla="*/ 2 w 279"/>
                <a:gd name="T85" fmla="*/ 107 h 328"/>
                <a:gd name="T86" fmla="*/ 6 w 279"/>
                <a:gd name="T87" fmla="*/ 96 h 328"/>
                <a:gd name="T88" fmla="*/ 16 w 279"/>
                <a:gd name="T89" fmla="*/ 84 h 328"/>
                <a:gd name="T90" fmla="*/ 18 w 279"/>
                <a:gd name="T91" fmla="*/ 63 h 328"/>
                <a:gd name="T92" fmla="*/ 27 w 279"/>
                <a:gd name="T93" fmla="*/ 24 h 328"/>
                <a:gd name="T94" fmla="*/ 74 w 279"/>
                <a:gd name="T95" fmla="*/ 7 h 328"/>
                <a:gd name="T96" fmla="*/ 88 w 279"/>
                <a:gd name="T97" fmla="*/ 10 h 328"/>
                <a:gd name="T98" fmla="*/ 95 w 279"/>
                <a:gd name="T99" fmla="*/ 26 h 328"/>
                <a:gd name="T100" fmla="*/ 114 w 279"/>
                <a:gd name="T101" fmla="*/ 21 h 328"/>
                <a:gd name="T102" fmla="*/ 125 w 279"/>
                <a:gd name="T103" fmla="*/ 31 h 328"/>
                <a:gd name="T104" fmla="*/ 139 w 279"/>
                <a:gd name="T105" fmla="*/ 68 h 328"/>
                <a:gd name="T106" fmla="*/ 160 w 279"/>
                <a:gd name="T107" fmla="*/ 98 h 328"/>
                <a:gd name="T108" fmla="*/ 186 w 279"/>
                <a:gd name="T109" fmla="*/ 117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9" h="328">
                  <a:moveTo>
                    <a:pt x="193" y="119"/>
                  </a:moveTo>
                  <a:lnTo>
                    <a:pt x="193" y="119"/>
                  </a:lnTo>
                  <a:lnTo>
                    <a:pt x="195" y="119"/>
                  </a:lnTo>
                  <a:lnTo>
                    <a:pt x="197" y="121"/>
                  </a:lnTo>
                  <a:lnTo>
                    <a:pt x="197" y="124"/>
                  </a:lnTo>
                  <a:lnTo>
                    <a:pt x="200" y="126"/>
                  </a:lnTo>
                  <a:lnTo>
                    <a:pt x="200" y="128"/>
                  </a:lnTo>
                  <a:lnTo>
                    <a:pt x="197" y="133"/>
                  </a:lnTo>
                  <a:lnTo>
                    <a:pt x="197" y="135"/>
                  </a:lnTo>
                  <a:lnTo>
                    <a:pt x="200" y="138"/>
                  </a:lnTo>
                  <a:lnTo>
                    <a:pt x="204" y="147"/>
                  </a:lnTo>
                  <a:lnTo>
                    <a:pt x="209" y="156"/>
                  </a:lnTo>
                  <a:lnTo>
                    <a:pt x="209" y="161"/>
                  </a:lnTo>
                  <a:lnTo>
                    <a:pt x="207" y="166"/>
                  </a:lnTo>
                  <a:lnTo>
                    <a:pt x="204" y="166"/>
                  </a:lnTo>
                  <a:lnTo>
                    <a:pt x="202" y="166"/>
                  </a:lnTo>
                  <a:lnTo>
                    <a:pt x="197" y="166"/>
                  </a:lnTo>
                  <a:lnTo>
                    <a:pt x="197" y="168"/>
                  </a:lnTo>
                  <a:lnTo>
                    <a:pt x="197" y="170"/>
                  </a:lnTo>
                  <a:lnTo>
                    <a:pt x="195" y="173"/>
                  </a:lnTo>
                  <a:lnTo>
                    <a:pt x="193" y="175"/>
                  </a:lnTo>
                  <a:lnTo>
                    <a:pt x="190" y="177"/>
                  </a:lnTo>
                  <a:lnTo>
                    <a:pt x="190" y="177"/>
                  </a:lnTo>
                  <a:lnTo>
                    <a:pt x="188" y="180"/>
                  </a:lnTo>
                  <a:lnTo>
                    <a:pt x="186" y="180"/>
                  </a:lnTo>
                  <a:lnTo>
                    <a:pt x="186" y="182"/>
                  </a:lnTo>
                  <a:lnTo>
                    <a:pt x="186" y="182"/>
                  </a:lnTo>
                  <a:lnTo>
                    <a:pt x="190" y="186"/>
                  </a:lnTo>
                  <a:lnTo>
                    <a:pt x="193" y="186"/>
                  </a:lnTo>
                  <a:lnTo>
                    <a:pt x="193" y="189"/>
                  </a:lnTo>
                  <a:lnTo>
                    <a:pt x="193" y="196"/>
                  </a:lnTo>
                  <a:lnTo>
                    <a:pt x="193" y="198"/>
                  </a:lnTo>
                  <a:lnTo>
                    <a:pt x="190" y="207"/>
                  </a:lnTo>
                  <a:lnTo>
                    <a:pt x="190" y="221"/>
                  </a:lnTo>
                  <a:lnTo>
                    <a:pt x="190" y="224"/>
                  </a:lnTo>
                  <a:lnTo>
                    <a:pt x="193" y="228"/>
                  </a:lnTo>
                  <a:lnTo>
                    <a:pt x="195" y="233"/>
                  </a:lnTo>
                  <a:lnTo>
                    <a:pt x="195" y="235"/>
                  </a:lnTo>
                  <a:lnTo>
                    <a:pt x="193" y="238"/>
                  </a:lnTo>
                  <a:lnTo>
                    <a:pt x="193" y="240"/>
                  </a:lnTo>
                  <a:lnTo>
                    <a:pt x="193" y="245"/>
                  </a:lnTo>
                  <a:lnTo>
                    <a:pt x="197" y="249"/>
                  </a:lnTo>
                  <a:lnTo>
                    <a:pt x="204" y="254"/>
                  </a:lnTo>
                  <a:lnTo>
                    <a:pt x="207" y="254"/>
                  </a:lnTo>
                  <a:lnTo>
                    <a:pt x="211" y="254"/>
                  </a:lnTo>
                  <a:lnTo>
                    <a:pt x="221" y="256"/>
                  </a:lnTo>
                  <a:lnTo>
                    <a:pt x="232" y="254"/>
                  </a:lnTo>
                  <a:lnTo>
                    <a:pt x="239" y="254"/>
                  </a:lnTo>
                  <a:lnTo>
                    <a:pt x="244" y="261"/>
                  </a:lnTo>
                  <a:lnTo>
                    <a:pt x="246" y="261"/>
                  </a:lnTo>
                  <a:lnTo>
                    <a:pt x="246" y="261"/>
                  </a:lnTo>
                  <a:lnTo>
                    <a:pt x="246" y="268"/>
                  </a:lnTo>
                  <a:lnTo>
                    <a:pt x="246" y="268"/>
                  </a:lnTo>
                  <a:lnTo>
                    <a:pt x="246" y="273"/>
                  </a:lnTo>
                  <a:lnTo>
                    <a:pt x="249" y="277"/>
                  </a:lnTo>
                  <a:lnTo>
                    <a:pt x="249" y="282"/>
                  </a:lnTo>
                  <a:lnTo>
                    <a:pt x="260" y="296"/>
                  </a:lnTo>
                  <a:lnTo>
                    <a:pt x="263" y="298"/>
                  </a:lnTo>
                  <a:lnTo>
                    <a:pt x="265" y="298"/>
                  </a:lnTo>
                  <a:lnTo>
                    <a:pt x="269" y="301"/>
                  </a:lnTo>
                  <a:lnTo>
                    <a:pt x="272" y="301"/>
                  </a:lnTo>
                  <a:lnTo>
                    <a:pt x="276" y="303"/>
                  </a:lnTo>
                  <a:lnTo>
                    <a:pt x="279" y="303"/>
                  </a:lnTo>
                  <a:lnTo>
                    <a:pt x="279" y="303"/>
                  </a:lnTo>
                  <a:lnTo>
                    <a:pt x="272" y="305"/>
                  </a:lnTo>
                  <a:lnTo>
                    <a:pt x="267" y="303"/>
                  </a:lnTo>
                  <a:lnTo>
                    <a:pt x="265" y="303"/>
                  </a:lnTo>
                  <a:lnTo>
                    <a:pt x="260" y="303"/>
                  </a:lnTo>
                  <a:lnTo>
                    <a:pt x="246" y="303"/>
                  </a:lnTo>
                  <a:lnTo>
                    <a:pt x="244" y="303"/>
                  </a:lnTo>
                  <a:lnTo>
                    <a:pt x="242" y="305"/>
                  </a:lnTo>
                  <a:lnTo>
                    <a:pt x="242" y="305"/>
                  </a:lnTo>
                  <a:lnTo>
                    <a:pt x="242" y="308"/>
                  </a:lnTo>
                  <a:lnTo>
                    <a:pt x="242" y="308"/>
                  </a:lnTo>
                  <a:lnTo>
                    <a:pt x="239" y="310"/>
                  </a:lnTo>
                  <a:lnTo>
                    <a:pt x="239" y="310"/>
                  </a:lnTo>
                  <a:lnTo>
                    <a:pt x="237" y="312"/>
                  </a:lnTo>
                  <a:lnTo>
                    <a:pt x="237" y="312"/>
                  </a:lnTo>
                  <a:lnTo>
                    <a:pt x="235" y="312"/>
                  </a:lnTo>
                  <a:lnTo>
                    <a:pt x="235" y="310"/>
                  </a:lnTo>
                  <a:lnTo>
                    <a:pt x="230" y="310"/>
                  </a:lnTo>
                  <a:lnTo>
                    <a:pt x="228" y="315"/>
                  </a:lnTo>
                  <a:lnTo>
                    <a:pt x="225" y="317"/>
                  </a:lnTo>
                  <a:lnTo>
                    <a:pt x="225" y="319"/>
                  </a:lnTo>
                  <a:lnTo>
                    <a:pt x="223" y="322"/>
                  </a:lnTo>
                  <a:lnTo>
                    <a:pt x="218" y="326"/>
                  </a:lnTo>
                  <a:lnTo>
                    <a:pt x="216" y="328"/>
                  </a:lnTo>
                  <a:lnTo>
                    <a:pt x="214" y="328"/>
                  </a:lnTo>
                  <a:lnTo>
                    <a:pt x="209" y="328"/>
                  </a:lnTo>
                  <a:lnTo>
                    <a:pt x="200" y="324"/>
                  </a:lnTo>
                  <a:lnTo>
                    <a:pt x="195" y="324"/>
                  </a:lnTo>
                  <a:lnTo>
                    <a:pt x="195" y="326"/>
                  </a:lnTo>
                  <a:lnTo>
                    <a:pt x="193" y="326"/>
                  </a:lnTo>
                  <a:lnTo>
                    <a:pt x="193" y="328"/>
                  </a:lnTo>
                  <a:lnTo>
                    <a:pt x="193" y="328"/>
                  </a:lnTo>
                  <a:lnTo>
                    <a:pt x="188" y="328"/>
                  </a:lnTo>
                  <a:lnTo>
                    <a:pt x="188" y="326"/>
                  </a:lnTo>
                  <a:lnTo>
                    <a:pt x="188" y="322"/>
                  </a:lnTo>
                  <a:lnTo>
                    <a:pt x="188" y="319"/>
                  </a:lnTo>
                  <a:lnTo>
                    <a:pt x="188" y="317"/>
                  </a:lnTo>
                  <a:lnTo>
                    <a:pt x="186" y="315"/>
                  </a:lnTo>
                  <a:lnTo>
                    <a:pt x="186" y="312"/>
                  </a:lnTo>
                  <a:lnTo>
                    <a:pt x="183" y="312"/>
                  </a:lnTo>
                  <a:lnTo>
                    <a:pt x="183" y="312"/>
                  </a:lnTo>
                  <a:lnTo>
                    <a:pt x="181" y="312"/>
                  </a:lnTo>
                  <a:lnTo>
                    <a:pt x="181" y="315"/>
                  </a:lnTo>
                  <a:lnTo>
                    <a:pt x="179" y="315"/>
                  </a:lnTo>
                  <a:lnTo>
                    <a:pt x="174" y="315"/>
                  </a:lnTo>
                  <a:lnTo>
                    <a:pt x="172" y="315"/>
                  </a:lnTo>
                  <a:lnTo>
                    <a:pt x="172" y="315"/>
                  </a:lnTo>
                  <a:lnTo>
                    <a:pt x="169" y="315"/>
                  </a:lnTo>
                  <a:lnTo>
                    <a:pt x="169" y="315"/>
                  </a:lnTo>
                  <a:lnTo>
                    <a:pt x="169" y="317"/>
                  </a:lnTo>
                  <a:lnTo>
                    <a:pt x="169" y="317"/>
                  </a:lnTo>
                  <a:lnTo>
                    <a:pt x="169" y="317"/>
                  </a:lnTo>
                  <a:lnTo>
                    <a:pt x="167" y="319"/>
                  </a:lnTo>
                  <a:lnTo>
                    <a:pt x="167" y="319"/>
                  </a:lnTo>
                  <a:lnTo>
                    <a:pt x="167" y="317"/>
                  </a:lnTo>
                  <a:lnTo>
                    <a:pt x="165" y="315"/>
                  </a:lnTo>
                  <a:lnTo>
                    <a:pt x="165" y="315"/>
                  </a:lnTo>
                  <a:lnTo>
                    <a:pt x="162" y="315"/>
                  </a:lnTo>
                  <a:lnTo>
                    <a:pt x="162" y="315"/>
                  </a:lnTo>
                  <a:lnTo>
                    <a:pt x="160" y="315"/>
                  </a:lnTo>
                  <a:lnTo>
                    <a:pt x="160" y="315"/>
                  </a:lnTo>
                  <a:lnTo>
                    <a:pt x="158" y="317"/>
                  </a:lnTo>
                  <a:lnTo>
                    <a:pt x="155" y="317"/>
                  </a:lnTo>
                  <a:lnTo>
                    <a:pt x="151" y="315"/>
                  </a:lnTo>
                  <a:lnTo>
                    <a:pt x="148" y="315"/>
                  </a:lnTo>
                  <a:lnTo>
                    <a:pt x="146" y="312"/>
                  </a:lnTo>
                  <a:lnTo>
                    <a:pt x="146" y="312"/>
                  </a:lnTo>
                  <a:lnTo>
                    <a:pt x="141" y="312"/>
                  </a:lnTo>
                  <a:lnTo>
                    <a:pt x="137" y="310"/>
                  </a:lnTo>
                  <a:lnTo>
                    <a:pt x="132" y="310"/>
                  </a:lnTo>
                  <a:lnTo>
                    <a:pt x="132" y="310"/>
                  </a:lnTo>
                  <a:lnTo>
                    <a:pt x="132" y="308"/>
                  </a:lnTo>
                  <a:lnTo>
                    <a:pt x="137" y="298"/>
                  </a:lnTo>
                  <a:lnTo>
                    <a:pt x="139" y="296"/>
                  </a:lnTo>
                  <a:lnTo>
                    <a:pt x="139" y="294"/>
                  </a:lnTo>
                  <a:lnTo>
                    <a:pt x="139" y="294"/>
                  </a:lnTo>
                  <a:lnTo>
                    <a:pt x="139" y="294"/>
                  </a:lnTo>
                  <a:lnTo>
                    <a:pt x="139" y="291"/>
                  </a:lnTo>
                  <a:lnTo>
                    <a:pt x="139" y="289"/>
                  </a:lnTo>
                  <a:lnTo>
                    <a:pt x="137" y="289"/>
                  </a:lnTo>
                  <a:lnTo>
                    <a:pt x="137" y="289"/>
                  </a:lnTo>
                  <a:lnTo>
                    <a:pt x="137" y="287"/>
                  </a:lnTo>
                  <a:lnTo>
                    <a:pt x="135" y="287"/>
                  </a:lnTo>
                  <a:lnTo>
                    <a:pt x="135" y="287"/>
                  </a:lnTo>
                  <a:lnTo>
                    <a:pt x="132" y="284"/>
                  </a:lnTo>
                  <a:lnTo>
                    <a:pt x="132" y="284"/>
                  </a:lnTo>
                  <a:lnTo>
                    <a:pt x="130" y="282"/>
                  </a:lnTo>
                  <a:lnTo>
                    <a:pt x="135" y="275"/>
                  </a:lnTo>
                  <a:lnTo>
                    <a:pt x="135" y="268"/>
                  </a:lnTo>
                  <a:lnTo>
                    <a:pt x="132" y="266"/>
                  </a:lnTo>
                  <a:lnTo>
                    <a:pt x="132" y="266"/>
                  </a:lnTo>
                  <a:lnTo>
                    <a:pt x="132" y="266"/>
                  </a:lnTo>
                  <a:lnTo>
                    <a:pt x="130" y="263"/>
                  </a:lnTo>
                  <a:lnTo>
                    <a:pt x="125" y="259"/>
                  </a:lnTo>
                  <a:lnTo>
                    <a:pt x="123" y="254"/>
                  </a:lnTo>
                  <a:lnTo>
                    <a:pt x="123" y="254"/>
                  </a:lnTo>
                  <a:lnTo>
                    <a:pt x="123" y="252"/>
                  </a:lnTo>
                  <a:lnTo>
                    <a:pt x="111" y="245"/>
                  </a:lnTo>
                  <a:lnTo>
                    <a:pt x="109" y="242"/>
                  </a:lnTo>
                  <a:lnTo>
                    <a:pt x="109" y="240"/>
                  </a:lnTo>
                  <a:lnTo>
                    <a:pt x="107" y="235"/>
                  </a:lnTo>
                  <a:lnTo>
                    <a:pt x="107" y="235"/>
                  </a:lnTo>
                  <a:lnTo>
                    <a:pt x="107" y="235"/>
                  </a:lnTo>
                  <a:lnTo>
                    <a:pt x="107" y="233"/>
                  </a:lnTo>
                  <a:lnTo>
                    <a:pt x="102" y="233"/>
                  </a:lnTo>
                  <a:lnTo>
                    <a:pt x="97" y="233"/>
                  </a:lnTo>
                  <a:lnTo>
                    <a:pt x="97" y="235"/>
                  </a:lnTo>
                  <a:lnTo>
                    <a:pt x="95" y="235"/>
                  </a:lnTo>
                  <a:lnTo>
                    <a:pt x="93" y="235"/>
                  </a:lnTo>
                  <a:lnTo>
                    <a:pt x="90" y="235"/>
                  </a:lnTo>
                  <a:lnTo>
                    <a:pt x="90" y="235"/>
                  </a:lnTo>
                  <a:lnTo>
                    <a:pt x="90" y="235"/>
                  </a:lnTo>
                  <a:lnTo>
                    <a:pt x="88" y="235"/>
                  </a:lnTo>
                  <a:lnTo>
                    <a:pt x="88" y="235"/>
                  </a:lnTo>
                  <a:lnTo>
                    <a:pt x="83" y="235"/>
                  </a:lnTo>
                  <a:lnTo>
                    <a:pt x="79" y="235"/>
                  </a:lnTo>
                  <a:lnTo>
                    <a:pt x="74" y="235"/>
                  </a:lnTo>
                  <a:lnTo>
                    <a:pt x="74" y="235"/>
                  </a:lnTo>
                  <a:lnTo>
                    <a:pt x="74" y="235"/>
                  </a:lnTo>
                  <a:lnTo>
                    <a:pt x="72" y="235"/>
                  </a:lnTo>
                  <a:lnTo>
                    <a:pt x="69" y="235"/>
                  </a:lnTo>
                  <a:lnTo>
                    <a:pt x="69" y="235"/>
                  </a:lnTo>
                  <a:lnTo>
                    <a:pt x="67" y="235"/>
                  </a:lnTo>
                  <a:lnTo>
                    <a:pt x="65" y="240"/>
                  </a:lnTo>
                  <a:lnTo>
                    <a:pt x="65" y="245"/>
                  </a:lnTo>
                  <a:lnTo>
                    <a:pt x="65" y="247"/>
                  </a:lnTo>
                  <a:lnTo>
                    <a:pt x="60" y="247"/>
                  </a:lnTo>
                  <a:lnTo>
                    <a:pt x="55" y="247"/>
                  </a:lnTo>
                  <a:lnTo>
                    <a:pt x="51" y="247"/>
                  </a:lnTo>
                  <a:lnTo>
                    <a:pt x="48" y="247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1" y="245"/>
                  </a:lnTo>
                  <a:lnTo>
                    <a:pt x="32" y="245"/>
                  </a:lnTo>
                  <a:lnTo>
                    <a:pt x="30" y="245"/>
                  </a:lnTo>
                  <a:lnTo>
                    <a:pt x="27" y="245"/>
                  </a:lnTo>
                  <a:lnTo>
                    <a:pt x="25" y="242"/>
                  </a:lnTo>
                  <a:lnTo>
                    <a:pt x="23" y="242"/>
                  </a:lnTo>
                  <a:lnTo>
                    <a:pt x="20" y="240"/>
                  </a:lnTo>
                  <a:lnTo>
                    <a:pt x="20" y="240"/>
                  </a:lnTo>
                  <a:lnTo>
                    <a:pt x="20" y="238"/>
                  </a:lnTo>
                  <a:lnTo>
                    <a:pt x="20" y="238"/>
                  </a:lnTo>
                  <a:lnTo>
                    <a:pt x="20" y="238"/>
                  </a:lnTo>
                  <a:lnTo>
                    <a:pt x="16" y="233"/>
                  </a:lnTo>
                  <a:lnTo>
                    <a:pt x="11" y="231"/>
                  </a:lnTo>
                  <a:lnTo>
                    <a:pt x="6" y="231"/>
                  </a:lnTo>
                  <a:lnTo>
                    <a:pt x="6" y="228"/>
                  </a:lnTo>
                  <a:lnTo>
                    <a:pt x="4" y="228"/>
                  </a:lnTo>
                  <a:lnTo>
                    <a:pt x="2" y="226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6" y="226"/>
                  </a:lnTo>
                  <a:lnTo>
                    <a:pt x="9" y="226"/>
                  </a:lnTo>
                  <a:lnTo>
                    <a:pt x="9" y="226"/>
                  </a:lnTo>
                  <a:lnTo>
                    <a:pt x="11" y="228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6" y="228"/>
                  </a:lnTo>
                  <a:lnTo>
                    <a:pt x="18" y="228"/>
                  </a:lnTo>
                  <a:lnTo>
                    <a:pt x="20" y="231"/>
                  </a:lnTo>
                  <a:lnTo>
                    <a:pt x="23" y="231"/>
                  </a:lnTo>
                  <a:lnTo>
                    <a:pt x="23" y="231"/>
                  </a:lnTo>
                  <a:lnTo>
                    <a:pt x="25" y="231"/>
                  </a:lnTo>
                  <a:lnTo>
                    <a:pt x="30" y="228"/>
                  </a:lnTo>
                  <a:lnTo>
                    <a:pt x="34" y="226"/>
                  </a:lnTo>
                  <a:lnTo>
                    <a:pt x="37" y="224"/>
                  </a:lnTo>
                  <a:lnTo>
                    <a:pt x="37" y="221"/>
                  </a:lnTo>
                  <a:lnTo>
                    <a:pt x="39" y="221"/>
                  </a:lnTo>
                  <a:lnTo>
                    <a:pt x="41" y="219"/>
                  </a:lnTo>
                  <a:lnTo>
                    <a:pt x="44" y="214"/>
                  </a:lnTo>
                  <a:lnTo>
                    <a:pt x="44" y="212"/>
                  </a:lnTo>
                  <a:lnTo>
                    <a:pt x="46" y="212"/>
                  </a:lnTo>
                  <a:lnTo>
                    <a:pt x="46" y="207"/>
                  </a:lnTo>
                  <a:lnTo>
                    <a:pt x="44" y="203"/>
                  </a:lnTo>
                  <a:lnTo>
                    <a:pt x="44" y="200"/>
                  </a:lnTo>
                  <a:lnTo>
                    <a:pt x="46" y="198"/>
                  </a:lnTo>
                  <a:lnTo>
                    <a:pt x="46" y="198"/>
                  </a:lnTo>
                  <a:lnTo>
                    <a:pt x="48" y="196"/>
                  </a:lnTo>
                  <a:lnTo>
                    <a:pt x="51" y="196"/>
                  </a:lnTo>
                  <a:lnTo>
                    <a:pt x="53" y="193"/>
                  </a:lnTo>
                  <a:lnTo>
                    <a:pt x="53" y="191"/>
                  </a:lnTo>
                  <a:lnTo>
                    <a:pt x="55" y="189"/>
                  </a:lnTo>
                  <a:lnTo>
                    <a:pt x="55" y="186"/>
                  </a:lnTo>
                  <a:lnTo>
                    <a:pt x="55" y="186"/>
                  </a:lnTo>
                  <a:lnTo>
                    <a:pt x="53" y="186"/>
                  </a:lnTo>
                  <a:lnTo>
                    <a:pt x="53" y="186"/>
                  </a:lnTo>
                  <a:lnTo>
                    <a:pt x="53" y="186"/>
                  </a:lnTo>
                  <a:lnTo>
                    <a:pt x="51" y="184"/>
                  </a:lnTo>
                  <a:lnTo>
                    <a:pt x="48" y="182"/>
                  </a:lnTo>
                  <a:lnTo>
                    <a:pt x="41" y="182"/>
                  </a:lnTo>
                  <a:lnTo>
                    <a:pt x="39" y="182"/>
                  </a:lnTo>
                  <a:lnTo>
                    <a:pt x="39" y="180"/>
                  </a:lnTo>
                  <a:lnTo>
                    <a:pt x="39" y="175"/>
                  </a:lnTo>
                  <a:lnTo>
                    <a:pt x="39" y="175"/>
                  </a:lnTo>
                  <a:lnTo>
                    <a:pt x="37" y="173"/>
                  </a:lnTo>
                  <a:lnTo>
                    <a:pt x="34" y="168"/>
                  </a:lnTo>
                  <a:lnTo>
                    <a:pt x="32" y="168"/>
                  </a:lnTo>
                  <a:lnTo>
                    <a:pt x="30" y="156"/>
                  </a:lnTo>
                  <a:lnTo>
                    <a:pt x="32" y="154"/>
                  </a:lnTo>
                  <a:lnTo>
                    <a:pt x="32" y="152"/>
                  </a:lnTo>
                  <a:lnTo>
                    <a:pt x="34" y="149"/>
                  </a:lnTo>
                  <a:lnTo>
                    <a:pt x="34" y="145"/>
                  </a:lnTo>
                  <a:lnTo>
                    <a:pt x="37" y="138"/>
                  </a:lnTo>
                  <a:lnTo>
                    <a:pt x="39" y="131"/>
                  </a:lnTo>
                  <a:lnTo>
                    <a:pt x="37" y="124"/>
                  </a:lnTo>
                  <a:lnTo>
                    <a:pt x="37" y="124"/>
                  </a:lnTo>
                  <a:lnTo>
                    <a:pt x="34" y="121"/>
                  </a:lnTo>
                  <a:lnTo>
                    <a:pt x="30" y="121"/>
                  </a:lnTo>
                  <a:lnTo>
                    <a:pt x="27" y="121"/>
                  </a:lnTo>
                  <a:lnTo>
                    <a:pt x="27" y="124"/>
                  </a:lnTo>
                  <a:lnTo>
                    <a:pt x="25" y="124"/>
                  </a:lnTo>
                  <a:lnTo>
                    <a:pt x="25" y="124"/>
                  </a:lnTo>
                  <a:lnTo>
                    <a:pt x="27" y="126"/>
                  </a:lnTo>
                  <a:lnTo>
                    <a:pt x="27" y="128"/>
                  </a:lnTo>
                  <a:lnTo>
                    <a:pt x="27" y="128"/>
                  </a:lnTo>
                  <a:lnTo>
                    <a:pt x="30" y="133"/>
                  </a:lnTo>
                  <a:lnTo>
                    <a:pt x="25" y="138"/>
                  </a:lnTo>
                  <a:lnTo>
                    <a:pt x="25" y="138"/>
                  </a:lnTo>
                  <a:lnTo>
                    <a:pt x="23" y="140"/>
                  </a:lnTo>
                  <a:lnTo>
                    <a:pt x="23" y="142"/>
                  </a:lnTo>
                  <a:lnTo>
                    <a:pt x="20" y="140"/>
                  </a:lnTo>
                  <a:lnTo>
                    <a:pt x="20" y="140"/>
                  </a:lnTo>
                  <a:lnTo>
                    <a:pt x="20" y="138"/>
                  </a:lnTo>
                  <a:lnTo>
                    <a:pt x="18" y="135"/>
                  </a:lnTo>
                  <a:lnTo>
                    <a:pt x="16" y="135"/>
                  </a:lnTo>
                  <a:lnTo>
                    <a:pt x="16" y="135"/>
                  </a:lnTo>
                  <a:lnTo>
                    <a:pt x="13" y="135"/>
                  </a:lnTo>
                  <a:lnTo>
                    <a:pt x="11" y="135"/>
                  </a:lnTo>
                  <a:lnTo>
                    <a:pt x="9" y="135"/>
                  </a:lnTo>
                  <a:lnTo>
                    <a:pt x="9" y="133"/>
                  </a:lnTo>
                  <a:lnTo>
                    <a:pt x="9" y="133"/>
                  </a:lnTo>
                  <a:lnTo>
                    <a:pt x="13" y="128"/>
                  </a:lnTo>
                  <a:lnTo>
                    <a:pt x="16" y="124"/>
                  </a:lnTo>
                  <a:lnTo>
                    <a:pt x="13" y="121"/>
                  </a:lnTo>
                  <a:lnTo>
                    <a:pt x="13" y="121"/>
                  </a:lnTo>
                  <a:lnTo>
                    <a:pt x="9" y="114"/>
                  </a:lnTo>
                  <a:lnTo>
                    <a:pt x="4" y="110"/>
                  </a:lnTo>
                  <a:lnTo>
                    <a:pt x="2" y="107"/>
                  </a:lnTo>
                  <a:lnTo>
                    <a:pt x="2" y="105"/>
                  </a:lnTo>
                  <a:lnTo>
                    <a:pt x="2" y="103"/>
                  </a:lnTo>
                  <a:lnTo>
                    <a:pt x="2" y="100"/>
                  </a:lnTo>
                  <a:lnTo>
                    <a:pt x="2" y="100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6" y="96"/>
                  </a:lnTo>
                  <a:lnTo>
                    <a:pt x="11" y="91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3" y="86"/>
                  </a:lnTo>
                  <a:lnTo>
                    <a:pt x="13" y="86"/>
                  </a:lnTo>
                  <a:lnTo>
                    <a:pt x="13" y="84"/>
                  </a:lnTo>
                  <a:lnTo>
                    <a:pt x="16" y="84"/>
                  </a:lnTo>
                  <a:lnTo>
                    <a:pt x="18" y="82"/>
                  </a:lnTo>
                  <a:lnTo>
                    <a:pt x="20" y="79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0" y="72"/>
                  </a:lnTo>
                  <a:lnTo>
                    <a:pt x="18" y="65"/>
                  </a:lnTo>
                  <a:lnTo>
                    <a:pt x="18" y="63"/>
                  </a:lnTo>
                  <a:lnTo>
                    <a:pt x="18" y="61"/>
                  </a:lnTo>
                  <a:lnTo>
                    <a:pt x="16" y="56"/>
                  </a:lnTo>
                  <a:lnTo>
                    <a:pt x="16" y="37"/>
                  </a:lnTo>
                  <a:lnTo>
                    <a:pt x="16" y="31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7" y="24"/>
                  </a:lnTo>
                  <a:lnTo>
                    <a:pt x="46" y="21"/>
                  </a:lnTo>
                  <a:lnTo>
                    <a:pt x="53" y="21"/>
                  </a:lnTo>
                  <a:lnTo>
                    <a:pt x="58" y="17"/>
                  </a:lnTo>
                  <a:lnTo>
                    <a:pt x="62" y="12"/>
                  </a:lnTo>
                  <a:lnTo>
                    <a:pt x="67" y="10"/>
                  </a:lnTo>
                  <a:lnTo>
                    <a:pt x="69" y="10"/>
                  </a:lnTo>
                  <a:lnTo>
                    <a:pt x="74" y="7"/>
                  </a:lnTo>
                  <a:lnTo>
                    <a:pt x="81" y="0"/>
                  </a:lnTo>
                  <a:lnTo>
                    <a:pt x="83" y="0"/>
                  </a:lnTo>
                  <a:lnTo>
                    <a:pt x="86" y="3"/>
                  </a:lnTo>
                  <a:lnTo>
                    <a:pt x="88" y="7"/>
                  </a:lnTo>
                  <a:lnTo>
                    <a:pt x="88" y="7"/>
                  </a:lnTo>
                  <a:lnTo>
                    <a:pt x="88" y="7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90" y="10"/>
                  </a:lnTo>
                  <a:lnTo>
                    <a:pt x="90" y="12"/>
                  </a:lnTo>
                  <a:lnTo>
                    <a:pt x="90" y="14"/>
                  </a:lnTo>
                  <a:lnTo>
                    <a:pt x="90" y="21"/>
                  </a:lnTo>
                  <a:lnTo>
                    <a:pt x="93" y="24"/>
                  </a:lnTo>
                  <a:lnTo>
                    <a:pt x="95" y="26"/>
                  </a:lnTo>
                  <a:lnTo>
                    <a:pt x="100" y="26"/>
                  </a:lnTo>
                  <a:lnTo>
                    <a:pt x="102" y="26"/>
                  </a:lnTo>
                  <a:lnTo>
                    <a:pt x="107" y="21"/>
                  </a:lnTo>
                  <a:lnTo>
                    <a:pt x="109" y="21"/>
                  </a:lnTo>
                  <a:lnTo>
                    <a:pt x="111" y="21"/>
                  </a:lnTo>
                  <a:lnTo>
                    <a:pt x="114" y="21"/>
                  </a:lnTo>
                  <a:lnTo>
                    <a:pt x="114" y="21"/>
                  </a:lnTo>
                  <a:lnTo>
                    <a:pt x="116" y="21"/>
                  </a:lnTo>
                  <a:lnTo>
                    <a:pt x="116" y="19"/>
                  </a:lnTo>
                  <a:lnTo>
                    <a:pt x="121" y="21"/>
                  </a:lnTo>
                  <a:lnTo>
                    <a:pt x="123" y="24"/>
                  </a:lnTo>
                  <a:lnTo>
                    <a:pt x="123" y="24"/>
                  </a:lnTo>
                  <a:lnTo>
                    <a:pt x="121" y="28"/>
                  </a:lnTo>
                  <a:lnTo>
                    <a:pt x="125" y="31"/>
                  </a:lnTo>
                  <a:lnTo>
                    <a:pt x="125" y="33"/>
                  </a:lnTo>
                  <a:lnTo>
                    <a:pt x="128" y="37"/>
                  </a:lnTo>
                  <a:lnTo>
                    <a:pt x="130" y="44"/>
                  </a:lnTo>
                  <a:lnTo>
                    <a:pt x="132" y="49"/>
                  </a:lnTo>
                  <a:lnTo>
                    <a:pt x="135" y="56"/>
                  </a:lnTo>
                  <a:lnTo>
                    <a:pt x="137" y="61"/>
                  </a:lnTo>
                  <a:lnTo>
                    <a:pt x="139" y="68"/>
                  </a:lnTo>
                  <a:lnTo>
                    <a:pt x="141" y="72"/>
                  </a:lnTo>
                  <a:lnTo>
                    <a:pt x="144" y="79"/>
                  </a:lnTo>
                  <a:lnTo>
                    <a:pt x="146" y="84"/>
                  </a:lnTo>
                  <a:lnTo>
                    <a:pt x="151" y="89"/>
                  </a:lnTo>
                  <a:lnTo>
                    <a:pt x="153" y="91"/>
                  </a:lnTo>
                  <a:lnTo>
                    <a:pt x="158" y="93"/>
                  </a:lnTo>
                  <a:lnTo>
                    <a:pt x="160" y="98"/>
                  </a:lnTo>
                  <a:lnTo>
                    <a:pt x="165" y="100"/>
                  </a:lnTo>
                  <a:lnTo>
                    <a:pt x="167" y="103"/>
                  </a:lnTo>
                  <a:lnTo>
                    <a:pt x="172" y="105"/>
                  </a:lnTo>
                  <a:lnTo>
                    <a:pt x="174" y="107"/>
                  </a:lnTo>
                  <a:lnTo>
                    <a:pt x="179" y="110"/>
                  </a:lnTo>
                  <a:lnTo>
                    <a:pt x="181" y="112"/>
                  </a:lnTo>
                  <a:lnTo>
                    <a:pt x="186" y="117"/>
                  </a:lnTo>
                  <a:lnTo>
                    <a:pt x="188" y="117"/>
                  </a:lnTo>
                  <a:lnTo>
                    <a:pt x="190" y="117"/>
                  </a:lnTo>
                  <a:lnTo>
                    <a:pt x="190" y="119"/>
                  </a:lnTo>
                  <a:lnTo>
                    <a:pt x="193" y="119"/>
                  </a:lnTo>
                  <a:close/>
                </a:path>
              </a:pathLst>
            </a:custGeom>
            <a:solidFill>
              <a:srgbClr val="D95B8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11" name="Freeform 70">
              <a:extLst>
                <a:ext uri="{FF2B5EF4-FFF2-40B4-BE49-F238E27FC236}">
                  <a16:creationId xmlns:a16="http://schemas.microsoft.com/office/drawing/2014/main" id="{C5948101-08D5-5449-A130-E792EC57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5718" y="3072598"/>
              <a:ext cx="597544" cy="378819"/>
            </a:xfrm>
            <a:custGeom>
              <a:avLst/>
              <a:gdLst>
                <a:gd name="T0" fmla="*/ 489 w 507"/>
                <a:gd name="T1" fmla="*/ 67 h 312"/>
                <a:gd name="T2" fmla="*/ 468 w 507"/>
                <a:gd name="T3" fmla="*/ 90 h 312"/>
                <a:gd name="T4" fmla="*/ 433 w 507"/>
                <a:gd name="T5" fmla="*/ 100 h 312"/>
                <a:gd name="T6" fmla="*/ 395 w 507"/>
                <a:gd name="T7" fmla="*/ 121 h 312"/>
                <a:gd name="T8" fmla="*/ 379 w 507"/>
                <a:gd name="T9" fmla="*/ 132 h 312"/>
                <a:gd name="T10" fmla="*/ 344 w 507"/>
                <a:gd name="T11" fmla="*/ 167 h 312"/>
                <a:gd name="T12" fmla="*/ 321 w 507"/>
                <a:gd name="T13" fmla="*/ 202 h 312"/>
                <a:gd name="T14" fmla="*/ 307 w 507"/>
                <a:gd name="T15" fmla="*/ 212 h 312"/>
                <a:gd name="T16" fmla="*/ 230 w 507"/>
                <a:gd name="T17" fmla="*/ 251 h 312"/>
                <a:gd name="T18" fmla="*/ 205 w 507"/>
                <a:gd name="T19" fmla="*/ 260 h 312"/>
                <a:gd name="T20" fmla="*/ 167 w 507"/>
                <a:gd name="T21" fmla="*/ 291 h 312"/>
                <a:gd name="T22" fmla="*/ 153 w 507"/>
                <a:gd name="T23" fmla="*/ 281 h 312"/>
                <a:gd name="T24" fmla="*/ 114 w 507"/>
                <a:gd name="T25" fmla="*/ 302 h 312"/>
                <a:gd name="T26" fmla="*/ 93 w 507"/>
                <a:gd name="T27" fmla="*/ 302 h 312"/>
                <a:gd name="T28" fmla="*/ 86 w 507"/>
                <a:gd name="T29" fmla="*/ 302 h 312"/>
                <a:gd name="T30" fmla="*/ 79 w 507"/>
                <a:gd name="T31" fmla="*/ 307 h 312"/>
                <a:gd name="T32" fmla="*/ 70 w 507"/>
                <a:gd name="T33" fmla="*/ 307 h 312"/>
                <a:gd name="T34" fmla="*/ 63 w 507"/>
                <a:gd name="T35" fmla="*/ 312 h 312"/>
                <a:gd name="T36" fmla="*/ 53 w 507"/>
                <a:gd name="T37" fmla="*/ 305 h 312"/>
                <a:gd name="T38" fmla="*/ 51 w 507"/>
                <a:gd name="T39" fmla="*/ 302 h 312"/>
                <a:gd name="T40" fmla="*/ 46 w 507"/>
                <a:gd name="T41" fmla="*/ 295 h 312"/>
                <a:gd name="T42" fmla="*/ 42 w 507"/>
                <a:gd name="T43" fmla="*/ 293 h 312"/>
                <a:gd name="T44" fmla="*/ 2 w 507"/>
                <a:gd name="T45" fmla="*/ 253 h 312"/>
                <a:gd name="T46" fmla="*/ 2 w 507"/>
                <a:gd name="T47" fmla="*/ 228 h 312"/>
                <a:gd name="T48" fmla="*/ 16 w 507"/>
                <a:gd name="T49" fmla="*/ 214 h 312"/>
                <a:gd name="T50" fmla="*/ 21 w 507"/>
                <a:gd name="T51" fmla="*/ 200 h 312"/>
                <a:gd name="T52" fmla="*/ 14 w 507"/>
                <a:gd name="T53" fmla="*/ 188 h 312"/>
                <a:gd name="T54" fmla="*/ 16 w 507"/>
                <a:gd name="T55" fmla="*/ 179 h 312"/>
                <a:gd name="T56" fmla="*/ 35 w 507"/>
                <a:gd name="T57" fmla="*/ 158 h 312"/>
                <a:gd name="T58" fmla="*/ 51 w 507"/>
                <a:gd name="T59" fmla="*/ 172 h 312"/>
                <a:gd name="T60" fmla="*/ 74 w 507"/>
                <a:gd name="T61" fmla="*/ 151 h 312"/>
                <a:gd name="T62" fmla="*/ 100 w 507"/>
                <a:gd name="T63" fmla="*/ 128 h 312"/>
                <a:gd name="T64" fmla="*/ 109 w 507"/>
                <a:gd name="T65" fmla="*/ 135 h 312"/>
                <a:gd name="T66" fmla="*/ 114 w 507"/>
                <a:gd name="T67" fmla="*/ 121 h 312"/>
                <a:gd name="T68" fmla="*/ 119 w 507"/>
                <a:gd name="T69" fmla="*/ 111 h 312"/>
                <a:gd name="T70" fmla="*/ 114 w 507"/>
                <a:gd name="T71" fmla="*/ 100 h 312"/>
                <a:gd name="T72" fmla="*/ 86 w 507"/>
                <a:gd name="T73" fmla="*/ 83 h 312"/>
                <a:gd name="T74" fmla="*/ 95 w 507"/>
                <a:gd name="T75" fmla="*/ 77 h 312"/>
                <a:gd name="T76" fmla="*/ 95 w 507"/>
                <a:gd name="T77" fmla="*/ 49 h 312"/>
                <a:gd name="T78" fmla="*/ 91 w 507"/>
                <a:gd name="T79" fmla="*/ 39 h 312"/>
                <a:gd name="T80" fmla="*/ 98 w 507"/>
                <a:gd name="T81" fmla="*/ 16 h 312"/>
                <a:gd name="T82" fmla="*/ 100 w 507"/>
                <a:gd name="T83" fmla="*/ 28 h 312"/>
                <a:gd name="T84" fmla="*/ 119 w 507"/>
                <a:gd name="T85" fmla="*/ 46 h 312"/>
                <a:gd name="T86" fmla="*/ 146 w 507"/>
                <a:gd name="T87" fmla="*/ 44 h 312"/>
                <a:gd name="T88" fmla="*/ 174 w 507"/>
                <a:gd name="T89" fmla="*/ 37 h 312"/>
                <a:gd name="T90" fmla="*/ 216 w 507"/>
                <a:gd name="T91" fmla="*/ 25 h 312"/>
                <a:gd name="T92" fmla="*/ 233 w 507"/>
                <a:gd name="T93" fmla="*/ 25 h 312"/>
                <a:gd name="T94" fmla="*/ 251 w 507"/>
                <a:gd name="T95" fmla="*/ 21 h 312"/>
                <a:gd name="T96" fmla="*/ 272 w 507"/>
                <a:gd name="T97" fmla="*/ 14 h 312"/>
                <a:gd name="T98" fmla="*/ 284 w 507"/>
                <a:gd name="T99" fmla="*/ 11 h 312"/>
                <a:gd name="T100" fmla="*/ 314 w 507"/>
                <a:gd name="T101" fmla="*/ 14 h 312"/>
                <a:gd name="T102" fmla="*/ 349 w 507"/>
                <a:gd name="T103" fmla="*/ 14 h 312"/>
                <a:gd name="T104" fmla="*/ 372 w 507"/>
                <a:gd name="T105" fmla="*/ 14 h 312"/>
                <a:gd name="T106" fmla="*/ 409 w 507"/>
                <a:gd name="T107" fmla="*/ 4 h 312"/>
                <a:gd name="T108" fmla="*/ 435 w 507"/>
                <a:gd name="T109" fmla="*/ 2 h 312"/>
                <a:gd name="T110" fmla="*/ 456 w 507"/>
                <a:gd name="T111" fmla="*/ 0 h 312"/>
                <a:gd name="T112" fmla="*/ 472 w 507"/>
                <a:gd name="T113" fmla="*/ 9 h 312"/>
                <a:gd name="T114" fmla="*/ 477 w 507"/>
                <a:gd name="T115" fmla="*/ 16 h 312"/>
                <a:gd name="T116" fmla="*/ 498 w 507"/>
                <a:gd name="T117" fmla="*/ 2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7" h="312">
                  <a:moveTo>
                    <a:pt x="507" y="30"/>
                  </a:moveTo>
                  <a:lnTo>
                    <a:pt x="503" y="35"/>
                  </a:lnTo>
                  <a:lnTo>
                    <a:pt x="500" y="39"/>
                  </a:lnTo>
                  <a:lnTo>
                    <a:pt x="491" y="63"/>
                  </a:lnTo>
                  <a:lnTo>
                    <a:pt x="489" y="67"/>
                  </a:lnTo>
                  <a:lnTo>
                    <a:pt x="482" y="74"/>
                  </a:lnTo>
                  <a:lnTo>
                    <a:pt x="479" y="77"/>
                  </a:lnTo>
                  <a:lnTo>
                    <a:pt x="475" y="83"/>
                  </a:lnTo>
                  <a:lnTo>
                    <a:pt x="472" y="88"/>
                  </a:lnTo>
                  <a:lnTo>
                    <a:pt x="468" y="90"/>
                  </a:lnTo>
                  <a:lnTo>
                    <a:pt x="461" y="95"/>
                  </a:lnTo>
                  <a:lnTo>
                    <a:pt x="458" y="97"/>
                  </a:lnTo>
                  <a:lnTo>
                    <a:pt x="451" y="97"/>
                  </a:lnTo>
                  <a:lnTo>
                    <a:pt x="437" y="100"/>
                  </a:lnTo>
                  <a:lnTo>
                    <a:pt x="433" y="100"/>
                  </a:lnTo>
                  <a:lnTo>
                    <a:pt x="421" y="104"/>
                  </a:lnTo>
                  <a:lnTo>
                    <a:pt x="419" y="107"/>
                  </a:lnTo>
                  <a:lnTo>
                    <a:pt x="414" y="107"/>
                  </a:lnTo>
                  <a:lnTo>
                    <a:pt x="405" y="114"/>
                  </a:lnTo>
                  <a:lnTo>
                    <a:pt x="395" y="121"/>
                  </a:lnTo>
                  <a:lnTo>
                    <a:pt x="391" y="123"/>
                  </a:lnTo>
                  <a:lnTo>
                    <a:pt x="389" y="125"/>
                  </a:lnTo>
                  <a:lnTo>
                    <a:pt x="382" y="128"/>
                  </a:lnTo>
                  <a:lnTo>
                    <a:pt x="379" y="130"/>
                  </a:lnTo>
                  <a:lnTo>
                    <a:pt x="379" y="132"/>
                  </a:lnTo>
                  <a:lnTo>
                    <a:pt x="379" y="139"/>
                  </a:lnTo>
                  <a:lnTo>
                    <a:pt x="377" y="142"/>
                  </a:lnTo>
                  <a:lnTo>
                    <a:pt x="375" y="142"/>
                  </a:lnTo>
                  <a:lnTo>
                    <a:pt x="347" y="165"/>
                  </a:lnTo>
                  <a:lnTo>
                    <a:pt x="344" y="167"/>
                  </a:lnTo>
                  <a:lnTo>
                    <a:pt x="340" y="170"/>
                  </a:lnTo>
                  <a:lnTo>
                    <a:pt x="337" y="172"/>
                  </a:lnTo>
                  <a:lnTo>
                    <a:pt x="328" y="195"/>
                  </a:lnTo>
                  <a:lnTo>
                    <a:pt x="323" y="200"/>
                  </a:lnTo>
                  <a:lnTo>
                    <a:pt x="321" y="202"/>
                  </a:lnTo>
                  <a:lnTo>
                    <a:pt x="319" y="205"/>
                  </a:lnTo>
                  <a:lnTo>
                    <a:pt x="316" y="207"/>
                  </a:lnTo>
                  <a:lnTo>
                    <a:pt x="314" y="207"/>
                  </a:lnTo>
                  <a:lnTo>
                    <a:pt x="312" y="209"/>
                  </a:lnTo>
                  <a:lnTo>
                    <a:pt x="307" y="212"/>
                  </a:lnTo>
                  <a:lnTo>
                    <a:pt x="300" y="216"/>
                  </a:lnTo>
                  <a:lnTo>
                    <a:pt x="298" y="219"/>
                  </a:lnTo>
                  <a:lnTo>
                    <a:pt x="288" y="221"/>
                  </a:lnTo>
                  <a:lnTo>
                    <a:pt x="244" y="242"/>
                  </a:lnTo>
                  <a:lnTo>
                    <a:pt x="230" y="251"/>
                  </a:lnTo>
                  <a:lnTo>
                    <a:pt x="223" y="253"/>
                  </a:lnTo>
                  <a:lnTo>
                    <a:pt x="209" y="258"/>
                  </a:lnTo>
                  <a:lnTo>
                    <a:pt x="209" y="258"/>
                  </a:lnTo>
                  <a:lnTo>
                    <a:pt x="207" y="258"/>
                  </a:lnTo>
                  <a:lnTo>
                    <a:pt x="205" y="260"/>
                  </a:lnTo>
                  <a:lnTo>
                    <a:pt x="202" y="260"/>
                  </a:lnTo>
                  <a:lnTo>
                    <a:pt x="191" y="274"/>
                  </a:lnTo>
                  <a:lnTo>
                    <a:pt x="179" y="284"/>
                  </a:lnTo>
                  <a:lnTo>
                    <a:pt x="174" y="288"/>
                  </a:lnTo>
                  <a:lnTo>
                    <a:pt x="167" y="291"/>
                  </a:lnTo>
                  <a:lnTo>
                    <a:pt x="165" y="288"/>
                  </a:lnTo>
                  <a:lnTo>
                    <a:pt x="163" y="286"/>
                  </a:lnTo>
                  <a:lnTo>
                    <a:pt x="160" y="286"/>
                  </a:lnTo>
                  <a:lnTo>
                    <a:pt x="156" y="281"/>
                  </a:lnTo>
                  <a:lnTo>
                    <a:pt x="153" y="281"/>
                  </a:lnTo>
                  <a:lnTo>
                    <a:pt x="151" y="281"/>
                  </a:lnTo>
                  <a:lnTo>
                    <a:pt x="126" y="288"/>
                  </a:lnTo>
                  <a:lnTo>
                    <a:pt x="123" y="291"/>
                  </a:lnTo>
                  <a:lnTo>
                    <a:pt x="119" y="300"/>
                  </a:lnTo>
                  <a:lnTo>
                    <a:pt x="114" y="302"/>
                  </a:lnTo>
                  <a:lnTo>
                    <a:pt x="109" y="300"/>
                  </a:lnTo>
                  <a:lnTo>
                    <a:pt x="107" y="300"/>
                  </a:lnTo>
                  <a:lnTo>
                    <a:pt x="100" y="305"/>
                  </a:lnTo>
                  <a:lnTo>
                    <a:pt x="95" y="305"/>
                  </a:lnTo>
                  <a:lnTo>
                    <a:pt x="93" y="302"/>
                  </a:lnTo>
                  <a:lnTo>
                    <a:pt x="93" y="302"/>
                  </a:lnTo>
                  <a:lnTo>
                    <a:pt x="91" y="302"/>
                  </a:lnTo>
                  <a:lnTo>
                    <a:pt x="88" y="300"/>
                  </a:lnTo>
                  <a:lnTo>
                    <a:pt x="86" y="300"/>
                  </a:lnTo>
                  <a:lnTo>
                    <a:pt x="86" y="302"/>
                  </a:lnTo>
                  <a:lnTo>
                    <a:pt x="84" y="307"/>
                  </a:lnTo>
                  <a:lnTo>
                    <a:pt x="81" y="309"/>
                  </a:lnTo>
                  <a:lnTo>
                    <a:pt x="81" y="307"/>
                  </a:lnTo>
                  <a:lnTo>
                    <a:pt x="79" y="307"/>
                  </a:lnTo>
                  <a:lnTo>
                    <a:pt x="79" y="307"/>
                  </a:lnTo>
                  <a:lnTo>
                    <a:pt x="77" y="307"/>
                  </a:lnTo>
                  <a:lnTo>
                    <a:pt x="77" y="307"/>
                  </a:lnTo>
                  <a:lnTo>
                    <a:pt x="77" y="307"/>
                  </a:lnTo>
                  <a:lnTo>
                    <a:pt x="74" y="307"/>
                  </a:lnTo>
                  <a:lnTo>
                    <a:pt x="70" y="307"/>
                  </a:lnTo>
                  <a:lnTo>
                    <a:pt x="67" y="307"/>
                  </a:lnTo>
                  <a:lnTo>
                    <a:pt x="67" y="309"/>
                  </a:lnTo>
                  <a:lnTo>
                    <a:pt x="65" y="309"/>
                  </a:lnTo>
                  <a:lnTo>
                    <a:pt x="63" y="312"/>
                  </a:lnTo>
                  <a:lnTo>
                    <a:pt x="63" y="312"/>
                  </a:lnTo>
                  <a:lnTo>
                    <a:pt x="60" y="312"/>
                  </a:lnTo>
                  <a:lnTo>
                    <a:pt x="56" y="309"/>
                  </a:lnTo>
                  <a:lnTo>
                    <a:pt x="56" y="305"/>
                  </a:lnTo>
                  <a:lnTo>
                    <a:pt x="56" y="305"/>
                  </a:lnTo>
                  <a:lnTo>
                    <a:pt x="53" y="305"/>
                  </a:lnTo>
                  <a:lnTo>
                    <a:pt x="53" y="305"/>
                  </a:lnTo>
                  <a:lnTo>
                    <a:pt x="51" y="305"/>
                  </a:lnTo>
                  <a:lnTo>
                    <a:pt x="51" y="305"/>
                  </a:lnTo>
                  <a:lnTo>
                    <a:pt x="51" y="305"/>
                  </a:lnTo>
                  <a:lnTo>
                    <a:pt x="51" y="302"/>
                  </a:lnTo>
                  <a:lnTo>
                    <a:pt x="51" y="302"/>
                  </a:lnTo>
                  <a:lnTo>
                    <a:pt x="49" y="300"/>
                  </a:lnTo>
                  <a:lnTo>
                    <a:pt x="49" y="300"/>
                  </a:lnTo>
                  <a:lnTo>
                    <a:pt x="49" y="298"/>
                  </a:lnTo>
                  <a:lnTo>
                    <a:pt x="46" y="295"/>
                  </a:lnTo>
                  <a:lnTo>
                    <a:pt x="44" y="295"/>
                  </a:lnTo>
                  <a:lnTo>
                    <a:pt x="44" y="295"/>
                  </a:lnTo>
                  <a:lnTo>
                    <a:pt x="44" y="293"/>
                  </a:lnTo>
                  <a:lnTo>
                    <a:pt x="44" y="293"/>
                  </a:lnTo>
                  <a:lnTo>
                    <a:pt x="42" y="293"/>
                  </a:lnTo>
                  <a:lnTo>
                    <a:pt x="25" y="281"/>
                  </a:lnTo>
                  <a:lnTo>
                    <a:pt x="14" y="265"/>
                  </a:lnTo>
                  <a:lnTo>
                    <a:pt x="5" y="258"/>
                  </a:lnTo>
                  <a:lnTo>
                    <a:pt x="5" y="258"/>
                  </a:lnTo>
                  <a:lnTo>
                    <a:pt x="2" y="253"/>
                  </a:lnTo>
                  <a:lnTo>
                    <a:pt x="2" y="251"/>
                  </a:lnTo>
                  <a:lnTo>
                    <a:pt x="0" y="242"/>
                  </a:lnTo>
                  <a:lnTo>
                    <a:pt x="0" y="239"/>
                  </a:lnTo>
                  <a:lnTo>
                    <a:pt x="2" y="232"/>
                  </a:lnTo>
                  <a:lnTo>
                    <a:pt x="2" y="228"/>
                  </a:lnTo>
                  <a:lnTo>
                    <a:pt x="2" y="219"/>
                  </a:lnTo>
                  <a:lnTo>
                    <a:pt x="5" y="216"/>
                  </a:lnTo>
                  <a:lnTo>
                    <a:pt x="7" y="216"/>
                  </a:lnTo>
                  <a:lnTo>
                    <a:pt x="11" y="219"/>
                  </a:lnTo>
                  <a:lnTo>
                    <a:pt x="16" y="214"/>
                  </a:lnTo>
                  <a:lnTo>
                    <a:pt x="18" y="212"/>
                  </a:lnTo>
                  <a:lnTo>
                    <a:pt x="18" y="209"/>
                  </a:lnTo>
                  <a:lnTo>
                    <a:pt x="21" y="207"/>
                  </a:lnTo>
                  <a:lnTo>
                    <a:pt x="21" y="202"/>
                  </a:lnTo>
                  <a:lnTo>
                    <a:pt x="21" y="200"/>
                  </a:lnTo>
                  <a:lnTo>
                    <a:pt x="16" y="198"/>
                  </a:lnTo>
                  <a:lnTo>
                    <a:pt x="14" y="195"/>
                  </a:lnTo>
                  <a:lnTo>
                    <a:pt x="14" y="193"/>
                  </a:lnTo>
                  <a:lnTo>
                    <a:pt x="14" y="191"/>
                  </a:lnTo>
                  <a:lnTo>
                    <a:pt x="14" y="188"/>
                  </a:lnTo>
                  <a:lnTo>
                    <a:pt x="14" y="186"/>
                  </a:lnTo>
                  <a:lnTo>
                    <a:pt x="14" y="186"/>
                  </a:lnTo>
                  <a:lnTo>
                    <a:pt x="16" y="186"/>
                  </a:lnTo>
                  <a:lnTo>
                    <a:pt x="14" y="179"/>
                  </a:lnTo>
                  <a:lnTo>
                    <a:pt x="16" y="179"/>
                  </a:lnTo>
                  <a:lnTo>
                    <a:pt x="23" y="167"/>
                  </a:lnTo>
                  <a:lnTo>
                    <a:pt x="25" y="165"/>
                  </a:lnTo>
                  <a:lnTo>
                    <a:pt x="28" y="163"/>
                  </a:lnTo>
                  <a:lnTo>
                    <a:pt x="30" y="160"/>
                  </a:lnTo>
                  <a:lnTo>
                    <a:pt x="35" y="158"/>
                  </a:lnTo>
                  <a:lnTo>
                    <a:pt x="37" y="158"/>
                  </a:lnTo>
                  <a:lnTo>
                    <a:pt x="39" y="160"/>
                  </a:lnTo>
                  <a:lnTo>
                    <a:pt x="44" y="165"/>
                  </a:lnTo>
                  <a:lnTo>
                    <a:pt x="46" y="167"/>
                  </a:lnTo>
                  <a:lnTo>
                    <a:pt x="51" y="172"/>
                  </a:lnTo>
                  <a:lnTo>
                    <a:pt x="53" y="172"/>
                  </a:lnTo>
                  <a:lnTo>
                    <a:pt x="63" y="163"/>
                  </a:lnTo>
                  <a:lnTo>
                    <a:pt x="70" y="158"/>
                  </a:lnTo>
                  <a:lnTo>
                    <a:pt x="72" y="156"/>
                  </a:lnTo>
                  <a:lnTo>
                    <a:pt x="74" y="151"/>
                  </a:lnTo>
                  <a:lnTo>
                    <a:pt x="91" y="132"/>
                  </a:lnTo>
                  <a:lnTo>
                    <a:pt x="95" y="128"/>
                  </a:lnTo>
                  <a:lnTo>
                    <a:pt x="98" y="128"/>
                  </a:lnTo>
                  <a:lnTo>
                    <a:pt x="98" y="128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2" y="130"/>
                  </a:lnTo>
                  <a:lnTo>
                    <a:pt x="102" y="132"/>
                  </a:lnTo>
                  <a:lnTo>
                    <a:pt x="107" y="135"/>
                  </a:lnTo>
                  <a:lnTo>
                    <a:pt x="109" y="135"/>
                  </a:lnTo>
                  <a:lnTo>
                    <a:pt x="112" y="135"/>
                  </a:lnTo>
                  <a:lnTo>
                    <a:pt x="112" y="135"/>
                  </a:lnTo>
                  <a:lnTo>
                    <a:pt x="114" y="123"/>
                  </a:lnTo>
                  <a:lnTo>
                    <a:pt x="114" y="123"/>
                  </a:lnTo>
                  <a:lnTo>
                    <a:pt x="114" y="121"/>
                  </a:lnTo>
                  <a:lnTo>
                    <a:pt x="116" y="118"/>
                  </a:lnTo>
                  <a:lnTo>
                    <a:pt x="116" y="118"/>
                  </a:lnTo>
                  <a:lnTo>
                    <a:pt x="119" y="116"/>
                  </a:lnTo>
                  <a:lnTo>
                    <a:pt x="119" y="114"/>
                  </a:lnTo>
                  <a:lnTo>
                    <a:pt x="119" y="111"/>
                  </a:lnTo>
                  <a:lnTo>
                    <a:pt x="119" y="109"/>
                  </a:lnTo>
                  <a:lnTo>
                    <a:pt x="121" y="109"/>
                  </a:lnTo>
                  <a:lnTo>
                    <a:pt x="123" y="107"/>
                  </a:lnTo>
                  <a:lnTo>
                    <a:pt x="119" y="104"/>
                  </a:lnTo>
                  <a:lnTo>
                    <a:pt x="114" y="100"/>
                  </a:lnTo>
                  <a:lnTo>
                    <a:pt x="112" y="100"/>
                  </a:lnTo>
                  <a:lnTo>
                    <a:pt x="109" y="95"/>
                  </a:lnTo>
                  <a:lnTo>
                    <a:pt x="102" y="93"/>
                  </a:lnTo>
                  <a:lnTo>
                    <a:pt x="86" y="86"/>
                  </a:lnTo>
                  <a:lnTo>
                    <a:pt x="86" y="83"/>
                  </a:lnTo>
                  <a:lnTo>
                    <a:pt x="88" y="81"/>
                  </a:lnTo>
                  <a:lnTo>
                    <a:pt x="88" y="81"/>
                  </a:lnTo>
                  <a:lnTo>
                    <a:pt x="91" y="79"/>
                  </a:lnTo>
                  <a:lnTo>
                    <a:pt x="95" y="79"/>
                  </a:lnTo>
                  <a:lnTo>
                    <a:pt x="95" y="77"/>
                  </a:lnTo>
                  <a:lnTo>
                    <a:pt x="98" y="67"/>
                  </a:lnTo>
                  <a:lnTo>
                    <a:pt x="100" y="60"/>
                  </a:lnTo>
                  <a:lnTo>
                    <a:pt x="102" y="56"/>
                  </a:lnTo>
                  <a:lnTo>
                    <a:pt x="102" y="53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5" y="46"/>
                  </a:lnTo>
                  <a:lnTo>
                    <a:pt x="93" y="44"/>
                  </a:lnTo>
                  <a:lnTo>
                    <a:pt x="93" y="42"/>
                  </a:lnTo>
                  <a:lnTo>
                    <a:pt x="91" y="39"/>
                  </a:lnTo>
                  <a:lnTo>
                    <a:pt x="88" y="39"/>
                  </a:lnTo>
                  <a:lnTo>
                    <a:pt x="88" y="37"/>
                  </a:lnTo>
                  <a:lnTo>
                    <a:pt x="88" y="37"/>
                  </a:lnTo>
                  <a:lnTo>
                    <a:pt x="91" y="28"/>
                  </a:lnTo>
                  <a:lnTo>
                    <a:pt x="98" y="16"/>
                  </a:lnTo>
                  <a:lnTo>
                    <a:pt x="102" y="14"/>
                  </a:lnTo>
                  <a:lnTo>
                    <a:pt x="98" y="21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100" y="28"/>
                  </a:lnTo>
                  <a:lnTo>
                    <a:pt x="102" y="32"/>
                  </a:lnTo>
                  <a:lnTo>
                    <a:pt x="109" y="37"/>
                  </a:lnTo>
                  <a:lnTo>
                    <a:pt x="114" y="44"/>
                  </a:lnTo>
                  <a:lnTo>
                    <a:pt x="116" y="44"/>
                  </a:lnTo>
                  <a:lnTo>
                    <a:pt x="119" y="46"/>
                  </a:lnTo>
                  <a:lnTo>
                    <a:pt x="126" y="49"/>
                  </a:lnTo>
                  <a:lnTo>
                    <a:pt x="133" y="51"/>
                  </a:lnTo>
                  <a:lnTo>
                    <a:pt x="135" y="51"/>
                  </a:lnTo>
                  <a:lnTo>
                    <a:pt x="139" y="51"/>
                  </a:lnTo>
                  <a:lnTo>
                    <a:pt x="146" y="44"/>
                  </a:lnTo>
                  <a:lnTo>
                    <a:pt x="156" y="42"/>
                  </a:lnTo>
                  <a:lnTo>
                    <a:pt x="165" y="37"/>
                  </a:lnTo>
                  <a:lnTo>
                    <a:pt x="167" y="37"/>
                  </a:lnTo>
                  <a:lnTo>
                    <a:pt x="172" y="37"/>
                  </a:lnTo>
                  <a:lnTo>
                    <a:pt x="174" y="37"/>
                  </a:lnTo>
                  <a:lnTo>
                    <a:pt x="179" y="37"/>
                  </a:lnTo>
                  <a:lnTo>
                    <a:pt x="198" y="30"/>
                  </a:lnTo>
                  <a:lnTo>
                    <a:pt x="200" y="28"/>
                  </a:lnTo>
                  <a:lnTo>
                    <a:pt x="214" y="28"/>
                  </a:lnTo>
                  <a:lnTo>
                    <a:pt x="216" y="25"/>
                  </a:lnTo>
                  <a:lnTo>
                    <a:pt x="219" y="25"/>
                  </a:lnTo>
                  <a:lnTo>
                    <a:pt x="221" y="25"/>
                  </a:lnTo>
                  <a:lnTo>
                    <a:pt x="226" y="28"/>
                  </a:lnTo>
                  <a:lnTo>
                    <a:pt x="228" y="28"/>
                  </a:lnTo>
                  <a:lnTo>
                    <a:pt x="233" y="25"/>
                  </a:lnTo>
                  <a:lnTo>
                    <a:pt x="235" y="25"/>
                  </a:lnTo>
                  <a:lnTo>
                    <a:pt x="240" y="25"/>
                  </a:lnTo>
                  <a:lnTo>
                    <a:pt x="244" y="25"/>
                  </a:lnTo>
                  <a:lnTo>
                    <a:pt x="249" y="23"/>
                  </a:lnTo>
                  <a:lnTo>
                    <a:pt x="251" y="21"/>
                  </a:lnTo>
                  <a:lnTo>
                    <a:pt x="254" y="21"/>
                  </a:lnTo>
                  <a:lnTo>
                    <a:pt x="258" y="21"/>
                  </a:lnTo>
                  <a:lnTo>
                    <a:pt x="263" y="18"/>
                  </a:lnTo>
                  <a:lnTo>
                    <a:pt x="267" y="16"/>
                  </a:lnTo>
                  <a:lnTo>
                    <a:pt x="272" y="14"/>
                  </a:lnTo>
                  <a:lnTo>
                    <a:pt x="274" y="14"/>
                  </a:lnTo>
                  <a:lnTo>
                    <a:pt x="277" y="14"/>
                  </a:lnTo>
                  <a:lnTo>
                    <a:pt x="279" y="14"/>
                  </a:lnTo>
                  <a:lnTo>
                    <a:pt x="281" y="14"/>
                  </a:lnTo>
                  <a:lnTo>
                    <a:pt x="284" y="11"/>
                  </a:lnTo>
                  <a:lnTo>
                    <a:pt x="288" y="11"/>
                  </a:lnTo>
                  <a:lnTo>
                    <a:pt x="295" y="14"/>
                  </a:lnTo>
                  <a:lnTo>
                    <a:pt x="298" y="14"/>
                  </a:lnTo>
                  <a:lnTo>
                    <a:pt x="307" y="11"/>
                  </a:lnTo>
                  <a:lnTo>
                    <a:pt x="314" y="14"/>
                  </a:lnTo>
                  <a:lnTo>
                    <a:pt x="326" y="16"/>
                  </a:lnTo>
                  <a:lnTo>
                    <a:pt x="340" y="16"/>
                  </a:lnTo>
                  <a:lnTo>
                    <a:pt x="342" y="16"/>
                  </a:lnTo>
                  <a:lnTo>
                    <a:pt x="347" y="14"/>
                  </a:lnTo>
                  <a:lnTo>
                    <a:pt x="349" y="14"/>
                  </a:lnTo>
                  <a:lnTo>
                    <a:pt x="354" y="11"/>
                  </a:lnTo>
                  <a:lnTo>
                    <a:pt x="356" y="11"/>
                  </a:lnTo>
                  <a:lnTo>
                    <a:pt x="363" y="14"/>
                  </a:lnTo>
                  <a:lnTo>
                    <a:pt x="363" y="14"/>
                  </a:lnTo>
                  <a:lnTo>
                    <a:pt x="372" y="14"/>
                  </a:lnTo>
                  <a:lnTo>
                    <a:pt x="384" y="11"/>
                  </a:lnTo>
                  <a:lnTo>
                    <a:pt x="393" y="9"/>
                  </a:lnTo>
                  <a:lnTo>
                    <a:pt x="400" y="9"/>
                  </a:lnTo>
                  <a:lnTo>
                    <a:pt x="402" y="9"/>
                  </a:lnTo>
                  <a:lnTo>
                    <a:pt x="409" y="4"/>
                  </a:lnTo>
                  <a:lnTo>
                    <a:pt x="421" y="2"/>
                  </a:lnTo>
                  <a:lnTo>
                    <a:pt x="423" y="0"/>
                  </a:lnTo>
                  <a:lnTo>
                    <a:pt x="428" y="0"/>
                  </a:lnTo>
                  <a:lnTo>
                    <a:pt x="433" y="2"/>
                  </a:lnTo>
                  <a:lnTo>
                    <a:pt x="435" y="2"/>
                  </a:lnTo>
                  <a:lnTo>
                    <a:pt x="440" y="2"/>
                  </a:lnTo>
                  <a:lnTo>
                    <a:pt x="444" y="0"/>
                  </a:lnTo>
                  <a:lnTo>
                    <a:pt x="449" y="0"/>
                  </a:lnTo>
                  <a:lnTo>
                    <a:pt x="454" y="0"/>
                  </a:lnTo>
                  <a:lnTo>
                    <a:pt x="456" y="0"/>
                  </a:lnTo>
                  <a:lnTo>
                    <a:pt x="461" y="2"/>
                  </a:lnTo>
                  <a:lnTo>
                    <a:pt x="463" y="2"/>
                  </a:lnTo>
                  <a:lnTo>
                    <a:pt x="465" y="4"/>
                  </a:lnTo>
                  <a:lnTo>
                    <a:pt x="468" y="7"/>
                  </a:lnTo>
                  <a:lnTo>
                    <a:pt x="472" y="9"/>
                  </a:lnTo>
                  <a:lnTo>
                    <a:pt x="472" y="9"/>
                  </a:lnTo>
                  <a:lnTo>
                    <a:pt x="475" y="11"/>
                  </a:lnTo>
                  <a:lnTo>
                    <a:pt x="475" y="11"/>
                  </a:lnTo>
                  <a:lnTo>
                    <a:pt x="475" y="14"/>
                  </a:lnTo>
                  <a:lnTo>
                    <a:pt x="477" y="16"/>
                  </a:lnTo>
                  <a:lnTo>
                    <a:pt x="489" y="18"/>
                  </a:lnTo>
                  <a:lnTo>
                    <a:pt x="493" y="18"/>
                  </a:lnTo>
                  <a:lnTo>
                    <a:pt x="496" y="21"/>
                  </a:lnTo>
                  <a:lnTo>
                    <a:pt x="498" y="23"/>
                  </a:lnTo>
                  <a:lnTo>
                    <a:pt x="498" y="23"/>
                  </a:lnTo>
                  <a:lnTo>
                    <a:pt x="498" y="25"/>
                  </a:lnTo>
                  <a:lnTo>
                    <a:pt x="500" y="30"/>
                  </a:lnTo>
                  <a:lnTo>
                    <a:pt x="507" y="30"/>
                  </a:lnTo>
                  <a:close/>
                </a:path>
              </a:pathLst>
            </a:custGeom>
            <a:solidFill>
              <a:srgbClr val="C8C8C8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12" name="Freeform 71">
              <a:extLst>
                <a:ext uri="{FF2B5EF4-FFF2-40B4-BE49-F238E27FC236}">
                  <a16:creationId xmlns:a16="http://schemas.microsoft.com/office/drawing/2014/main" id="{6D8A0384-C10A-4445-ABBA-A5C811AF0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467" y="3668752"/>
              <a:ext cx="688295" cy="409175"/>
            </a:xfrm>
            <a:custGeom>
              <a:avLst/>
              <a:gdLst>
                <a:gd name="T0" fmla="*/ 421 w 584"/>
                <a:gd name="T1" fmla="*/ 12 h 337"/>
                <a:gd name="T2" fmla="*/ 431 w 584"/>
                <a:gd name="T3" fmla="*/ 5 h 337"/>
                <a:gd name="T4" fmla="*/ 447 w 584"/>
                <a:gd name="T5" fmla="*/ 14 h 337"/>
                <a:gd name="T6" fmla="*/ 468 w 584"/>
                <a:gd name="T7" fmla="*/ 7 h 337"/>
                <a:gd name="T8" fmla="*/ 479 w 584"/>
                <a:gd name="T9" fmla="*/ 2 h 337"/>
                <a:gd name="T10" fmla="*/ 452 w 584"/>
                <a:gd name="T11" fmla="*/ 49 h 337"/>
                <a:gd name="T12" fmla="*/ 486 w 584"/>
                <a:gd name="T13" fmla="*/ 81 h 337"/>
                <a:gd name="T14" fmla="*/ 510 w 584"/>
                <a:gd name="T15" fmla="*/ 86 h 337"/>
                <a:gd name="T16" fmla="*/ 535 w 584"/>
                <a:gd name="T17" fmla="*/ 88 h 337"/>
                <a:gd name="T18" fmla="*/ 552 w 584"/>
                <a:gd name="T19" fmla="*/ 84 h 337"/>
                <a:gd name="T20" fmla="*/ 573 w 584"/>
                <a:gd name="T21" fmla="*/ 79 h 337"/>
                <a:gd name="T22" fmla="*/ 570 w 584"/>
                <a:gd name="T23" fmla="*/ 98 h 337"/>
                <a:gd name="T24" fmla="*/ 535 w 584"/>
                <a:gd name="T25" fmla="*/ 121 h 337"/>
                <a:gd name="T26" fmla="*/ 507 w 584"/>
                <a:gd name="T27" fmla="*/ 130 h 337"/>
                <a:gd name="T28" fmla="*/ 475 w 584"/>
                <a:gd name="T29" fmla="*/ 142 h 337"/>
                <a:gd name="T30" fmla="*/ 440 w 584"/>
                <a:gd name="T31" fmla="*/ 142 h 337"/>
                <a:gd name="T32" fmla="*/ 393 w 584"/>
                <a:gd name="T33" fmla="*/ 177 h 337"/>
                <a:gd name="T34" fmla="*/ 365 w 584"/>
                <a:gd name="T35" fmla="*/ 174 h 337"/>
                <a:gd name="T36" fmla="*/ 354 w 584"/>
                <a:gd name="T37" fmla="*/ 216 h 337"/>
                <a:gd name="T38" fmla="*/ 349 w 584"/>
                <a:gd name="T39" fmla="*/ 254 h 337"/>
                <a:gd name="T40" fmla="*/ 351 w 584"/>
                <a:gd name="T41" fmla="*/ 265 h 337"/>
                <a:gd name="T42" fmla="*/ 347 w 584"/>
                <a:gd name="T43" fmla="*/ 265 h 337"/>
                <a:gd name="T44" fmla="*/ 337 w 584"/>
                <a:gd name="T45" fmla="*/ 279 h 337"/>
                <a:gd name="T46" fmla="*/ 314 w 584"/>
                <a:gd name="T47" fmla="*/ 293 h 337"/>
                <a:gd name="T48" fmla="*/ 268 w 584"/>
                <a:gd name="T49" fmla="*/ 335 h 337"/>
                <a:gd name="T50" fmla="*/ 233 w 584"/>
                <a:gd name="T51" fmla="*/ 321 h 337"/>
                <a:gd name="T52" fmla="*/ 226 w 584"/>
                <a:gd name="T53" fmla="*/ 312 h 337"/>
                <a:gd name="T54" fmla="*/ 212 w 584"/>
                <a:gd name="T55" fmla="*/ 293 h 337"/>
                <a:gd name="T56" fmla="*/ 172 w 584"/>
                <a:gd name="T57" fmla="*/ 270 h 337"/>
                <a:gd name="T58" fmla="*/ 149 w 584"/>
                <a:gd name="T59" fmla="*/ 270 h 337"/>
                <a:gd name="T60" fmla="*/ 137 w 584"/>
                <a:gd name="T61" fmla="*/ 284 h 337"/>
                <a:gd name="T62" fmla="*/ 121 w 584"/>
                <a:gd name="T63" fmla="*/ 305 h 337"/>
                <a:gd name="T64" fmla="*/ 93 w 584"/>
                <a:gd name="T65" fmla="*/ 309 h 337"/>
                <a:gd name="T66" fmla="*/ 51 w 584"/>
                <a:gd name="T67" fmla="*/ 277 h 337"/>
                <a:gd name="T68" fmla="*/ 37 w 584"/>
                <a:gd name="T69" fmla="*/ 254 h 337"/>
                <a:gd name="T70" fmla="*/ 0 w 584"/>
                <a:gd name="T71" fmla="*/ 128 h 337"/>
                <a:gd name="T72" fmla="*/ 7 w 584"/>
                <a:gd name="T73" fmla="*/ 109 h 337"/>
                <a:gd name="T74" fmla="*/ 19 w 584"/>
                <a:gd name="T75" fmla="*/ 109 h 337"/>
                <a:gd name="T76" fmla="*/ 35 w 584"/>
                <a:gd name="T77" fmla="*/ 112 h 337"/>
                <a:gd name="T78" fmla="*/ 44 w 584"/>
                <a:gd name="T79" fmla="*/ 109 h 337"/>
                <a:gd name="T80" fmla="*/ 61 w 584"/>
                <a:gd name="T81" fmla="*/ 109 h 337"/>
                <a:gd name="T82" fmla="*/ 77 w 584"/>
                <a:gd name="T83" fmla="*/ 102 h 337"/>
                <a:gd name="T84" fmla="*/ 86 w 584"/>
                <a:gd name="T85" fmla="*/ 102 h 337"/>
                <a:gd name="T86" fmla="*/ 105 w 584"/>
                <a:gd name="T87" fmla="*/ 93 h 337"/>
                <a:gd name="T88" fmla="*/ 116 w 584"/>
                <a:gd name="T89" fmla="*/ 74 h 337"/>
                <a:gd name="T90" fmla="*/ 147 w 584"/>
                <a:gd name="T91" fmla="*/ 65 h 337"/>
                <a:gd name="T92" fmla="*/ 161 w 584"/>
                <a:gd name="T93" fmla="*/ 63 h 337"/>
                <a:gd name="T94" fmla="*/ 175 w 584"/>
                <a:gd name="T95" fmla="*/ 56 h 337"/>
                <a:gd name="T96" fmla="*/ 177 w 584"/>
                <a:gd name="T97" fmla="*/ 53 h 337"/>
                <a:gd name="T98" fmla="*/ 209 w 584"/>
                <a:gd name="T99" fmla="*/ 42 h 337"/>
                <a:gd name="T100" fmla="*/ 219 w 584"/>
                <a:gd name="T101" fmla="*/ 37 h 337"/>
                <a:gd name="T102" fmla="*/ 228 w 584"/>
                <a:gd name="T103" fmla="*/ 21 h 337"/>
                <a:gd name="T104" fmla="*/ 256 w 584"/>
                <a:gd name="T105" fmla="*/ 25 h 337"/>
                <a:gd name="T106" fmla="*/ 284 w 584"/>
                <a:gd name="T107" fmla="*/ 21 h 337"/>
                <a:gd name="T108" fmla="*/ 298 w 584"/>
                <a:gd name="T109" fmla="*/ 19 h 337"/>
                <a:gd name="T110" fmla="*/ 312 w 584"/>
                <a:gd name="T111" fmla="*/ 14 h 337"/>
                <a:gd name="T112" fmla="*/ 335 w 584"/>
                <a:gd name="T113" fmla="*/ 12 h 337"/>
                <a:gd name="T114" fmla="*/ 358 w 584"/>
                <a:gd name="T115" fmla="*/ 12 h 337"/>
                <a:gd name="T116" fmla="*/ 368 w 584"/>
                <a:gd name="T117" fmla="*/ 2 h 337"/>
                <a:gd name="T118" fmla="*/ 382 w 584"/>
                <a:gd name="T119" fmla="*/ 9 h 337"/>
                <a:gd name="T120" fmla="*/ 400 w 584"/>
                <a:gd name="T121" fmla="*/ 5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4" h="337">
                  <a:moveTo>
                    <a:pt x="405" y="5"/>
                  </a:moveTo>
                  <a:lnTo>
                    <a:pt x="410" y="5"/>
                  </a:lnTo>
                  <a:lnTo>
                    <a:pt x="412" y="5"/>
                  </a:lnTo>
                  <a:lnTo>
                    <a:pt x="414" y="5"/>
                  </a:lnTo>
                  <a:lnTo>
                    <a:pt x="419" y="7"/>
                  </a:lnTo>
                  <a:lnTo>
                    <a:pt x="419" y="9"/>
                  </a:lnTo>
                  <a:lnTo>
                    <a:pt x="419" y="12"/>
                  </a:lnTo>
                  <a:lnTo>
                    <a:pt x="421" y="12"/>
                  </a:lnTo>
                  <a:lnTo>
                    <a:pt x="421" y="9"/>
                  </a:lnTo>
                  <a:lnTo>
                    <a:pt x="421" y="7"/>
                  </a:lnTo>
                  <a:lnTo>
                    <a:pt x="421" y="5"/>
                  </a:lnTo>
                  <a:lnTo>
                    <a:pt x="426" y="7"/>
                  </a:lnTo>
                  <a:lnTo>
                    <a:pt x="428" y="9"/>
                  </a:lnTo>
                  <a:lnTo>
                    <a:pt x="431" y="9"/>
                  </a:lnTo>
                  <a:lnTo>
                    <a:pt x="431" y="7"/>
                  </a:lnTo>
                  <a:lnTo>
                    <a:pt x="431" y="5"/>
                  </a:lnTo>
                  <a:lnTo>
                    <a:pt x="433" y="7"/>
                  </a:lnTo>
                  <a:lnTo>
                    <a:pt x="435" y="9"/>
                  </a:lnTo>
                  <a:lnTo>
                    <a:pt x="435" y="12"/>
                  </a:lnTo>
                  <a:lnTo>
                    <a:pt x="438" y="9"/>
                  </a:lnTo>
                  <a:lnTo>
                    <a:pt x="440" y="9"/>
                  </a:lnTo>
                  <a:lnTo>
                    <a:pt x="445" y="9"/>
                  </a:lnTo>
                  <a:lnTo>
                    <a:pt x="445" y="14"/>
                  </a:lnTo>
                  <a:lnTo>
                    <a:pt x="447" y="14"/>
                  </a:lnTo>
                  <a:lnTo>
                    <a:pt x="449" y="12"/>
                  </a:lnTo>
                  <a:lnTo>
                    <a:pt x="452" y="12"/>
                  </a:lnTo>
                  <a:lnTo>
                    <a:pt x="454" y="9"/>
                  </a:lnTo>
                  <a:lnTo>
                    <a:pt x="456" y="9"/>
                  </a:lnTo>
                  <a:lnTo>
                    <a:pt x="458" y="12"/>
                  </a:lnTo>
                  <a:lnTo>
                    <a:pt x="458" y="14"/>
                  </a:lnTo>
                  <a:lnTo>
                    <a:pt x="465" y="9"/>
                  </a:lnTo>
                  <a:lnTo>
                    <a:pt x="468" y="7"/>
                  </a:lnTo>
                  <a:lnTo>
                    <a:pt x="465" y="5"/>
                  </a:lnTo>
                  <a:lnTo>
                    <a:pt x="465" y="2"/>
                  </a:lnTo>
                  <a:lnTo>
                    <a:pt x="465" y="0"/>
                  </a:lnTo>
                  <a:lnTo>
                    <a:pt x="468" y="0"/>
                  </a:lnTo>
                  <a:lnTo>
                    <a:pt x="468" y="2"/>
                  </a:lnTo>
                  <a:lnTo>
                    <a:pt x="472" y="5"/>
                  </a:lnTo>
                  <a:lnTo>
                    <a:pt x="475" y="5"/>
                  </a:lnTo>
                  <a:lnTo>
                    <a:pt x="479" y="2"/>
                  </a:lnTo>
                  <a:lnTo>
                    <a:pt x="482" y="5"/>
                  </a:lnTo>
                  <a:lnTo>
                    <a:pt x="498" y="12"/>
                  </a:lnTo>
                  <a:lnTo>
                    <a:pt x="435" y="39"/>
                  </a:lnTo>
                  <a:lnTo>
                    <a:pt x="433" y="39"/>
                  </a:lnTo>
                  <a:lnTo>
                    <a:pt x="433" y="42"/>
                  </a:lnTo>
                  <a:lnTo>
                    <a:pt x="435" y="44"/>
                  </a:lnTo>
                  <a:lnTo>
                    <a:pt x="445" y="44"/>
                  </a:lnTo>
                  <a:lnTo>
                    <a:pt x="452" y="49"/>
                  </a:lnTo>
                  <a:lnTo>
                    <a:pt x="456" y="49"/>
                  </a:lnTo>
                  <a:lnTo>
                    <a:pt x="461" y="51"/>
                  </a:lnTo>
                  <a:lnTo>
                    <a:pt x="463" y="53"/>
                  </a:lnTo>
                  <a:lnTo>
                    <a:pt x="472" y="63"/>
                  </a:lnTo>
                  <a:lnTo>
                    <a:pt x="479" y="74"/>
                  </a:lnTo>
                  <a:lnTo>
                    <a:pt x="482" y="79"/>
                  </a:lnTo>
                  <a:lnTo>
                    <a:pt x="484" y="81"/>
                  </a:lnTo>
                  <a:lnTo>
                    <a:pt x="486" y="81"/>
                  </a:lnTo>
                  <a:lnTo>
                    <a:pt x="496" y="84"/>
                  </a:lnTo>
                  <a:lnTo>
                    <a:pt x="498" y="84"/>
                  </a:lnTo>
                  <a:lnTo>
                    <a:pt x="500" y="84"/>
                  </a:lnTo>
                  <a:lnTo>
                    <a:pt x="503" y="84"/>
                  </a:lnTo>
                  <a:lnTo>
                    <a:pt x="503" y="86"/>
                  </a:lnTo>
                  <a:lnTo>
                    <a:pt x="503" y="88"/>
                  </a:lnTo>
                  <a:lnTo>
                    <a:pt x="510" y="88"/>
                  </a:lnTo>
                  <a:lnTo>
                    <a:pt x="510" y="86"/>
                  </a:lnTo>
                  <a:lnTo>
                    <a:pt x="512" y="86"/>
                  </a:lnTo>
                  <a:lnTo>
                    <a:pt x="514" y="86"/>
                  </a:lnTo>
                  <a:lnTo>
                    <a:pt x="517" y="86"/>
                  </a:lnTo>
                  <a:lnTo>
                    <a:pt x="526" y="88"/>
                  </a:lnTo>
                  <a:lnTo>
                    <a:pt x="528" y="88"/>
                  </a:lnTo>
                  <a:lnTo>
                    <a:pt x="531" y="88"/>
                  </a:lnTo>
                  <a:lnTo>
                    <a:pt x="533" y="91"/>
                  </a:lnTo>
                  <a:lnTo>
                    <a:pt x="535" y="88"/>
                  </a:lnTo>
                  <a:lnTo>
                    <a:pt x="535" y="86"/>
                  </a:lnTo>
                  <a:lnTo>
                    <a:pt x="538" y="84"/>
                  </a:lnTo>
                  <a:lnTo>
                    <a:pt x="540" y="84"/>
                  </a:lnTo>
                  <a:lnTo>
                    <a:pt x="542" y="84"/>
                  </a:lnTo>
                  <a:lnTo>
                    <a:pt x="545" y="84"/>
                  </a:lnTo>
                  <a:lnTo>
                    <a:pt x="547" y="84"/>
                  </a:lnTo>
                  <a:lnTo>
                    <a:pt x="547" y="86"/>
                  </a:lnTo>
                  <a:lnTo>
                    <a:pt x="552" y="84"/>
                  </a:lnTo>
                  <a:lnTo>
                    <a:pt x="556" y="84"/>
                  </a:lnTo>
                  <a:lnTo>
                    <a:pt x="559" y="84"/>
                  </a:lnTo>
                  <a:lnTo>
                    <a:pt x="561" y="84"/>
                  </a:lnTo>
                  <a:lnTo>
                    <a:pt x="561" y="81"/>
                  </a:lnTo>
                  <a:lnTo>
                    <a:pt x="563" y="81"/>
                  </a:lnTo>
                  <a:lnTo>
                    <a:pt x="568" y="81"/>
                  </a:lnTo>
                  <a:lnTo>
                    <a:pt x="570" y="79"/>
                  </a:lnTo>
                  <a:lnTo>
                    <a:pt x="573" y="79"/>
                  </a:lnTo>
                  <a:lnTo>
                    <a:pt x="575" y="79"/>
                  </a:lnTo>
                  <a:lnTo>
                    <a:pt x="580" y="84"/>
                  </a:lnTo>
                  <a:lnTo>
                    <a:pt x="582" y="86"/>
                  </a:lnTo>
                  <a:lnTo>
                    <a:pt x="584" y="88"/>
                  </a:lnTo>
                  <a:lnTo>
                    <a:pt x="582" y="91"/>
                  </a:lnTo>
                  <a:lnTo>
                    <a:pt x="580" y="93"/>
                  </a:lnTo>
                  <a:lnTo>
                    <a:pt x="577" y="95"/>
                  </a:lnTo>
                  <a:lnTo>
                    <a:pt x="570" y="98"/>
                  </a:lnTo>
                  <a:lnTo>
                    <a:pt x="568" y="102"/>
                  </a:lnTo>
                  <a:lnTo>
                    <a:pt x="566" y="105"/>
                  </a:lnTo>
                  <a:lnTo>
                    <a:pt x="561" y="112"/>
                  </a:lnTo>
                  <a:lnTo>
                    <a:pt x="556" y="114"/>
                  </a:lnTo>
                  <a:lnTo>
                    <a:pt x="554" y="116"/>
                  </a:lnTo>
                  <a:lnTo>
                    <a:pt x="552" y="116"/>
                  </a:lnTo>
                  <a:lnTo>
                    <a:pt x="542" y="119"/>
                  </a:lnTo>
                  <a:lnTo>
                    <a:pt x="535" y="121"/>
                  </a:lnTo>
                  <a:lnTo>
                    <a:pt x="531" y="123"/>
                  </a:lnTo>
                  <a:lnTo>
                    <a:pt x="528" y="123"/>
                  </a:lnTo>
                  <a:lnTo>
                    <a:pt x="524" y="123"/>
                  </a:lnTo>
                  <a:lnTo>
                    <a:pt x="519" y="126"/>
                  </a:lnTo>
                  <a:lnTo>
                    <a:pt x="514" y="126"/>
                  </a:lnTo>
                  <a:lnTo>
                    <a:pt x="512" y="128"/>
                  </a:lnTo>
                  <a:lnTo>
                    <a:pt x="510" y="130"/>
                  </a:lnTo>
                  <a:lnTo>
                    <a:pt x="507" y="130"/>
                  </a:lnTo>
                  <a:lnTo>
                    <a:pt x="505" y="133"/>
                  </a:lnTo>
                  <a:lnTo>
                    <a:pt x="500" y="133"/>
                  </a:lnTo>
                  <a:lnTo>
                    <a:pt x="496" y="135"/>
                  </a:lnTo>
                  <a:lnTo>
                    <a:pt x="486" y="137"/>
                  </a:lnTo>
                  <a:lnTo>
                    <a:pt x="482" y="140"/>
                  </a:lnTo>
                  <a:lnTo>
                    <a:pt x="479" y="142"/>
                  </a:lnTo>
                  <a:lnTo>
                    <a:pt x="477" y="142"/>
                  </a:lnTo>
                  <a:lnTo>
                    <a:pt x="475" y="142"/>
                  </a:lnTo>
                  <a:lnTo>
                    <a:pt x="472" y="142"/>
                  </a:lnTo>
                  <a:lnTo>
                    <a:pt x="470" y="140"/>
                  </a:lnTo>
                  <a:lnTo>
                    <a:pt x="468" y="140"/>
                  </a:lnTo>
                  <a:lnTo>
                    <a:pt x="465" y="140"/>
                  </a:lnTo>
                  <a:lnTo>
                    <a:pt x="458" y="140"/>
                  </a:lnTo>
                  <a:lnTo>
                    <a:pt x="445" y="142"/>
                  </a:lnTo>
                  <a:lnTo>
                    <a:pt x="442" y="142"/>
                  </a:lnTo>
                  <a:lnTo>
                    <a:pt x="440" y="142"/>
                  </a:lnTo>
                  <a:lnTo>
                    <a:pt x="438" y="144"/>
                  </a:lnTo>
                  <a:lnTo>
                    <a:pt x="433" y="151"/>
                  </a:lnTo>
                  <a:lnTo>
                    <a:pt x="428" y="154"/>
                  </a:lnTo>
                  <a:lnTo>
                    <a:pt x="424" y="158"/>
                  </a:lnTo>
                  <a:lnTo>
                    <a:pt x="414" y="161"/>
                  </a:lnTo>
                  <a:lnTo>
                    <a:pt x="403" y="167"/>
                  </a:lnTo>
                  <a:lnTo>
                    <a:pt x="396" y="174"/>
                  </a:lnTo>
                  <a:lnTo>
                    <a:pt x="393" y="177"/>
                  </a:lnTo>
                  <a:lnTo>
                    <a:pt x="389" y="179"/>
                  </a:lnTo>
                  <a:lnTo>
                    <a:pt x="386" y="181"/>
                  </a:lnTo>
                  <a:lnTo>
                    <a:pt x="384" y="181"/>
                  </a:lnTo>
                  <a:lnTo>
                    <a:pt x="382" y="181"/>
                  </a:lnTo>
                  <a:lnTo>
                    <a:pt x="379" y="177"/>
                  </a:lnTo>
                  <a:lnTo>
                    <a:pt x="372" y="177"/>
                  </a:lnTo>
                  <a:lnTo>
                    <a:pt x="368" y="172"/>
                  </a:lnTo>
                  <a:lnTo>
                    <a:pt x="365" y="174"/>
                  </a:lnTo>
                  <a:lnTo>
                    <a:pt x="365" y="186"/>
                  </a:lnTo>
                  <a:lnTo>
                    <a:pt x="365" y="191"/>
                  </a:lnTo>
                  <a:lnTo>
                    <a:pt x="365" y="193"/>
                  </a:lnTo>
                  <a:lnTo>
                    <a:pt x="361" y="200"/>
                  </a:lnTo>
                  <a:lnTo>
                    <a:pt x="361" y="202"/>
                  </a:lnTo>
                  <a:lnTo>
                    <a:pt x="358" y="207"/>
                  </a:lnTo>
                  <a:lnTo>
                    <a:pt x="356" y="214"/>
                  </a:lnTo>
                  <a:lnTo>
                    <a:pt x="354" y="216"/>
                  </a:lnTo>
                  <a:lnTo>
                    <a:pt x="354" y="221"/>
                  </a:lnTo>
                  <a:lnTo>
                    <a:pt x="354" y="226"/>
                  </a:lnTo>
                  <a:lnTo>
                    <a:pt x="347" y="242"/>
                  </a:lnTo>
                  <a:lnTo>
                    <a:pt x="347" y="244"/>
                  </a:lnTo>
                  <a:lnTo>
                    <a:pt x="347" y="247"/>
                  </a:lnTo>
                  <a:lnTo>
                    <a:pt x="347" y="249"/>
                  </a:lnTo>
                  <a:lnTo>
                    <a:pt x="347" y="251"/>
                  </a:lnTo>
                  <a:lnTo>
                    <a:pt x="349" y="254"/>
                  </a:lnTo>
                  <a:lnTo>
                    <a:pt x="349" y="256"/>
                  </a:lnTo>
                  <a:lnTo>
                    <a:pt x="351" y="258"/>
                  </a:lnTo>
                  <a:lnTo>
                    <a:pt x="354" y="261"/>
                  </a:lnTo>
                  <a:lnTo>
                    <a:pt x="354" y="263"/>
                  </a:lnTo>
                  <a:lnTo>
                    <a:pt x="356" y="263"/>
                  </a:lnTo>
                  <a:lnTo>
                    <a:pt x="356" y="265"/>
                  </a:lnTo>
                  <a:lnTo>
                    <a:pt x="354" y="265"/>
                  </a:lnTo>
                  <a:lnTo>
                    <a:pt x="351" y="265"/>
                  </a:lnTo>
                  <a:lnTo>
                    <a:pt x="349" y="265"/>
                  </a:lnTo>
                  <a:lnTo>
                    <a:pt x="349" y="263"/>
                  </a:lnTo>
                  <a:lnTo>
                    <a:pt x="349" y="261"/>
                  </a:lnTo>
                  <a:lnTo>
                    <a:pt x="349" y="258"/>
                  </a:lnTo>
                  <a:lnTo>
                    <a:pt x="347" y="258"/>
                  </a:lnTo>
                  <a:lnTo>
                    <a:pt x="347" y="261"/>
                  </a:lnTo>
                  <a:lnTo>
                    <a:pt x="347" y="263"/>
                  </a:lnTo>
                  <a:lnTo>
                    <a:pt x="347" y="265"/>
                  </a:lnTo>
                  <a:lnTo>
                    <a:pt x="344" y="265"/>
                  </a:lnTo>
                  <a:lnTo>
                    <a:pt x="342" y="265"/>
                  </a:lnTo>
                  <a:lnTo>
                    <a:pt x="342" y="268"/>
                  </a:lnTo>
                  <a:lnTo>
                    <a:pt x="342" y="270"/>
                  </a:lnTo>
                  <a:lnTo>
                    <a:pt x="342" y="272"/>
                  </a:lnTo>
                  <a:lnTo>
                    <a:pt x="340" y="275"/>
                  </a:lnTo>
                  <a:lnTo>
                    <a:pt x="340" y="277"/>
                  </a:lnTo>
                  <a:lnTo>
                    <a:pt x="337" y="279"/>
                  </a:lnTo>
                  <a:lnTo>
                    <a:pt x="330" y="286"/>
                  </a:lnTo>
                  <a:lnTo>
                    <a:pt x="328" y="289"/>
                  </a:lnTo>
                  <a:lnTo>
                    <a:pt x="326" y="289"/>
                  </a:lnTo>
                  <a:lnTo>
                    <a:pt x="324" y="286"/>
                  </a:lnTo>
                  <a:lnTo>
                    <a:pt x="321" y="286"/>
                  </a:lnTo>
                  <a:lnTo>
                    <a:pt x="319" y="289"/>
                  </a:lnTo>
                  <a:lnTo>
                    <a:pt x="317" y="289"/>
                  </a:lnTo>
                  <a:lnTo>
                    <a:pt x="314" y="293"/>
                  </a:lnTo>
                  <a:lnTo>
                    <a:pt x="314" y="296"/>
                  </a:lnTo>
                  <a:lnTo>
                    <a:pt x="312" y="298"/>
                  </a:lnTo>
                  <a:lnTo>
                    <a:pt x="307" y="303"/>
                  </a:lnTo>
                  <a:lnTo>
                    <a:pt x="305" y="307"/>
                  </a:lnTo>
                  <a:lnTo>
                    <a:pt x="277" y="337"/>
                  </a:lnTo>
                  <a:lnTo>
                    <a:pt x="270" y="337"/>
                  </a:lnTo>
                  <a:lnTo>
                    <a:pt x="268" y="337"/>
                  </a:lnTo>
                  <a:lnTo>
                    <a:pt x="268" y="335"/>
                  </a:lnTo>
                  <a:lnTo>
                    <a:pt x="265" y="333"/>
                  </a:lnTo>
                  <a:lnTo>
                    <a:pt x="258" y="330"/>
                  </a:lnTo>
                  <a:lnTo>
                    <a:pt x="254" y="330"/>
                  </a:lnTo>
                  <a:lnTo>
                    <a:pt x="244" y="330"/>
                  </a:lnTo>
                  <a:lnTo>
                    <a:pt x="242" y="328"/>
                  </a:lnTo>
                  <a:lnTo>
                    <a:pt x="240" y="323"/>
                  </a:lnTo>
                  <a:lnTo>
                    <a:pt x="237" y="321"/>
                  </a:lnTo>
                  <a:lnTo>
                    <a:pt x="233" y="321"/>
                  </a:lnTo>
                  <a:lnTo>
                    <a:pt x="230" y="319"/>
                  </a:lnTo>
                  <a:lnTo>
                    <a:pt x="230" y="316"/>
                  </a:lnTo>
                  <a:lnTo>
                    <a:pt x="233" y="314"/>
                  </a:lnTo>
                  <a:lnTo>
                    <a:pt x="233" y="312"/>
                  </a:lnTo>
                  <a:lnTo>
                    <a:pt x="230" y="309"/>
                  </a:lnTo>
                  <a:lnTo>
                    <a:pt x="228" y="309"/>
                  </a:lnTo>
                  <a:lnTo>
                    <a:pt x="228" y="312"/>
                  </a:lnTo>
                  <a:lnTo>
                    <a:pt x="226" y="312"/>
                  </a:lnTo>
                  <a:lnTo>
                    <a:pt x="223" y="309"/>
                  </a:lnTo>
                  <a:lnTo>
                    <a:pt x="223" y="305"/>
                  </a:lnTo>
                  <a:lnTo>
                    <a:pt x="221" y="303"/>
                  </a:lnTo>
                  <a:lnTo>
                    <a:pt x="219" y="303"/>
                  </a:lnTo>
                  <a:lnTo>
                    <a:pt x="216" y="303"/>
                  </a:lnTo>
                  <a:lnTo>
                    <a:pt x="214" y="300"/>
                  </a:lnTo>
                  <a:lnTo>
                    <a:pt x="214" y="298"/>
                  </a:lnTo>
                  <a:lnTo>
                    <a:pt x="212" y="293"/>
                  </a:lnTo>
                  <a:lnTo>
                    <a:pt x="212" y="291"/>
                  </a:lnTo>
                  <a:lnTo>
                    <a:pt x="209" y="289"/>
                  </a:lnTo>
                  <a:lnTo>
                    <a:pt x="202" y="282"/>
                  </a:lnTo>
                  <a:lnTo>
                    <a:pt x="200" y="282"/>
                  </a:lnTo>
                  <a:lnTo>
                    <a:pt x="196" y="282"/>
                  </a:lnTo>
                  <a:lnTo>
                    <a:pt x="191" y="279"/>
                  </a:lnTo>
                  <a:lnTo>
                    <a:pt x="177" y="275"/>
                  </a:lnTo>
                  <a:lnTo>
                    <a:pt x="172" y="270"/>
                  </a:lnTo>
                  <a:lnTo>
                    <a:pt x="170" y="270"/>
                  </a:lnTo>
                  <a:lnTo>
                    <a:pt x="165" y="268"/>
                  </a:lnTo>
                  <a:lnTo>
                    <a:pt x="163" y="268"/>
                  </a:lnTo>
                  <a:lnTo>
                    <a:pt x="158" y="270"/>
                  </a:lnTo>
                  <a:lnTo>
                    <a:pt x="156" y="277"/>
                  </a:lnTo>
                  <a:lnTo>
                    <a:pt x="154" y="275"/>
                  </a:lnTo>
                  <a:lnTo>
                    <a:pt x="151" y="272"/>
                  </a:lnTo>
                  <a:lnTo>
                    <a:pt x="149" y="270"/>
                  </a:lnTo>
                  <a:lnTo>
                    <a:pt x="147" y="270"/>
                  </a:lnTo>
                  <a:lnTo>
                    <a:pt x="144" y="272"/>
                  </a:lnTo>
                  <a:lnTo>
                    <a:pt x="142" y="272"/>
                  </a:lnTo>
                  <a:lnTo>
                    <a:pt x="140" y="275"/>
                  </a:lnTo>
                  <a:lnTo>
                    <a:pt x="140" y="277"/>
                  </a:lnTo>
                  <a:lnTo>
                    <a:pt x="137" y="277"/>
                  </a:lnTo>
                  <a:lnTo>
                    <a:pt x="137" y="282"/>
                  </a:lnTo>
                  <a:lnTo>
                    <a:pt x="137" y="284"/>
                  </a:lnTo>
                  <a:lnTo>
                    <a:pt x="137" y="289"/>
                  </a:lnTo>
                  <a:lnTo>
                    <a:pt x="137" y="291"/>
                  </a:lnTo>
                  <a:lnTo>
                    <a:pt x="137" y="293"/>
                  </a:lnTo>
                  <a:lnTo>
                    <a:pt x="135" y="296"/>
                  </a:lnTo>
                  <a:lnTo>
                    <a:pt x="130" y="298"/>
                  </a:lnTo>
                  <a:lnTo>
                    <a:pt x="128" y="300"/>
                  </a:lnTo>
                  <a:lnTo>
                    <a:pt x="126" y="303"/>
                  </a:lnTo>
                  <a:lnTo>
                    <a:pt x="121" y="305"/>
                  </a:lnTo>
                  <a:lnTo>
                    <a:pt x="119" y="309"/>
                  </a:lnTo>
                  <a:lnTo>
                    <a:pt x="116" y="312"/>
                  </a:lnTo>
                  <a:lnTo>
                    <a:pt x="114" y="312"/>
                  </a:lnTo>
                  <a:lnTo>
                    <a:pt x="112" y="314"/>
                  </a:lnTo>
                  <a:lnTo>
                    <a:pt x="109" y="314"/>
                  </a:lnTo>
                  <a:lnTo>
                    <a:pt x="100" y="312"/>
                  </a:lnTo>
                  <a:lnTo>
                    <a:pt x="95" y="309"/>
                  </a:lnTo>
                  <a:lnTo>
                    <a:pt x="93" y="309"/>
                  </a:lnTo>
                  <a:lnTo>
                    <a:pt x="91" y="307"/>
                  </a:lnTo>
                  <a:lnTo>
                    <a:pt x="91" y="305"/>
                  </a:lnTo>
                  <a:lnTo>
                    <a:pt x="88" y="303"/>
                  </a:lnTo>
                  <a:lnTo>
                    <a:pt x="86" y="303"/>
                  </a:lnTo>
                  <a:lnTo>
                    <a:pt x="81" y="300"/>
                  </a:lnTo>
                  <a:lnTo>
                    <a:pt x="77" y="296"/>
                  </a:lnTo>
                  <a:lnTo>
                    <a:pt x="58" y="284"/>
                  </a:lnTo>
                  <a:lnTo>
                    <a:pt x="51" y="277"/>
                  </a:lnTo>
                  <a:lnTo>
                    <a:pt x="49" y="272"/>
                  </a:lnTo>
                  <a:lnTo>
                    <a:pt x="49" y="270"/>
                  </a:lnTo>
                  <a:lnTo>
                    <a:pt x="49" y="268"/>
                  </a:lnTo>
                  <a:lnTo>
                    <a:pt x="47" y="263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6"/>
                  </a:lnTo>
                  <a:lnTo>
                    <a:pt x="37" y="254"/>
                  </a:lnTo>
                  <a:lnTo>
                    <a:pt x="28" y="247"/>
                  </a:lnTo>
                  <a:lnTo>
                    <a:pt x="26" y="244"/>
                  </a:lnTo>
                  <a:lnTo>
                    <a:pt x="7" y="226"/>
                  </a:lnTo>
                  <a:lnTo>
                    <a:pt x="7" y="223"/>
                  </a:lnTo>
                  <a:lnTo>
                    <a:pt x="5" y="219"/>
                  </a:lnTo>
                  <a:lnTo>
                    <a:pt x="7" y="216"/>
                  </a:lnTo>
                  <a:lnTo>
                    <a:pt x="2" y="147"/>
                  </a:lnTo>
                  <a:lnTo>
                    <a:pt x="0" y="128"/>
                  </a:lnTo>
                  <a:lnTo>
                    <a:pt x="0" y="123"/>
                  </a:lnTo>
                  <a:lnTo>
                    <a:pt x="0" y="121"/>
                  </a:lnTo>
                  <a:lnTo>
                    <a:pt x="2" y="119"/>
                  </a:lnTo>
                  <a:lnTo>
                    <a:pt x="5" y="116"/>
                  </a:lnTo>
                  <a:lnTo>
                    <a:pt x="5" y="114"/>
                  </a:lnTo>
                  <a:lnTo>
                    <a:pt x="5" y="112"/>
                  </a:lnTo>
                  <a:lnTo>
                    <a:pt x="5" y="109"/>
                  </a:lnTo>
                  <a:lnTo>
                    <a:pt x="7" y="109"/>
                  </a:lnTo>
                  <a:lnTo>
                    <a:pt x="7" y="107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12"/>
                  </a:lnTo>
                  <a:lnTo>
                    <a:pt x="12" y="112"/>
                  </a:lnTo>
                  <a:lnTo>
                    <a:pt x="14" y="112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21" y="112"/>
                  </a:lnTo>
                  <a:lnTo>
                    <a:pt x="23" y="112"/>
                  </a:lnTo>
                  <a:lnTo>
                    <a:pt x="28" y="112"/>
                  </a:lnTo>
                  <a:lnTo>
                    <a:pt x="30" y="112"/>
                  </a:lnTo>
                  <a:lnTo>
                    <a:pt x="33" y="112"/>
                  </a:lnTo>
                  <a:lnTo>
                    <a:pt x="33" y="105"/>
                  </a:lnTo>
                  <a:lnTo>
                    <a:pt x="35" y="109"/>
                  </a:lnTo>
                  <a:lnTo>
                    <a:pt x="35" y="112"/>
                  </a:lnTo>
                  <a:lnTo>
                    <a:pt x="35" y="114"/>
                  </a:lnTo>
                  <a:lnTo>
                    <a:pt x="37" y="112"/>
                  </a:lnTo>
                  <a:lnTo>
                    <a:pt x="40" y="112"/>
                  </a:lnTo>
                  <a:lnTo>
                    <a:pt x="42" y="112"/>
                  </a:lnTo>
                  <a:lnTo>
                    <a:pt x="42" y="114"/>
                  </a:lnTo>
                  <a:lnTo>
                    <a:pt x="44" y="114"/>
                  </a:lnTo>
                  <a:lnTo>
                    <a:pt x="44" y="112"/>
                  </a:lnTo>
                  <a:lnTo>
                    <a:pt x="44" y="109"/>
                  </a:lnTo>
                  <a:lnTo>
                    <a:pt x="47" y="109"/>
                  </a:lnTo>
                  <a:lnTo>
                    <a:pt x="49" y="109"/>
                  </a:lnTo>
                  <a:lnTo>
                    <a:pt x="49" y="112"/>
                  </a:lnTo>
                  <a:lnTo>
                    <a:pt x="51" y="112"/>
                  </a:lnTo>
                  <a:lnTo>
                    <a:pt x="51" y="109"/>
                  </a:lnTo>
                  <a:lnTo>
                    <a:pt x="54" y="109"/>
                  </a:lnTo>
                  <a:lnTo>
                    <a:pt x="58" y="112"/>
                  </a:lnTo>
                  <a:lnTo>
                    <a:pt x="61" y="109"/>
                  </a:lnTo>
                  <a:lnTo>
                    <a:pt x="63" y="109"/>
                  </a:lnTo>
                  <a:lnTo>
                    <a:pt x="65" y="107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70" y="102"/>
                  </a:lnTo>
                  <a:lnTo>
                    <a:pt x="72" y="102"/>
                  </a:lnTo>
                  <a:lnTo>
                    <a:pt x="74" y="102"/>
                  </a:lnTo>
                  <a:lnTo>
                    <a:pt x="77" y="102"/>
                  </a:lnTo>
                  <a:lnTo>
                    <a:pt x="77" y="105"/>
                  </a:lnTo>
                  <a:lnTo>
                    <a:pt x="79" y="105"/>
                  </a:lnTo>
                  <a:lnTo>
                    <a:pt x="81" y="105"/>
                  </a:lnTo>
                  <a:lnTo>
                    <a:pt x="81" y="102"/>
                  </a:lnTo>
                  <a:lnTo>
                    <a:pt x="81" y="100"/>
                  </a:lnTo>
                  <a:lnTo>
                    <a:pt x="84" y="100"/>
                  </a:lnTo>
                  <a:lnTo>
                    <a:pt x="86" y="100"/>
                  </a:lnTo>
                  <a:lnTo>
                    <a:pt x="86" y="102"/>
                  </a:lnTo>
                  <a:lnTo>
                    <a:pt x="88" y="102"/>
                  </a:lnTo>
                  <a:lnTo>
                    <a:pt x="91" y="100"/>
                  </a:lnTo>
                  <a:lnTo>
                    <a:pt x="93" y="95"/>
                  </a:lnTo>
                  <a:lnTo>
                    <a:pt x="95" y="95"/>
                  </a:lnTo>
                  <a:lnTo>
                    <a:pt x="98" y="95"/>
                  </a:lnTo>
                  <a:lnTo>
                    <a:pt x="100" y="95"/>
                  </a:lnTo>
                  <a:lnTo>
                    <a:pt x="102" y="95"/>
                  </a:lnTo>
                  <a:lnTo>
                    <a:pt x="105" y="93"/>
                  </a:lnTo>
                  <a:lnTo>
                    <a:pt x="107" y="91"/>
                  </a:lnTo>
                  <a:lnTo>
                    <a:pt x="109" y="88"/>
                  </a:lnTo>
                  <a:lnTo>
                    <a:pt x="114" y="86"/>
                  </a:lnTo>
                  <a:lnTo>
                    <a:pt x="112" y="84"/>
                  </a:lnTo>
                  <a:lnTo>
                    <a:pt x="112" y="81"/>
                  </a:lnTo>
                  <a:lnTo>
                    <a:pt x="114" y="79"/>
                  </a:lnTo>
                  <a:lnTo>
                    <a:pt x="114" y="77"/>
                  </a:lnTo>
                  <a:lnTo>
                    <a:pt x="116" y="74"/>
                  </a:lnTo>
                  <a:lnTo>
                    <a:pt x="128" y="67"/>
                  </a:lnTo>
                  <a:lnTo>
                    <a:pt x="133" y="65"/>
                  </a:lnTo>
                  <a:lnTo>
                    <a:pt x="135" y="67"/>
                  </a:lnTo>
                  <a:lnTo>
                    <a:pt x="137" y="67"/>
                  </a:lnTo>
                  <a:lnTo>
                    <a:pt x="140" y="70"/>
                  </a:lnTo>
                  <a:lnTo>
                    <a:pt x="142" y="70"/>
                  </a:lnTo>
                  <a:lnTo>
                    <a:pt x="144" y="67"/>
                  </a:lnTo>
                  <a:lnTo>
                    <a:pt x="147" y="65"/>
                  </a:lnTo>
                  <a:lnTo>
                    <a:pt x="147" y="63"/>
                  </a:lnTo>
                  <a:lnTo>
                    <a:pt x="154" y="63"/>
                  </a:lnTo>
                  <a:lnTo>
                    <a:pt x="156" y="63"/>
                  </a:lnTo>
                  <a:lnTo>
                    <a:pt x="156" y="67"/>
                  </a:lnTo>
                  <a:lnTo>
                    <a:pt x="156" y="70"/>
                  </a:lnTo>
                  <a:lnTo>
                    <a:pt x="158" y="70"/>
                  </a:lnTo>
                  <a:lnTo>
                    <a:pt x="158" y="67"/>
                  </a:lnTo>
                  <a:lnTo>
                    <a:pt x="161" y="63"/>
                  </a:lnTo>
                  <a:lnTo>
                    <a:pt x="163" y="60"/>
                  </a:lnTo>
                  <a:lnTo>
                    <a:pt x="168" y="65"/>
                  </a:lnTo>
                  <a:lnTo>
                    <a:pt x="165" y="65"/>
                  </a:lnTo>
                  <a:lnTo>
                    <a:pt x="168" y="65"/>
                  </a:lnTo>
                  <a:lnTo>
                    <a:pt x="168" y="63"/>
                  </a:lnTo>
                  <a:lnTo>
                    <a:pt x="168" y="58"/>
                  </a:lnTo>
                  <a:lnTo>
                    <a:pt x="170" y="56"/>
                  </a:lnTo>
                  <a:lnTo>
                    <a:pt x="175" y="56"/>
                  </a:lnTo>
                  <a:lnTo>
                    <a:pt x="172" y="56"/>
                  </a:lnTo>
                  <a:lnTo>
                    <a:pt x="172" y="53"/>
                  </a:lnTo>
                  <a:lnTo>
                    <a:pt x="170" y="53"/>
                  </a:lnTo>
                  <a:lnTo>
                    <a:pt x="170" y="51"/>
                  </a:lnTo>
                  <a:lnTo>
                    <a:pt x="172" y="51"/>
                  </a:lnTo>
                  <a:lnTo>
                    <a:pt x="175" y="51"/>
                  </a:lnTo>
                  <a:lnTo>
                    <a:pt x="177" y="51"/>
                  </a:lnTo>
                  <a:lnTo>
                    <a:pt x="177" y="53"/>
                  </a:lnTo>
                  <a:lnTo>
                    <a:pt x="182" y="49"/>
                  </a:lnTo>
                  <a:lnTo>
                    <a:pt x="184" y="49"/>
                  </a:lnTo>
                  <a:lnTo>
                    <a:pt x="189" y="49"/>
                  </a:lnTo>
                  <a:lnTo>
                    <a:pt x="191" y="46"/>
                  </a:lnTo>
                  <a:lnTo>
                    <a:pt x="193" y="46"/>
                  </a:lnTo>
                  <a:lnTo>
                    <a:pt x="200" y="39"/>
                  </a:lnTo>
                  <a:lnTo>
                    <a:pt x="202" y="39"/>
                  </a:lnTo>
                  <a:lnTo>
                    <a:pt x="209" y="42"/>
                  </a:lnTo>
                  <a:lnTo>
                    <a:pt x="209" y="39"/>
                  </a:lnTo>
                  <a:lnTo>
                    <a:pt x="212" y="37"/>
                  </a:lnTo>
                  <a:lnTo>
                    <a:pt x="214" y="39"/>
                  </a:lnTo>
                  <a:lnTo>
                    <a:pt x="216" y="44"/>
                  </a:lnTo>
                  <a:lnTo>
                    <a:pt x="219" y="44"/>
                  </a:lnTo>
                  <a:lnTo>
                    <a:pt x="219" y="42"/>
                  </a:lnTo>
                  <a:lnTo>
                    <a:pt x="219" y="39"/>
                  </a:lnTo>
                  <a:lnTo>
                    <a:pt x="219" y="37"/>
                  </a:lnTo>
                  <a:lnTo>
                    <a:pt x="221" y="35"/>
                  </a:lnTo>
                  <a:lnTo>
                    <a:pt x="223" y="32"/>
                  </a:lnTo>
                  <a:lnTo>
                    <a:pt x="226" y="32"/>
                  </a:lnTo>
                  <a:lnTo>
                    <a:pt x="226" y="30"/>
                  </a:lnTo>
                  <a:lnTo>
                    <a:pt x="226" y="28"/>
                  </a:lnTo>
                  <a:lnTo>
                    <a:pt x="226" y="23"/>
                  </a:lnTo>
                  <a:lnTo>
                    <a:pt x="226" y="21"/>
                  </a:lnTo>
                  <a:lnTo>
                    <a:pt x="228" y="21"/>
                  </a:lnTo>
                  <a:lnTo>
                    <a:pt x="235" y="19"/>
                  </a:lnTo>
                  <a:lnTo>
                    <a:pt x="237" y="19"/>
                  </a:lnTo>
                  <a:lnTo>
                    <a:pt x="240" y="19"/>
                  </a:lnTo>
                  <a:lnTo>
                    <a:pt x="242" y="23"/>
                  </a:lnTo>
                  <a:lnTo>
                    <a:pt x="244" y="23"/>
                  </a:lnTo>
                  <a:lnTo>
                    <a:pt x="249" y="23"/>
                  </a:lnTo>
                  <a:lnTo>
                    <a:pt x="254" y="23"/>
                  </a:lnTo>
                  <a:lnTo>
                    <a:pt x="256" y="25"/>
                  </a:lnTo>
                  <a:lnTo>
                    <a:pt x="258" y="25"/>
                  </a:lnTo>
                  <a:lnTo>
                    <a:pt x="261" y="25"/>
                  </a:lnTo>
                  <a:lnTo>
                    <a:pt x="263" y="25"/>
                  </a:lnTo>
                  <a:lnTo>
                    <a:pt x="265" y="25"/>
                  </a:lnTo>
                  <a:lnTo>
                    <a:pt x="265" y="23"/>
                  </a:lnTo>
                  <a:lnTo>
                    <a:pt x="268" y="23"/>
                  </a:lnTo>
                  <a:lnTo>
                    <a:pt x="270" y="23"/>
                  </a:lnTo>
                  <a:lnTo>
                    <a:pt x="284" y="21"/>
                  </a:lnTo>
                  <a:lnTo>
                    <a:pt x="286" y="19"/>
                  </a:lnTo>
                  <a:lnTo>
                    <a:pt x="289" y="16"/>
                  </a:lnTo>
                  <a:lnTo>
                    <a:pt x="291" y="14"/>
                  </a:lnTo>
                  <a:lnTo>
                    <a:pt x="291" y="16"/>
                  </a:lnTo>
                  <a:lnTo>
                    <a:pt x="293" y="16"/>
                  </a:lnTo>
                  <a:lnTo>
                    <a:pt x="293" y="21"/>
                  </a:lnTo>
                  <a:lnTo>
                    <a:pt x="296" y="21"/>
                  </a:lnTo>
                  <a:lnTo>
                    <a:pt x="298" y="19"/>
                  </a:lnTo>
                  <a:lnTo>
                    <a:pt x="298" y="16"/>
                  </a:lnTo>
                  <a:lnTo>
                    <a:pt x="296" y="12"/>
                  </a:lnTo>
                  <a:lnTo>
                    <a:pt x="298" y="12"/>
                  </a:lnTo>
                  <a:lnTo>
                    <a:pt x="305" y="16"/>
                  </a:lnTo>
                  <a:lnTo>
                    <a:pt x="307" y="16"/>
                  </a:lnTo>
                  <a:lnTo>
                    <a:pt x="310" y="16"/>
                  </a:lnTo>
                  <a:lnTo>
                    <a:pt x="310" y="14"/>
                  </a:lnTo>
                  <a:lnTo>
                    <a:pt x="312" y="14"/>
                  </a:lnTo>
                  <a:lnTo>
                    <a:pt x="314" y="14"/>
                  </a:lnTo>
                  <a:lnTo>
                    <a:pt x="314" y="19"/>
                  </a:lnTo>
                  <a:lnTo>
                    <a:pt x="317" y="19"/>
                  </a:lnTo>
                  <a:lnTo>
                    <a:pt x="324" y="16"/>
                  </a:lnTo>
                  <a:lnTo>
                    <a:pt x="326" y="14"/>
                  </a:lnTo>
                  <a:lnTo>
                    <a:pt x="328" y="12"/>
                  </a:lnTo>
                  <a:lnTo>
                    <a:pt x="330" y="12"/>
                  </a:lnTo>
                  <a:lnTo>
                    <a:pt x="335" y="12"/>
                  </a:lnTo>
                  <a:lnTo>
                    <a:pt x="337" y="12"/>
                  </a:lnTo>
                  <a:lnTo>
                    <a:pt x="342" y="12"/>
                  </a:lnTo>
                  <a:lnTo>
                    <a:pt x="344" y="12"/>
                  </a:lnTo>
                  <a:lnTo>
                    <a:pt x="344" y="9"/>
                  </a:lnTo>
                  <a:lnTo>
                    <a:pt x="347" y="9"/>
                  </a:lnTo>
                  <a:lnTo>
                    <a:pt x="351" y="12"/>
                  </a:lnTo>
                  <a:lnTo>
                    <a:pt x="356" y="12"/>
                  </a:lnTo>
                  <a:lnTo>
                    <a:pt x="358" y="12"/>
                  </a:lnTo>
                  <a:lnTo>
                    <a:pt x="358" y="9"/>
                  </a:lnTo>
                  <a:lnTo>
                    <a:pt x="358" y="7"/>
                  </a:lnTo>
                  <a:lnTo>
                    <a:pt x="361" y="7"/>
                  </a:lnTo>
                  <a:lnTo>
                    <a:pt x="363" y="9"/>
                  </a:lnTo>
                  <a:lnTo>
                    <a:pt x="365" y="9"/>
                  </a:lnTo>
                  <a:lnTo>
                    <a:pt x="365" y="7"/>
                  </a:lnTo>
                  <a:lnTo>
                    <a:pt x="368" y="5"/>
                  </a:lnTo>
                  <a:lnTo>
                    <a:pt x="368" y="2"/>
                  </a:lnTo>
                  <a:lnTo>
                    <a:pt x="370" y="2"/>
                  </a:lnTo>
                  <a:lnTo>
                    <a:pt x="370" y="5"/>
                  </a:lnTo>
                  <a:lnTo>
                    <a:pt x="372" y="5"/>
                  </a:lnTo>
                  <a:lnTo>
                    <a:pt x="372" y="7"/>
                  </a:lnTo>
                  <a:lnTo>
                    <a:pt x="375" y="7"/>
                  </a:lnTo>
                  <a:lnTo>
                    <a:pt x="377" y="7"/>
                  </a:lnTo>
                  <a:lnTo>
                    <a:pt x="379" y="9"/>
                  </a:lnTo>
                  <a:lnTo>
                    <a:pt x="382" y="9"/>
                  </a:lnTo>
                  <a:lnTo>
                    <a:pt x="384" y="9"/>
                  </a:lnTo>
                  <a:lnTo>
                    <a:pt x="389" y="5"/>
                  </a:lnTo>
                  <a:lnTo>
                    <a:pt x="391" y="5"/>
                  </a:lnTo>
                  <a:lnTo>
                    <a:pt x="393" y="5"/>
                  </a:lnTo>
                  <a:lnTo>
                    <a:pt x="393" y="7"/>
                  </a:lnTo>
                  <a:lnTo>
                    <a:pt x="396" y="7"/>
                  </a:lnTo>
                  <a:lnTo>
                    <a:pt x="398" y="5"/>
                  </a:lnTo>
                  <a:lnTo>
                    <a:pt x="400" y="5"/>
                  </a:lnTo>
                  <a:lnTo>
                    <a:pt x="403" y="7"/>
                  </a:lnTo>
                  <a:lnTo>
                    <a:pt x="405" y="5"/>
                  </a:lnTo>
                  <a:close/>
                </a:path>
              </a:pathLst>
            </a:custGeom>
            <a:solidFill>
              <a:srgbClr val="C8C8C8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13" name="Freeform 72">
              <a:extLst>
                <a:ext uri="{FF2B5EF4-FFF2-40B4-BE49-F238E27FC236}">
                  <a16:creationId xmlns:a16="http://schemas.microsoft.com/office/drawing/2014/main" id="{342C44C1-9519-9D49-A9F4-B5E14238B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1797" y="3428347"/>
              <a:ext cx="770796" cy="500236"/>
            </a:xfrm>
            <a:custGeom>
              <a:avLst/>
              <a:gdLst>
                <a:gd name="T0" fmla="*/ 619 w 654"/>
                <a:gd name="T1" fmla="*/ 359 h 412"/>
                <a:gd name="T2" fmla="*/ 570 w 654"/>
                <a:gd name="T3" fmla="*/ 277 h 412"/>
                <a:gd name="T4" fmla="*/ 544 w 654"/>
                <a:gd name="T5" fmla="*/ 279 h 412"/>
                <a:gd name="T6" fmla="*/ 482 w 654"/>
                <a:gd name="T7" fmla="*/ 335 h 412"/>
                <a:gd name="T8" fmla="*/ 449 w 654"/>
                <a:gd name="T9" fmla="*/ 305 h 412"/>
                <a:gd name="T10" fmla="*/ 428 w 654"/>
                <a:gd name="T11" fmla="*/ 326 h 412"/>
                <a:gd name="T12" fmla="*/ 442 w 654"/>
                <a:gd name="T13" fmla="*/ 338 h 412"/>
                <a:gd name="T14" fmla="*/ 312 w 654"/>
                <a:gd name="T15" fmla="*/ 349 h 412"/>
                <a:gd name="T16" fmla="*/ 209 w 654"/>
                <a:gd name="T17" fmla="*/ 352 h 412"/>
                <a:gd name="T18" fmla="*/ 174 w 654"/>
                <a:gd name="T19" fmla="*/ 356 h 412"/>
                <a:gd name="T20" fmla="*/ 133 w 654"/>
                <a:gd name="T21" fmla="*/ 317 h 412"/>
                <a:gd name="T22" fmla="*/ 151 w 654"/>
                <a:gd name="T23" fmla="*/ 286 h 412"/>
                <a:gd name="T24" fmla="*/ 128 w 654"/>
                <a:gd name="T25" fmla="*/ 279 h 412"/>
                <a:gd name="T26" fmla="*/ 109 w 654"/>
                <a:gd name="T27" fmla="*/ 282 h 412"/>
                <a:gd name="T28" fmla="*/ 93 w 654"/>
                <a:gd name="T29" fmla="*/ 286 h 412"/>
                <a:gd name="T30" fmla="*/ 70 w 654"/>
                <a:gd name="T31" fmla="*/ 282 h 412"/>
                <a:gd name="T32" fmla="*/ 39 w 654"/>
                <a:gd name="T33" fmla="*/ 261 h 412"/>
                <a:gd name="T34" fmla="*/ 0 w 654"/>
                <a:gd name="T35" fmla="*/ 237 h 412"/>
                <a:gd name="T36" fmla="*/ 88 w 654"/>
                <a:gd name="T37" fmla="*/ 189 h 412"/>
                <a:gd name="T38" fmla="*/ 100 w 654"/>
                <a:gd name="T39" fmla="*/ 168 h 412"/>
                <a:gd name="T40" fmla="*/ 95 w 654"/>
                <a:gd name="T41" fmla="*/ 161 h 412"/>
                <a:gd name="T42" fmla="*/ 114 w 654"/>
                <a:gd name="T43" fmla="*/ 147 h 412"/>
                <a:gd name="T44" fmla="*/ 116 w 654"/>
                <a:gd name="T45" fmla="*/ 137 h 412"/>
                <a:gd name="T46" fmla="*/ 114 w 654"/>
                <a:gd name="T47" fmla="*/ 123 h 412"/>
                <a:gd name="T48" fmla="*/ 128 w 654"/>
                <a:gd name="T49" fmla="*/ 105 h 412"/>
                <a:gd name="T50" fmla="*/ 140 w 654"/>
                <a:gd name="T51" fmla="*/ 98 h 412"/>
                <a:gd name="T52" fmla="*/ 160 w 654"/>
                <a:gd name="T53" fmla="*/ 91 h 412"/>
                <a:gd name="T54" fmla="*/ 193 w 654"/>
                <a:gd name="T55" fmla="*/ 91 h 412"/>
                <a:gd name="T56" fmla="*/ 202 w 654"/>
                <a:gd name="T57" fmla="*/ 68 h 412"/>
                <a:gd name="T58" fmla="*/ 226 w 654"/>
                <a:gd name="T59" fmla="*/ 68 h 412"/>
                <a:gd name="T60" fmla="*/ 249 w 654"/>
                <a:gd name="T61" fmla="*/ 61 h 412"/>
                <a:gd name="T62" fmla="*/ 265 w 654"/>
                <a:gd name="T63" fmla="*/ 65 h 412"/>
                <a:gd name="T64" fmla="*/ 279 w 654"/>
                <a:gd name="T65" fmla="*/ 68 h 412"/>
                <a:gd name="T66" fmla="*/ 302 w 654"/>
                <a:gd name="T67" fmla="*/ 70 h 412"/>
                <a:gd name="T68" fmla="*/ 312 w 654"/>
                <a:gd name="T69" fmla="*/ 63 h 412"/>
                <a:gd name="T70" fmla="*/ 328 w 654"/>
                <a:gd name="T71" fmla="*/ 54 h 412"/>
                <a:gd name="T72" fmla="*/ 344 w 654"/>
                <a:gd name="T73" fmla="*/ 44 h 412"/>
                <a:gd name="T74" fmla="*/ 368 w 654"/>
                <a:gd name="T75" fmla="*/ 44 h 412"/>
                <a:gd name="T76" fmla="*/ 382 w 654"/>
                <a:gd name="T77" fmla="*/ 33 h 412"/>
                <a:gd name="T78" fmla="*/ 396 w 654"/>
                <a:gd name="T79" fmla="*/ 19 h 412"/>
                <a:gd name="T80" fmla="*/ 412 w 654"/>
                <a:gd name="T81" fmla="*/ 12 h 412"/>
                <a:gd name="T82" fmla="*/ 423 w 654"/>
                <a:gd name="T83" fmla="*/ 19 h 412"/>
                <a:gd name="T84" fmla="*/ 437 w 654"/>
                <a:gd name="T85" fmla="*/ 9 h 412"/>
                <a:gd name="T86" fmla="*/ 454 w 654"/>
                <a:gd name="T87" fmla="*/ 19 h 412"/>
                <a:gd name="T88" fmla="*/ 493 w 654"/>
                <a:gd name="T89" fmla="*/ 5 h 412"/>
                <a:gd name="T90" fmla="*/ 512 w 654"/>
                <a:gd name="T91" fmla="*/ 30 h 412"/>
                <a:gd name="T92" fmla="*/ 538 w 654"/>
                <a:gd name="T93" fmla="*/ 47 h 412"/>
                <a:gd name="T94" fmla="*/ 565 w 654"/>
                <a:gd name="T95" fmla="*/ 98 h 412"/>
                <a:gd name="T96" fmla="*/ 526 w 654"/>
                <a:gd name="T97" fmla="*/ 135 h 412"/>
                <a:gd name="T98" fmla="*/ 486 w 654"/>
                <a:gd name="T99" fmla="*/ 182 h 412"/>
                <a:gd name="T100" fmla="*/ 505 w 654"/>
                <a:gd name="T101" fmla="*/ 175 h 412"/>
                <a:gd name="T102" fmla="*/ 531 w 654"/>
                <a:gd name="T103" fmla="*/ 184 h 412"/>
                <a:gd name="T104" fmla="*/ 551 w 654"/>
                <a:gd name="T105" fmla="*/ 205 h 412"/>
                <a:gd name="T106" fmla="*/ 565 w 654"/>
                <a:gd name="T107" fmla="*/ 217 h 412"/>
                <a:gd name="T108" fmla="*/ 584 w 654"/>
                <a:gd name="T109" fmla="*/ 230 h 412"/>
                <a:gd name="T110" fmla="*/ 593 w 654"/>
                <a:gd name="T111" fmla="*/ 249 h 412"/>
                <a:gd name="T112" fmla="*/ 605 w 654"/>
                <a:gd name="T113" fmla="*/ 272 h 412"/>
                <a:gd name="T114" fmla="*/ 610 w 654"/>
                <a:gd name="T115" fmla="*/ 293 h 412"/>
                <a:gd name="T116" fmla="*/ 635 w 654"/>
                <a:gd name="T117" fmla="*/ 342 h 412"/>
                <a:gd name="T118" fmla="*/ 642 w 654"/>
                <a:gd name="T119" fmla="*/ 375 h 412"/>
                <a:gd name="T120" fmla="*/ 649 w 654"/>
                <a:gd name="T121" fmla="*/ 398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4" h="412">
                  <a:moveTo>
                    <a:pt x="654" y="403"/>
                  </a:moveTo>
                  <a:lnTo>
                    <a:pt x="647" y="405"/>
                  </a:lnTo>
                  <a:lnTo>
                    <a:pt x="638" y="407"/>
                  </a:lnTo>
                  <a:lnTo>
                    <a:pt x="624" y="412"/>
                  </a:lnTo>
                  <a:lnTo>
                    <a:pt x="621" y="412"/>
                  </a:lnTo>
                  <a:lnTo>
                    <a:pt x="619" y="407"/>
                  </a:lnTo>
                  <a:lnTo>
                    <a:pt x="619" y="400"/>
                  </a:lnTo>
                  <a:lnTo>
                    <a:pt x="619" y="359"/>
                  </a:lnTo>
                  <a:lnTo>
                    <a:pt x="619" y="349"/>
                  </a:lnTo>
                  <a:lnTo>
                    <a:pt x="612" y="333"/>
                  </a:lnTo>
                  <a:lnTo>
                    <a:pt x="605" y="324"/>
                  </a:lnTo>
                  <a:lnTo>
                    <a:pt x="586" y="303"/>
                  </a:lnTo>
                  <a:lnTo>
                    <a:pt x="582" y="296"/>
                  </a:lnTo>
                  <a:lnTo>
                    <a:pt x="577" y="286"/>
                  </a:lnTo>
                  <a:lnTo>
                    <a:pt x="575" y="279"/>
                  </a:lnTo>
                  <a:lnTo>
                    <a:pt x="570" y="277"/>
                  </a:lnTo>
                  <a:lnTo>
                    <a:pt x="568" y="275"/>
                  </a:lnTo>
                  <a:lnTo>
                    <a:pt x="561" y="275"/>
                  </a:lnTo>
                  <a:lnTo>
                    <a:pt x="558" y="272"/>
                  </a:lnTo>
                  <a:lnTo>
                    <a:pt x="556" y="275"/>
                  </a:lnTo>
                  <a:lnTo>
                    <a:pt x="554" y="277"/>
                  </a:lnTo>
                  <a:lnTo>
                    <a:pt x="551" y="277"/>
                  </a:lnTo>
                  <a:lnTo>
                    <a:pt x="547" y="279"/>
                  </a:lnTo>
                  <a:lnTo>
                    <a:pt x="544" y="279"/>
                  </a:lnTo>
                  <a:lnTo>
                    <a:pt x="540" y="284"/>
                  </a:lnTo>
                  <a:lnTo>
                    <a:pt x="533" y="286"/>
                  </a:lnTo>
                  <a:lnTo>
                    <a:pt x="521" y="300"/>
                  </a:lnTo>
                  <a:lnTo>
                    <a:pt x="505" y="324"/>
                  </a:lnTo>
                  <a:lnTo>
                    <a:pt x="500" y="328"/>
                  </a:lnTo>
                  <a:lnTo>
                    <a:pt x="493" y="333"/>
                  </a:lnTo>
                  <a:lnTo>
                    <a:pt x="489" y="333"/>
                  </a:lnTo>
                  <a:lnTo>
                    <a:pt x="482" y="335"/>
                  </a:lnTo>
                  <a:lnTo>
                    <a:pt x="477" y="335"/>
                  </a:lnTo>
                  <a:lnTo>
                    <a:pt x="472" y="335"/>
                  </a:lnTo>
                  <a:lnTo>
                    <a:pt x="465" y="331"/>
                  </a:lnTo>
                  <a:lnTo>
                    <a:pt x="461" y="326"/>
                  </a:lnTo>
                  <a:lnTo>
                    <a:pt x="458" y="319"/>
                  </a:lnTo>
                  <a:lnTo>
                    <a:pt x="454" y="310"/>
                  </a:lnTo>
                  <a:lnTo>
                    <a:pt x="451" y="307"/>
                  </a:lnTo>
                  <a:lnTo>
                    <a:pt x="449" y="305"/>
                  </a:lnTo>
                  <a:lnTo>
                    <a:pt x="447" y="305"/>
                  </a:lnTo>
                  <a:lnTo>
                    <a:pt x="442" y="305"/>
                  </a:lnTo>
                  <a:lnTo>
                    <a:pt x="440" y="303"/>
                  </a:lnTo>
                  <a:lnTo>
                    <a:pt x="440" y="298"/>
                  </a:lnTo>
                  <a:lnTo>
                    <a:pt x="437" y="298"/>
                  </a:lnTo>
                  <a:lnTo>
                    <a:pt x="428" y="321"/>
                  </a:lnTo>
                  <a:lnTo>
                    <a:pt x="426" y="326"/>
                  </a:lnTo>
                  <a:lnTo>
                    <a:pt x="428" y="326"/>
                  </a:lnTo>
                  <a:lnTo>
                    <a:pt x="430" y="326"/>
                  </a:lnTo>
                  <a:lnTo>
                    <a:pt x="433" y="328"/>
                  </a:lnTo>
                  <a:lnTo>
                    <a:pt x="433" y="331"/>
                  </a:lnTo>
                  <a:lnTo>
                    <a:pt x="433" y="333"/>
                  </a:lnTo>
                  <a:lnTo>
                    <a:pt x="440" y="333"/>
                  </a:lnTo>
                  <a:lnTo>
                    <a:pt x="440" y="335"/>
                  </a:lnTo>
                  <a:lnTo>
                    <a:pt x="442" y="335"/>
                  </a:lnTo>
                  <a:lnTo>
                    <a:pt x="442" y="338"/>
                  </a:lnTo>
                  <a:lnTo>
                    <a:pt x="442" y="340"/>
                  </a:lnTo>
                  <a:lnTo>
                    <a:pt x="447" y="340"/>
                  </a:lnTo>
                  <a:lnTo>
                    <a:pt x="433" y="342"/>
                  </a:lnTo>
                  <a:lnTo>
                    <a:pt x="426" y="342"/>
                  </a:lnTo>
                  <a:lnTo>
                    <a:pt x="407" y="342"/>
                  </a:lnTo>
                  <a:lnTo>
                    <a:pt x="377" y="345"/>
                  </a:lnTo>
                  <a:lnTo>
                    <a:pt x="344" y="347"/>
                  </a:lnTo>
                  <a:lnTo>
                    <a:pt x="312" y="349"/>
                  </a:lnTo>
                  <a:lnTo>
                    <a:pt x="284" y="349"/>
                  </a:lnTo>
                  <a:lnTo>
                    <a:pt x="265" y="352"/>
                  </a:lnTo>
                  <a:lnTo>
                    <a:pt x="256" y="352"/>
                  </a:lnTo>
                  <a:lnTo>
                    <a:pt x="251" y="352"/>
                  </a:lnTo>
                  <a:lnTo>
                    <a:pt x="237" y="347"/>
                  </a:lnTo>
                  <a:lnTo>
                    <a:pt x="226" y="347"/>
                  </a:lnTo>
                  <a:lnTo>
                    <a:pt x="221" y="347"/>
                  </a:lnTo>
                  <a:lnTo>
                    <a:pt x="209" y="352"/>
                  </a:lnTo>
                  <a:lnTo>
                    <a:pt x="202" y="352"/>
                  </a:lnTo>
                  <a:lnTo>
                    <a:pt x="200" y="352"/>
                  </a:lnTo>
                  <a:lnTo>
                    <a:pt x="198" y="352"/>
                  </a:lnTo>
                  <a:lnTo>
                    <a:pt x="193" y="354"/>
                  </a:lnTo>
                  <a:lnTo>
                    <a:pt x="188" y="356"/>
                  </a:lnTo>
                  <a:lnTo>
                    <a:pt x="184" y="359"/>
                  </a:lnTo>
                  <a:lnTo>
                    <a:pt x="179" y="359"/>
                  </a:lnTo>
                  <a:lnTo>
                    <a:pt x="174" y="356"/>
                  </a:lnTo>
                  <a:lnTo>
                    <a:pt x="167" y="354"/>
                  </a:lnTo>
                  <a:lnTo>
                    <a:pt x="158" y="354"/>
                  </a:lnTo>
                  <a:lnTo>
                    <a:pt x="153" y="354"/>
                  </a:lnTo>
                  <a:lnTo>
                    <a:pt x="147" y="349"/>
                  </a:lnTo>
                  <a:lnTo>
                    <a:pt x="128" y="338"/>
                  </a:lnTo>
                  <a:lnTo>
                    <a:pt x="126" y="335"/>
                  </a:lnTo>
                  <a:lnTo>
                    <a:pt x="126" y="333"/>
                  </a:lnTo>
                  <a:lnTo>
                    <a:pt x="133" y="317"/>
                  </a:lnTo>
                  <a:lnTo>
                    <a:pt x="133" y="310"/>
                  </a:lnTo>
                  <a:lnTo>
                    <a:pt x="133" y="303"/>
                  </a:lnTo>
                  <a:lnTo>
                    <a:pt x="135" y="300"/>
                  </a:lnTo>
                  <a:lnTo>
                    <a:pt x="137" y="296"/>
                  </a:lnTo>
                  <a:lnTo>
                    <a:pt x="144" y="293"/>
                  </a:lnTo>
                  <a:lnTo>
                    <a:pt x="147" y="291"/>
                  </a:lnTo>
                  <a:lnTo>
                    <a:pt x="149" y="289"/>
                  </a:lnTo>
                  <a:lnTo>
                    <a:pt x="151" y="286"/>
                  </a:lnTo>
                  <a:lnTo>
                    <a:pt x="149" y="284"/>
                  </a:lnTo>
                  <a:lnTo>
                    <a:pt x="147" y="282"/>
                  </a:lnTo>
                  <a:lnTo>
                    <a:pt x="142" y="277"/>
                  </a:lnTo>
                  <a:lnTo>
                    <a:pt x="140" y="277"/>
                  </a:lnTo>
                  <a:lnTo>
                    <a:pt x="137" y="277"/>
                  </a:lnTo>
                  <a:lnTo>
                    <a:pt x="135" y="279"/>
                  </a:lnTo>
                  <a:lnTo>
                    <a:pt x="130" y="279"/>
                  </a:lnTo>
                  <a:lnTo>
                    <a:pt x="128" y="279"/>
                  </a:lnTo>
                  <a:lnTo>
                    <a:pt x="128" y="282"/>
                  </a:lnTo>
                  <a:lnTo>
                    <a:pt x="126" y="282"/>
                  </a:lnTo>
                  <a:lnTo>
                    <a:pt x="123" y="282"/>
                  </a:lnTo>
                  <a:lnTo>
                    <a:pt x="119" y="282"/>
                  </a:lnTo>
                  <a:lnTo>
                    <a:pt x="114" y="284"/>
                  </a:lnTo>
                  <a:lnTo>
                    <a:pt x="114" y="282"/>
                  </a:lnTo>
                  <a:lnTo>
                    <a:pt x="112" y="282"/>
                  </a:lnTo>
                  <a:lnTo>
                    <a:pt x="109" y="282"/>
                  </a:lnTo>
                  <a:lnTo>
                    <a:pt x="107" y="282"/>
                  </a:lnTo>
                  <a:lnTo>
                    <a:pt x="105" y="282"/>
                  </a:lnTo>
                  <a:lnTo>
                    <a:pt x="102" y="284"/>
                  </a:lnTo>
                  <a:lnTo>
                    <a:pt x="102" y="286"/>
                  </a:lnTo>
                  <a:lnTo>
                    <a:pt x="100" y="289"/>
                  </a:lnTo>
                  <a:lnTo>
                    <a:pt x="98" y="286"/>
                  </a:lnTo>
                  <a:lnTo>
                    <a:pt x="95" y="286"/>
                  </a:lnTo>
                  <a:lnTo>
                    <a:pt x="93" y="286"/>
                  </a:lnTo>
                  <a:lnTo>
                    <a:pt x="84" y="284"/>
                  </a:lnTo>
                  <a:lnTo>
                    <a:pt x="81" y="284"/>
                  </a:lnTo>
                  <a:lnTo>
                    <a:pt x="79" y="284"/>
                  </a:lnTo>
                  <a:lnTo>
                    <a:pt x="77" y="284"/>
                  </a:lnTo>
                  <a:lnTo>
                    <a:pt x="77" y="286"/>
                  </a:lnTo>
                  <a:lnTo>
                    <a:pt x="70" y="286"/>
                  </a:lnTo>
                  <a:lnTo>
                    <a:pt x="70" y="284"/>
                  </a:lnTo>
                  <a:lnTo>
                    <a:pt x="70" y="282"/>
                  </a:lnTo>
                  <a:lnTo>
                    <a:pt x="67" y="282"/>
                  </a:lnTo>
                  <a:lnTo>
                    <a:pt x="65" y="282"/>
                  </a:lnTo>
                  <a:lnTo>
                    <a:pt x="63" y="282"/>
                  </a:lnTo>
                  <a:lnTo>
                    <a:pt x="53" y="279"/>
                  </a:lnTo>
                  <a:lnTo>
                    <a:pt x="51" y="279"/>
                  </a:lnTo>
                  <a:lnTo>
                    <a:pt x="49" y="277"/>
                  </a:lnTo>
                  <a:lnTo>
                    <a:pt x="46" y="272"/>
                  </a:lnTo>
                  <a:lnTo>
                    <a:pt x="39" y="261"/>
                  </a:lnTo>
                  <a:lnTo>
                    <a:pt x="30" y="251"/>
                  </a:lnTo>
                  <a:lnTo>
                    <a:pt x="28" y="249"/>
                  </a:lnTo>
                  <a:lnTo>
                    <a:pt x="23" y="247"/>
                  </a:lnTo>
                  <a:lnTo>
                    <a:pt x="19" y="247"/>
                  </a:lnTo>
                  <a:lnTo>
                    <a:pt x="12" y="242"/>
                  </a:lnTo>
                  <a:lnTo>
                    <a:pt x="2" y="242"/>
                  </a:lnTo>
                  <a:lnTo>
                    <a:pt x="0" y="240"/>
                  </a:lnTo>
                  <a:lnTo>
                    <a:pt x="0" y="237"/>
                  </a:lnTo>
                  <a:lnTo>
                    <a:pt x="2" y="237"/>
                  </a:lnTo>
                  <a:lnTo>
                    <a:pt x="65" y="210"/>
                  </a:lnTo>
                  <a:lnTo>
                    <a:pt x="70" y="205"/>
                  </a:lnTo>
                  <a:lnTo>
                    <a:pt x="81" y="198"/>
                  </a:lnTo>
                  <a:lnTo>
                    <a:pt x="86" y="196"/>
                  </a:lnTo>
                  <a:lnTo>
                    <a:pt x="88" y="193"/>
                  </a:lnTo>
                  <a:lnTo>
                    <a:pt x="88" y="191"/>
                  </a:lnTo>
                  <a:lnTo>
                    <a:pt x="88" y="189"/>
                  </a:lnTo>
                  <a:lnTo>
                    <a:pt x="98" y="184"/>
                  </a:lnTo>
                  <a:lnTo>
                    <a:pt x="98" y="182"/>
                  </a:lnTo>
                  <a:lnTo>
                    <a:pt x="98" y="177"/>
                  </a:lnTo>
                  <a:lnTo>
                    <a:pt x="98" y="175"/>
                  </a:lnTo>
                  <a:lnTo>
                    <a:pt x="95" y="172"/>
                  </a:lnTo>
                  <a:lnTo>
                    <a:pt x="95" y="170"/>
                  </a:lnTo>
                  <a:lnTo>
                    <a:pt x="98" y="170"/>
                  </a:lnTo>
                  <a:lnTo>
                    <a:pt x="100" y="168"/>
                  </a:lnTo>
                  <a:lnTo>
                    <a:pt x="100" y="165"/>
                  </a:lnTo>
                  <a:lnTo>
                    <a:pt x="98" y="165"/>
                  </a:lnTo>
                  <a:lnTo>
                    <a:pt x="95" y="165"/>
                  </a:lnTo>
                  <a:lnTo>
                    <a:pt x="93" y="165"/>
                  </a:lnTo>
                  <a:lnTo>
                    <a:pt x="91" y="163"/>
                  </a:lnTo>
                  <a:lnTo>
                    <a:pt x="93" y="163"/>
                  </a:lnTo>
                  <a:lnTo>
                    <a:pt x="93" y="161"/>
                  </a:lnTo>
                  <a:lnTo>
                    <a:pt x="95" y="161"/>
                  </a:lnTo>
                  <a:lnTo>
                    <a:pt x="98" y="156"/>
                  </a:lnTo>
                  <a:lnTo>
                    <a:pt x="100" y="151"/>
                  </a:lnTo>
                  <a:lnTo>
                    <a:pt x="102" y="149"/>
                  </a:lnTo>
                  <a:lnTo>
                    <a:pt x="107" y="149"/>
                  </a:lnTo>
                  <a:lnTo>
                    <a:pt x="107" y="147"/>
                  </a:lnTo>
                  <a:lnTo>
                    <a:pt x="109" y="147"/>
                  </a:lnTo>
                  <a:lnTo>
                    <a:pt x="112" y="149"/>
                  </a:lnTo>
                  <a:lnTo>
                    <a:pt x="114" y="147"/>
                  </a:lnTo>
                  <a:lnTo>
                    <a:pt x="114" y="144"/>
                  </a:lnTo>
                  <a:lnTo>
                    <a:pt x="114" y="142"/>
                  </a:lnTo>
                  <a:lnTo>
                    <a:pt x="116" y="142"/>
                  </a:lnTo>
                  <a:lnTo>
                    <a:pt x="116" y="144"/>
                  </a:lnTo>
                  <a:lnTo>
                    <a:pt x="119" y="144"/>
                  </a:lnTo>
                  <a:lnTo>
                    <a:pt x="119" y="142"/>
                  </a:lnTo>
                  <a:lnTo>
                    <a:pt x="119" y="140"/>
                  </a:lnTo>
                  <a:lnTo>
                    <a:pt x="116" y="137"/>
                  </a:lnTo>
                  <a:lnTo>
                    <a:pt x="116" y="133"/>
                  </a:lnTo>
                  <a:lnTo>
                    <a:pt x="119" y="133"/>
                  </a:lnTo>
                  <a:lnTo>
                    <a:pt x="121" y="133"/>
                  </a:lnTo>
                  <a:lnTo>
                    <a:pt x="121" y="130"/>
                  </a:lnTo>
                  <a:lnTo>
                    <a:pt x="119" y="128"/>
                  </a:lnTo>
                  <a:lnTo>
                    <a:pt x="116" y="128"/>
                  </a:lnTo>
                  <a:lnTo>
                    <a:pt x="114" y="126"/>
                  </a:lnTo>
                  <a:lnTo>
                    <a:pt x="114" y="123"/>
                  </a:lnTo>
                  <a:lnTo>
                    <a:pt x="116" y="121"/>
                  </a:lnTo>
                  <a:lnTo>
                    <a:pt x="116" y="119"/>
                  </a:lnTo>
                  <a:lnTo>
                    <a:pt x="119" y="119"/>
                  </a:lnTo>
                  <a:lnTo>
                    <a:pt x="119" y="116"/>
                  </a:lnTo>
                  <a:lnTo>
                    <a:pt x="119" y="114"/>
                  </a:lnTo>
                  <a:lnTo>
                    <a:pt x="126" y="114"/>
                  </a:lnTo>
                  <a:lnTo>
                    <a:pt x="126" y="112"/>
                  </a:lnTo>
                  <a:lnTo>
                    <a:pt x="128" y="105"/>
                  </a:lnTo>
                  <a:lnTo>
                    <a:pt x="128" y="102"/>
                  </a:lnTo>
                  <a:lnTo>
                    <a:pt x="126" y="98"/>
                  </a:lnTo>
                  <a:lnTo>
                    <a:pt x="123" y="98"/>
                  </a:lnTo>
                  <a:lnTo>
                    <a:pt x="126" y="95"/>
                  </a:lnTo>
                  <a:lnTo>
                    <a:pt x="130" y="95"/>
                  </a:lnTo>
                  <a:lnTo>
                    <a:pt x="135" y="95"/>
                  </a:lnTo>
                  <a:lnTo>
                    <a:pt x="137" y="98"/>
                  </a:lnTo>
                  <a:lnTo>
                    <a:pt x="140" y="98"/>
                  </a:lnTo>
                  <a:lnTo>
                    <a:pt x="142" y="98"/>
                  </a:lnTo>
                  <a:lnTo>
                    <a:pt x="147" y="93"/>
                  </a:lnTo>
                  <a:lnTo>
                    <a:pt x="149" y="91"/>
                  </a:lnTo>
                  <a:lnTo>
                    <a:pt x="151" y="91"/>
                  </a:lnTo>
                  <a:lnTo>
                    <a:pt x="153" y="88"/>
                  </a:lnTo>
                  <a:lnTo>
                    <a:pt x="156" y="91"/>
                  </a:lnTo>
                  <a:lnTo>
                    <a:pt x="158" y="93"/>
                  </a:lnTo>
                  <a:lnTo>
                    <a:pt x="160" y="91"/>
                  </a:lnTo>
                  <a:lnTo>
                    <a:pt x="163" y="88"/>
                  </a:lnTo>
                  <a:lnTo>
                    <a:pt x="174" y="88"/>
                  </a:lnTo>
                  <a:lnTo>
                    <a:pt x="179" y="88"/>
                  </a:lnTo>
                  <a:lnTo>
                    <a:pt x="181" y="86"/>
                  </a:lnTo>
                  <a:lnTo>
                    <a:pt x="184" y="86"/>
                  </a:lnTo>
                  <a:lnTo>
                    <a:pt x="186" y="88"/>
                  </a:lnTo>
                  <a:lnTo>
                    <a:pt x="191" y="91"/>
                  </a:lnTo>
                  <a:lnTo>
                    <a:pt x="193" y="91"/>
                  </a:lnTo>
                  <a:lnTo>
                    <a:pt x="193" y="84"/>
                  </a:lnTo>
                  <a:lnTo>
                    <a:pt x="193" y="81"/>
                  </a:lnTo>
                  <a:lnTo>
                    <a:pt x="195" y="81"/>
                  </a:lnTo>
                  <a:lnTo>
                    <a:pt x="198" y="79"/>
                  </a:lnTo>
                  <a:lnTo>
                    <a:pt x="198" y="72"/>
                  </a:lnTo>
                  <a:lnTo>
                    <a:pt x="198" y="70"/>
                  </a:lnTo>
                  <a:lnTo>
                    <a:pt x="200" y="68"/>
                  </a:lnTo>
                  <a:lnTo>
                    <a:pt x="202" y="68"/>
                  </a:lnTo>
                  <a:lnTo>
                    <a:pt x="205" y="68"/>
                  </a:lnTo>
                  <a:lnTo>
                    <a:pt x="207" y="68"/>
                  </a:lnTo>
                  <a:lnTo>
                    <a:pt x="212" y="68"/>
                  </a:lnTo>
                  <a:lnTo>
                    <a:pt x="216" y="65"/>
                  </a:lnTo>
                  <a:lnTo>
                    <a:pt x="219" y="63"/>
                  </a:lnTo>
                  <a:lnTo>
                    <a:pt x="221" y="65"/>
                  </a:lnTo>
                  <a:lnTo>
                    <a:pt x="223" y="65"/>
                  </a:lnTo>
                  <a:lnTo>
                    <a:pt x="226" y="68"/>
                  </a:lnTo>
                  <a:lnTo>
                    <a:pt x="228" y="68"/>
                  </a:lnTo>
                  <a:lnTo>
                    <a:pt x="230" y="65"/>
                  </a:lnTo>
                  <a:lnTo>
                    <a:pt x="235" y="65"/>
                  </a:lnTo>
                  <a:lnTo>
                    <a:pt x="240" y="63"/>
                  </a:lnTo>
                  <a:lnTo>
                    <a:pt x="244" y="63"/>
                  </a:lnTo>
                  <a:lnTo>
                    <a:pt x="247" y="65"/>
                  </a:lnTo>
                  <a:lnTo>
                    <a:pt x="247" y="63"/>
                  </a:lnTo>
                  <a:lnTo>
                    <a:pt x="249" y="61"/>
                  </a:lnTo>
                  <a:lnTo>
                    <a:pt x="251" y="61"/>
                  </a:lnTo>
                  <a:lnTo>
                    <a:pt x="254" y="61"/>
                  </a:lnTo>
                  <a:lnTo>
                    <a:pt x="254" y="63"/>
                  </a:lnTo>
                  <a:lnTo>
                    <a:pt x="256" y="63"/>
                  </a:lnTo>
                  <a:lnTo>
                    <a:pt x="258" y="63"/>
                  </a:lnTo>
                  <a:lnTo>
                    <a:pt x="261" y="63"/>
                  </a:lnTo>
                  <a:lnTo>
                    <a:pt x="263" y="65"/>
                  </a:lnTo>
                  <a:lnTo>
                    <a:pt x="265" y="65"/>
                  </a:lnTo>
                  <a:lnTo>
                    <a:pt x="265" y="68"/>
                  </a:lnTo>
                  <a:lnTo>
                    <a:pt x="265" y="70"/>
                  </a:lnTo>
                  <a:lnTo>
                    <a:pt x="268" y="70"/>
                  </a:lnTo>
                  <a:lnTo>
                    <a:pt x="272" y="68"/>
                  </a:lnTo>
                  <a:lnTo>
                    <a:pt x="275" y="65"/>
                  </a:lnTo>
                  <a:lnTo>
                    <a:pt x="275" y="68"/>
                  </a:lnTo>
                  <a:lnTo>
                    <a:pt x="277" y="68"/>
                  </a:lnTo>
                  <a:lnTo>
                    <a:pt x="279" y="68"/>
                  </a:lnTo>
                  <a:lnTo>
                    <a:pt x="279" y="72"/>
                  </a:lnTo>
                  <a:lnTo>
                    <a:pt x="281" y="75"/>
                  </a:lnTo>
                  <a:lnTo>
                    <a:pt x="284" y="75"/>
                  </a:lnTo>
                  <a:lnTo>
                    <a:pt x="286" y="72"/>
                  </a:lnTo>
                  <a:lnTo>
                    <a:pt x="288" y="70"/>
                  </a:lnTo>
                  <a:lnTo>
                    <a:pt x="288" y="68"/>
                  </a:lnTo>
                  <a:lnTo>
                    <a:pt x="291" y="68"/>
                  </a:lnTo>
                  <a:lnTo>
                    <a:pt x="302" y="70"/>
                  </a:lnTo>
                  <a:lnTo>
                    <a:pt x="305" y="68"/>
                  </a:lnTo>
                  <a:lnTo>
                    <a:pt x="302" y="63"/>
                  </a:lnTo>
                  <a:lnTo>
                    <a:pt x="305" y="61"/>
                  </a:lnTo>
                  <a:lnTo>
                    <a:pt x="307" y="58"/>
                  </a:lnTo>
                  <a:lnTo>
                    <a:pt x="307" y="61"/>
                  </a:lnTo>
                  <a:lnTo>
                    <a:pt x="309" y="61"/>
                  </a:lnTo>
                  <a:lnTo>
                    <a:pt x="309" y="63"/>
                  </a:lnTo>
                  <a:lnTo>
                    <a:pt x="312" y="63"/>
                  </a:lnTo>
                  <a:lnTo>
                    <a:pt x="312" y="61"/>
                  </a:lnTo>
                  <a:lnTo>
                    <a:pt x="319" y="58"/>
                  </a:lnTo>
                  <a:lnTo>
                    <a:pt x="321" y="58"/>
                  </a:lnTo>
                  <a:lnTo>
                    <a:pt x="323" y="61"/>
                  </a:lnTo>
                  <a:lnTo>
                    <a:pt x="328" y="61"/>
                  </a:lnTo>
                  <a:lnTo>
                    <a:pt x="328" y="58"/>
                  </a:lnTo>
                  <a:lnTo>
                    <a:pt x="326" y="56"/>
                  </a:lnTo>
                  <a:lnTo>
                    <a:pt x="328" y="54"/>
                  </a:lnTo>
                  <a:lnTo>
                    <a:pt x="330" y="54"/>
                  </a:lnTo>
                  <a:lnTo>
                    <a:pt x="333" y="54"/>
                  </a:lnTo>
                  <a:lnTo>
                    <a:pt x="335" y="54"/>
                  </a:lnTo>
                  <a:lnTo>
                    <a:pt x="337" y="54"/>
                  </a:lnTo>
                  <a:lnTo>
                    <a:pt x="337" y="51"/>
                  </a:lnTo>
                  <a:lnTo>
                    <a:pt x="337" y="49"/>
                  </a:lnTo>
                  <a:lnTo>
                    <a:pt x="342" y="47"/>
                  </a:lnTo>
                  <a:lnTo>
                    <a:pt x="344" y="44"/>
                  </a:lnTo>
                  <a:lnTo>
                    <a:pt x="347" y="44"/>
                  </a:lnTo>
                  <a:lnTo>
                    <a:pt x="349" y="47"/>
                  </a:lnTo>
                  <a:lnTo>
                    <a:pt x="351" y="47"/>
                  </a:lnTo>
                  <a:lnTo>
                    <a:pt x="358" y="44"/>
                  </a:lnTo>
                  <a:lnTo>
                    <a:pt x="361" y="42"/>
                  </a:lnTo>
                  <a:lnTo>
                    <a:pt x="363" y="42"/>
                  </a:lnTo>
                  <a:lnTo>
                    <a:pt x="365" y="42"/>
                  </a:lnTo>
                  <a:lnTo>
                    <a:pt x="368" y="44"/>
                  </a:lnTo>
                  <a:lnTo>
                    <a:pt x="370" y="42"/>
                  </a:lnTo>
                  <a:lnTo>
                    <a:pt x="370" y="40"/>
                  </a:lnTo>
                  <a:lnTo>
                    <a:pt x="372" y="37"/>
                  </a:lnTo>
                  <a:lnTo>
                    <a:pt x="375" y="35"/>
                  </a:lnTo>
                  <a:lnTo>
                    <a:pt x="377" y="35"/>
                  </a:lnTo>
                  <a:lnTo>
                    <a:pt x="379" y="35"/>
                  </a:lnTo>
                  <a:lnTo>
                    <a:pt x="379" y="33"/>
                  </a:lnTo>
                  <a:lnTo>
                    <a:pt x="382" y="33"/>
                  </a:lnTo>
                  <a:lnTo>
                    <a:pt x="384" y="30"/>
                  </a:lnTo>
                  <a:lnTo>
                    <a:pt x="382" y="28"/>
                  </a:lnTo>
                  <a:lnTo>
                    <a:pt x="384" y="26"/>
                  </a:lnTo>
                  <a:lnTo>
                    <a:pt x="386" y="26"/>
                  </a:lnTo>
                  <a:lnTo>
                    <a:pt x="393" y="23"/>
                  </a:lnTo>
                  <a:lnTo>
                    <a:pt x="396" y="23"/>
                  </a:lnTo>
                  <a:lnTo>
                    <a:pt x="396" y="21"/>
                  </a:lnTo>
                  <a:lnTo>
                    <a:pt x="396" y="19"/>
                  </a:lnTo>
                  <a:lnTo>
                    <a:pt x="398" y="16"/>
                  </a:lnTo>
                  <a:lnTo>
                    <a:pt x="398" y="14"/>
                  </a:lnTo>
                  <a:lnTo>
                    <a:pt x="396" y="14"/>
                  </a:lnTo>
                  <a:lnTo>
                    <a:pt x="396" y="9"/>
                  </a:lnTo>
                  <a:lnTo>
                    <a:pt x="398" y="9"/>
                  </a:lnTo>
                  <a:lnTo>
                    <a:pt x="400" y="9"/>
                  </a:lnTo>
                  <a:lnTo>
                    <a:pt x="407" y="9"/>
                  </a:lnTo>
                  <a:lnTo>
                    <a:pt x="412" y="12"/>
                  </a:lnTo>
                  <a:lnTo>
                    <a:pt x="412" y="14"/>
                  </a:lnTo>
                  <a:lnTo>
                    <a:pt x="412" y="16"/>
                  </a:lnTo>
                  <a:lnTo>
                    <a:pt x="414" y="19"/>
                  </a:lnTo>
                  <a:lnTo>
                    <a:pt x="421" y="16"/>
                  </a:lnTo>
                  <a:lnTo>
                    <a:pt x="423" y="14"/>
                  </a:lnTo>
                  <a:lnTo>
                    <a:pt x="426" y="16"/>
                  </a:lnTo>
                  <a:lnTo>
                    <a:pt x="426" y="19"/>
                  </a:lnTo>
                  <a:lnTo>
                    <a:pt x="423" y="19"/>
                  </a:lnTo>
                  <a:lnTo>
                    <a:pt x="423" y="21"/>
                  </a:lnTo>
                  <a:lnTo>
                    <a:pt x="426" y="21"/>
                  </a:lnTo>
                  <a:lnTo>
                    <a:pt x="428" y="21"/>
                  </a:lnTo>
                  <a:lnTo>
                    <a:pt x="430" y="21"/>
                  </a:lnTo>
                  <a:lnTo>
                    <a:pt x="433" y="16"/>
                  </a:lnTo>
                  <a:lnTo>
                    <a:pt x="435" y="14"/>
                  </a:lnTo>
                  <a:lnTo>
                    <a:pt x="435" y="12"/>
                  </a:lnTo>
                  <a:lnTo>
                    <a:pt x="437" y="9"/>
                  </a:lnTo>
                  <a:lnTo>
                    <a:pt x="440" y="9"/>
                  </a:lnTo>
                  <a:lnTo>
                    <a:pt x="444" y="14"/>
                  </a:lnTo>
                  <a:lnTo>
                    <a:pt x="447" y="16"/>
                  </a:lnTo>
                  <a:lnTo>
                    <a:pt x="449" y="14"/>
                  </a:lnTo>
                  <a:lnTo>
                    <a:pt x="451" y="9"/>
                  </a:lnTo>
                  <a:lnTo>
                    <a:pt x="454" y="12"/>
                  </a:lnTo>
                  <a:lnTo>
                    <a:pt x="454" y="16"/>
                  </a:lnTo>
                  <a:lnTo>
                    <a:pt x="454" y="19"/>
                  </a:lnTo>
                  <a:lnTo>
                    <a:pt x="456" y="19"/>
                  </a:lnTo>
                  <a:lnTo>
                    <a:pt x="458" y="16"/>
                  </a:lnTo>
                  <a:lnTo>
                    <a:pt x="463" y="14"/>
                  </a:lnTo>
                  <a:lnTo>
                    <a:pt x="468" y="16"/>
                  </a:lnTo>
                  <a:lnTo>
                    <a:pt x="475" y="19"/>
                  </a:lnTo>
                  <a:lnTo>
                    <a:pt x="482" y="19"/>
                  </a:lnTo>
                  <a:lnTo>
                    <a:pt x="486" y="14"/>
                  </a:lnTo>
                  <a:lnTo>
                    <a:pt x="493" y="5"/>
                  </a:lnTo>
                  <a:lnTo>
                    <a:pt x="496" y="2"/>
                  </a:lnTo>
                  <a:lnTo>
                    <a:pt x="500" y="0"/>
                  </a:lnTo>
                  <a:lnTo>
                    <a:pt x="500" y="2"/>
                  </a:lnTo>
                  <a:lnTo>
                    <a:pt x="503" y="5"/>
                  </a:lnTo>
                  <a:lnTo>
                    <a:pt x="503" y="14"/>
                  </a:lnTo>
                  <a:lnTo>
                    <a:pt x="505" y="16"/>
                  </a:lnTo>
                  <a:lnTo>
                    <a:pt x="512" y="26"/>
                  </a:lnTo>
                  <a:lnTo>
                    <a:pt x="512" y="30"/>
                  </a:lnTo>
                  <a:lnTo>
                    <a:pt x="514" y="37"/>
                  </a:lnTo>
                  <a:lnTo>
                    <a:pt x="514" y="40"/>
                  </a:lnTo>
                  <a:lnTo>
                    <a:pt x="519" y="44"/>
                  </a:lnTo>
                  <a:lnTo>
                    <a:pt x="521" y="44"/>
                  </a:lnTo>
                  <a:lnTo>
                    <a:pt x="524" y="44"/>
                  </a:lnTo>
                  <a:lnTo>
                    <a:pt x="528" y="44"/>
                  </a:lnTo>
                  <a:lnTo>
                    <a:pt x="531" y="44"/>
                  </a:lnTo>
                  <a:lnTo>
                    <a:pt x="538" y="47"/>
                  </a:lnTo>
                  <a:lnTo>
                    <a:pt x="542" y="51"/>
                  </a:lnTo>
                  <a:lnTo>
                    <a:pt x="554" y="75"/>
                  </a:lnTo>
                  <a:lnTo>
                    <a:pt x="556" y="79"/>
                  </a:lnTo>
                  <a:lnTo>
                    <a:pt x="558" y="79"/>
                  </a:lnTo>
                  <a:lnTo>
                    <a:pt x="565" y="81"/>
                  </a:lnTo>
                  <a:lnTo>
                    <a:pt x="570" y="86"/>
                  </a:lnTo>
                  <a:lnTo>
                    <a:pt x="570" y="93"/>
                  </a:lnTo>
                  <a:lnTo>
                    <a:pt x="565" y="98"/>
                  </a:lnTo>
                  <a:lnTo>
                    <a:pt x="556" y="109"/>
                  </a:lnTo>
                  <a:lnTo>
                    <a:pt x="554" y="112"/>
                  </a:lnTo>
                  <a:lnTo>
                    <a:pt x="549" y="112"/>
                  </a:lnTo>
                  <a:lnTo>
                    <a:pt x="547" y="114"/>
                  </a:lnTo>
                  <a:lnTo>
                    <a:pt x="544" y="116"/>
                  </a:lnTo>
                  <a:lnTo>
                    <a:pt x="538" y="121"/>
                  </a:lnTo>
                  <a:lnTo>
                    <a:pt x="531" y="128"/>
                  </a:lnTo>
                  <a:lnTo>
                    <a:pt x="526" y="135"/>
                  </a:lnTo>
                  <a:lnTo>
                    <a:pt x="519" y="140"/>
                  </a:lnTo>
                  <a:lnTo>
                    <a:pt x="512" y="147"/>
                  </a:lnTo>
                  <a:lnTo>
                    <a:pt x="505" y="154"/>
                  </a:lnTo>
                  <a:lnTo>
                    <a:pt x="498" y="158"/>
                  </a:lnTo>
                  <a:lnTo>
                    <a:pt x="493" y="165"/>
                  </a:lnTo>
                  <a:lnTo>
                    <a:pt x="489" y="168"/>
                  </a:lnTo>
                  <a:lnTo>
                    <a:pt x="486" y="172"/>
                  </a:lnTo>
                  <a:lnTo>
                    <a:pt x="486" y="182"/>
                  </a:lnTo>
                  <a:lnTo>
                    <a:pt x="489" y="182"/>
                  </a:lnTo>
                  <a:lnTo>
                    <a:pt x="491" y="179"/>
                  </a:lnTo>
                  <a:lnTo>
                    <a:pt x="491" y="177"/>
                  </a:lnTo>
                  <a:lnTo>
                    <a:pt x="496" y="177"/>
                  </a:lnTo>
                  <a:lnTo>
                    <a:pt x="498" y="175"/>
                  </a:lnTo>
                  <a:lnTo>
                    <a:pt x="500" y="175"/>
                  </a:lnTo>
                  <a:lnTo>
                    <a:pt x="503" y="175"/>
                  </a:lnTo>
                  <a:lnTo>
                    <a:pt x="505" y="175"/>
                  </a:lnTo>
                  <a:lnTo>
                    <a:pt x="505" y="177"/>
                  </a:lnTo>
                  <a:lnTo>
                    <a:pt x="512" y="179"/>
                  </a:lnTo>
                  <a:lnTo>
                    <a:pt x="517" y="179"/>
                  </a:lnTo>
                  <a:lnTo>
                    <a:pt x="519" y="177"/>
                  </a:lnTo>
                  <a:lnTo>
                    <a:pt x="524" y="177"/>
                  </a:lnTo>
                  <a:lnTo>
                    <a:pt x="526" y="179"/>
                  </a:lnTo>
                  <a:lnTo>
                    <a:pt x="528" y="182"/>
                  </a:lnTo>
                  <a:lnTo>
                    <a:pt x="531" y="184"/>
                  </a:lnTo>
                  <a:lnTo>
                    <a:pt x="531" y="191"/>
                  </a:lnTo>
                  <a:lnTo>
                    <a:pt x="533" y="196"/>
                  </a:lnTo>
                  <a:lnTo>
                    <a:pt x="542" y="196"/>
                  </a:lnTo>
                  <a:lnTo>
                    <a:pt x="544" y="196"/>
                  </a:lnTo>
                  <a:lnTo>
                    <a:pt x="547" y="198"/>
                  </a:lnTo>
                  <a:lnTo>
                    <a:pt x="547" y="200"/>
                  </a:lnTo>
                  <a:lnTo>
                    <a:pt x="549" y="203"/>
                  </a:lnTo>
                  <a:lnTo>
                    <a:pt x="551" y="205"/>
                  </a:lnTo>
                  <a:lnTo>
                    <a:pt x="554" y="205"/>
                  </a:lnTo>
                  <a:lnTo>
                    <a:pt x="554" y="207"/>
                  </a:lnTo>
                  <a:lnTo>
                    <a:pt x="556" y="207"/>
                  </a:lnTo>
                  <a:lnTo>
                    <a:pt x="558" y="210"/>
                  </a:lnTo>
                  <a:lnTo>
                    <a:pt x="561" y="212"/>
                  </a:lnTo>
                  <a:lnTo>
                    <a:pt x="563" y="212"/>
                  </a:lnTo>
                  <a:lnTo>
                    <a:pt x="563" y="214"/>
                  </a:lnTo>
                  <a:lnTo>
                    <a:pt x="565" y="217"/>
                  </a:lnTo>
                  <a:lnTo>
                    <a:pt x="570" y="219"/>
                  </a:lnTo>
                  <a:lnTo>
                    <a:pt x="572" y="221"/>
                  </a:lnTo>
                  <a:lnTo>
                    <a:pt x="572" y="223"/>
                  </a:lnTo>
                  <a:lnTo>
                    <a:pt x="575" y="223"/>
                  </a:lnTo>
                  <a:lnTo>
                    <a:pt x="577" y="226"/>
                  </a:lnTo>
                  <a:lnTo>
                    <a:pt x="579" y="226"/>
                  </a:lnTo>
                  <a:lnTo>
                    <a:pt x="582" y="228"/>
                  </a:lnTo>
                  <a:lnTo>
                    <a:pt x="584" y="230"/>
                  </a:lnTo>
                  <a:lnTo>
                    <a:pt x="589" y="230"/>
                  </a:lnTo>
                  <a:lnTo>
                    <a:pt x="593" y="233"/>
                  </a:lnTo>
                  <a:lnTo>
                    <a:pt x="596" y="235"/>
                  </a:lnTo>
                  <a:lnTo>
                    <a:pt x="596" y="240"/>
                  </a:lnTo>
                  <a:lnTo>
                    <a:pt x="598" y="240"/>
                  </a:lnTo>
                  <a:lnTo>
                    <a:pt x="598" y="242"/>
                  </a:lnTo>
                  <a:lnTo>
                    <a:pt x="596" y="247"/>
                  </a:lnTo>
                  <a:lnTo>
                    <a:pt x="593" y="249"/>
                  </a:lnTo>
                  <a:lnTo>
                    <a:pt x="591" y="251"/>
                  </a:lnTo>
                  <a:lnTo>
                    <a:pt x="591" y="254"/>
                  </a:lnTo>
                  <a:lnTo>
                    <a:pt x="596" y="258"/>
                  </a:lnTo>
                  <a:lnTo>
                    <a:pt x="596" y="263"/>
                  </a:lnTo>
                  <a:lnTo>
                    <a:pt x="598" y="270"/>
                  </a:lnTo>
                  <a:lnTo>
                    <a:pt x="600" y="270"/>
                  </a:lnTo>
                  <a:lnTo>
                    <a:pt x="603" y="272"/>
                  </a:lnTo>
                  <a:lnTo>
                    <a:pt x="605" y="272"/>
                  </a:lnTo>
                  <a:lnTo>
                    <a:pt x="607" y="275"/>
                  </a:lnTo>
                  <a:lnTo>
                    <a:pt x="610" y="277"/>
                  </a:lnTo>
                  <a:lnTo>
                    <a:pt x="610" y="284"/>
                  </a:lnTo>
                  <a:lnTo>
                    <a:pt x="610" y="286"/>
                  </a:lnTo>
                  <a:lnTo>
                    <a:pt x="610" y="289"/>
                  </a:lnTo>
                  <a:lnTo>
                    <a:pt x="607" y="291"/>
                  </a:lnTo>
                  <a:lnTo>
                    <a:pt x="607" y="293"/>
                  </a:lnTo>
                  <a:lnTo>
                    <a:pt x="610" y="293"/>
                  </a:lnTo>
                  <a:lnTo>
                    <a:pt x="610" y="296"/>
                  </a:lnTo>
                  <a:lnTo>
                    <a:pt x="612" y="298"/>
                  </a:lnTo>
                  <a:lnTo>
                    <a:pt x="614" y="298"/>
                  </a:lnTo>
                  <a:lnTo>
                    <a:pt x="614" y="300"/>
                  </a:lnTo>
                  <a:lnTo>
                    <a:pt x="617" y="303"/>
                  </a:lnTo>
                  <a:lnTo>
                    <a:pt x="619" y="307"/>
                  </a:lnTo>
                  <a:lnTo>
                    <a:pt x="633" y="340"/>
                  </a:lnTo>
                  <a:lnTo>
                    <a:pt x="635" y="342"/>
                  </a:lnTo>
                  <a:lnTo>
                    <a:pt x="635" y="349"/>
                  </a:lnTo>
                  <a:lnTo>
                    <a:pt x="635" y="352"/>
                  </a:lnTo>
                  <a:lnTo>
                    <a:pt x="638" y="354"/>
                  </a:lnTo>
                  <a:lnTo>
                    <a:pt x="640" y="361"/>
                  </a:lnTo>
                  <a:lnTo>
                    <a:pt x="642" y="363"/>
                  </a:lnTo>
                  <a:lnTo>
                    <a:pt x="642" y="365"/>
                  </a:lnTo>
                  <a:lnTo>
                    <a:pt x="642" y="372"/>
                  </a:lnTo>
                  <a:lnTo>
                    <a:pt x="642" y="375"/>
                  </a:lnTo>
                  <a:lnTo>
                    <a:pt x="645" y="375"/>
                  </a:lnTo>
                  <a:lnTo>
                    <a:pt x="647" y="377"/>
                  </a:lnTo>
                  <a:lnTo>
                    <a:pt x="649" y="377"/>
                  </a:lnTo>
                  <a:lnTo>
                    <a:pt x="649" y="382"/>
                  </a:lnTo>
                  <a:lnTo>
                    <a:pt x="652" y="384"/>
                  </a:lnTo>
                  <a:lnTo>
                    <a:pt x="652" y="389"/>
                  </a:lnTo>
                  <a:lnTo>
                    <a:pt x="649" y="393"/>
                  </a:lnTo>
                  <a:lnTo>
                    <a:pt x="649" y="398"/>
                  </a:lnTo>
                  <a:lnTo>
                    <a:pt x="654" y="403"/>
                  </a:lnTo>
                  <a:close/>
                </a:path>
              </a:pathLst>
            </a:custGeom>
            <a:solidFill>
              <a:srgbClr val="C8C8C8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14" name="Freeform 73">
              <a:extLst>
                <a:ext uri="{FF2B5EF4-FFF2-40B4-BE49-F238E27FC236}">
                  <a16:creationId xmlns:a16="http://schemas.microsoft.com/office/drawing/2014/main" id="{61C62524-FDEB-CE46-B6BB-E3AE7F732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499" y="3317859"/>
              <a:ext cx="721296" cy="619225"/>
            </a:xfrm>
            <a:custGeom>
              <a:avLst/>
              <a:gdLst>
                <a:gd name="T0" fmla="*/ 600 w 612"/>
                <a:gd name="T1" fmla="*/ 294 h 510"/>
                <a:gd name="T2" fmla="*/ 582 w 612"/>
                <a:gd name="T3" fmla="*/ 296 h 510"/>
                <a:gd name="T4" fmla="*/ 572 w 612"/>
                <a:gd name="T5" fmla="*/ 298 h 510"/>
                <a:gd name="T6" fmla="*/ 563 w 612"/>
                <a:gd name="T7" fmla="*/ 301 h 510"/>
                <a:gd name="T8" fmla="*/ 537 w 612"/>
                <a:gd name="T9" fmla="*/ 301 h 510"/>
                <a:gd name="T10" fmla="*/ 521 w 612"/>
                <a:gd name="T11" fmla="*/ 303 h 510"/>
                <a:gd name="T12" fmla="*/ 505 w 612"/>
                <a:gd name="T13" fmla="*/ 301 h 510"/>
                <a:gd name="T14" fmla="*/ 498 w 612"/>
                <a:gd name="T15" fmla="*/ 303 h 510"/>
                <a:gd name="T16" fmla="*/ 472 w 612"/>
                <a:gd name="T17" fmla="*/ 314 h 510"/>
                <a:gd name="T18" fmla="*/ 451 w 612"/>
                <a:gd name="T19" fmla="*/ 312 h 510"/>
                <a:gd name="T20" fmla="*/ 433 w 612"/>
                <a:gd name="T21" fmla="*/ 317 h 510"/>
                <a:gd name="T22" fmla="*/ 426 w 612"/>
                <a:gd name="T23" fmla="*/ 326 h 510"/>
                <a:gd name="T24" fmla="*/ 416 w 612"/>
                <a:gd name="T25" fmla="*/ 328 h 510"/>
                <a:gd name="T26" fmla="*/ 389 w 612"/>
                <a:gd name="T27" fmla="*/ 338 h 510"/>
                <a:gd name="T28" fmla="*/ 377 w 612"/>
                <a:gd name="T29" fmla="*/ 342 h 510"/>
                <a:gd name="T30" fmla="*/ 375 w 612"/>
                <a:gd name="T31" fmla="*/ 352 h 510"/>
                <a:gd name="T32" fmla="*/ 365 w 612"/>
                <a:gd name="T33" fmla="*/ 356 h 510"/>
                <a:gd name="T34" fmla="*/ 351 w 612"/>
                <a:gd name="T35" fmla="*/ 356 h 510"/>
                <a:gd name="T36" fmla="*/ 323 w 612"/>
                <a:gd name="T37" fmla="*/ 363 h 510"/>
                <a:gd name="T38" fmla="*/ 321 w 612"/>
                <a:gd name="T39" fmla="*/ 375 h 510"/>
                <a:gd name="T40" fmla="*/ 305 w 612"/>
                <a:gd name="T41" fmla="*/ 384 h 510"/>
                <a:gd name="T42" fmla="*/ 291 w 612"/>
                <a:gd name="T43" fmla="*/ 389 h 510"/>
                <a:gd name="T44" fmla="*/ 284 w 612"/>
                <a:gd name="T45" fmla="*/ 391 h 510"/>
                <a:gd name="T46" fmla="*/ 270 w 612"/>
                <a:gd name="T47" fmla="*/ 398 h 510"/>
                <a:gd name="T48" fmla="*/ 256 w 612"/>
                <a:gd name="T49" fmla="*/ 401 h 510"/>
                <a:gd name="T50" fmla="*/ 249 w 612"/>
                <a:gd name="T51" fmla="*/ 401 h 510"/>
                <a:gd name="T52" fmla="*/ 242 w 612"/>
                <a:gd name="T53" fmla="*/ 398 h 510"/>
                <a:gd name="T54" fmla="*/ 228 w 612"/>
                <a:gd name="T55" fmla="*/ 401 h 510"/>
                <a:gd name="T56" fmla="*/ 216 w 612"/>
                <a:gd name="T57" fmla="*/ 398 h 510"/>
                <a:gd name="T58" fmla="*/ 212 w 612"/>
                <a:gd name="T59" fmla="*/ 403 h 510"/>
                <a:gd name="T60" fmla="*/ 212 w 612"/>
                <a:gd name="T61" fmla="*/ 508 h 510"/>
                <a:gd name="T62" fmla="*/ 60 w 612"/>
                <a:gd name="T63" fmla="*/ 473 h 510"/>
                <a:gd name="T64" fmla="*/ 67 w 612"/>
                <a:gd name="T65" fmla="*/ 440 h 510"/>
                <a:gd name="T66" fmla="*/ 46 w 612"/>
                <a:gd name="T67" fmla="*/ 401 h 510"/>
                <a:gd name="T68" fmla="*/ 32 w 612"/>
                <a:gd name="T69" fmla="*/ 342 h 510"/>
                <a:gd name="T70" fmla="*/ 9 w 612"/>
                <a:gd name="T71" fmla="*/ 312 h 510"/>
                <a:gd name="T72" fmla="*/ 37 w 612"/>
                <a:gd name="T73" fmla="*/ 282 h 510"/>
                <a:gd name="T74" fmla="*/ 53 w 612"/>
                <a:gd name="T75" fmla="*/ 219 h 510"/>
                <a:gd name="T76" fmla="*/ 79 w 612"/>
                <a:gd name="T77" fmla="*/ 203 h 510"/>
                <a:gd name="T78" fmla="*/ 91 w 612"/>
                <a:gd name="T79" fmla="*/ 179 h 510"/>
                <a:gd name="T80" fmla="*/ 128 w 612"/>
                <a:gd name="T81" fmla="*/ 156 h 510"/>
                <a:gd name="T82" fmla="*/ 153 w 612"/>
                <a:gd name="T83" fmla="*/ 140 h 510"/>
                <a:gd name="T84" fmla="*/ 163 w 612"/>
                <a:gd name="T85" fmla="*/ 128 h 510"/>
                <a:gd name="T86" fmla="*/ 153 w 612"/>
                <a:gd name="T87" fmla="*/ 107 h 510"/>
                <a:gd name="T88" fmla="*/ 170 w 612"/>
                <a:gd name="T89" fmla="*/ 91 h 510"/>
                <a:gd name="T90" fmla="*/ 181 w 612"/>
                <a:gd name="T91" fmla="*/ 96 h 510"/>
                <a:gd name="T92" fmla="*/ 198 w 612"/>
                <a:gd name="T93" fmla="*/ 117 h 510"/>
                <a:gd name="T94" fmla="*/ 212 w 612"/>
                <a:gd name="T95" fmla="*/ 121 h 510"/>
                <a:gd name="T96" fmla="*/ 256 w 612"/>
                <a:gd name="T97" fmla="*/ 121 h 510"/>
                <a:gd name="T98" fmla="*/ 272 w 612"/>
                <a:gd name="T99" fmla="*/ 54 h 510"/>
                <a:gd name="T100" fmla="*/ 314 w 612"/>
                <a:gd name="T101" fmla="*/ 91 h 510"/>
                <a:gd name="T102" fmla="*/ 321 w 612"/>
                <a:gd name="T103" fmla="*/ 100 h 510"/>
                <a:gd name="T104" fmla="*/ 326 w 612"/>
                <a:gd name="T105" fmla="*/ 107 h 510"/>
                <a:gd name="T106" fmla="*/ 344 w 612"/>
                <a:gd name="T107" fmla="*/ 105 h 510"/>
                <a:gd name="T108" fmla="*/ 354 w 612"/>
                <a:gd name="T109" fmla="*/ 105 h 510"/>
                <a:gd name="T110" fmla="*/ 370 w 612"/>
                <a:gd name="T111" fmla="*/ 103 h 510"/>
                <a:gd name="T112" fmla="*/ 423 w 612"/>
                <a:gd name="T113" fmla="*/ 79 h 510"/>
                <a:gd name="T114" fmla="*/ 461 w 612"/>
                <a:gd name="T115" fmla="*/ 72 h 510"/>
                <a:gd name="T116" fmla="*/ 514 w 612"/>
                <a:gd name="T117" fmla="*/ 40 h 510"/>
                <a:gd name="T118" fmla="*/ 589 w 612"/>
                <a:gd name="T119" fmla="*/ 3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12" h="510">
                  <a:moveTo>
                    <a:pt x="612" y="294"/>
                  </a:moveTo>
                  <a:lnTo>
                    <a:pt x="610" y="296"/>
                  </a:lnTo>
                  <a:lnTo>
                    <a:pt x="607" y="294"/>
                  </a:lnTo>
                  <a:lnTo>
                    <a:pt x="605" y="294"/>
                  </a:lnTo>
                  <a:lnTo>
                    <a:pt x="605" y="294"/>
                  </a:lnTo>
                  <a:lnTo>
                    <a:pt x="603" y="296"/>
                  </a:lnTo>
                  <a:lnTo>
                    <a:pt x="600" y="296"/>
                  </a:lnTo>
                  <a:lnTo>
                    <a:pt x="600" y="294"/>
                  </a:lnTo>
                  <a:lnTo>
                    <a:pt x="598" y="294"/>
                  </a:lnTo>
                  <a:lnTo>
                    <a:pt x="596" y="294"/>
                  </a:lnTo>
                  <a:lnTo>
                    <a:pt x="591" y="298"/>
                  </a:lnTo>
                  <a:lnTo>
                    <a:pt x="589" y="298"/>
                  </a:lnTo>
                  <a:lnTo>
                    <a:pt x="586" y="298"/>
                  </a:lnTo>
                  <a:lnTo>
                    <a:pt x="586" y="298"/>
                  </a:lnTo>
                  <a:lnTo>
                    <a:pt x="584" y="296"/>
                  </a:lnTo>
                  <a:lnTo>
                    <a:pt x="582" y="296"/>
                  </a:lnTo>
                  <a:lnTo>
                    <a:pt x="579" y="296"/>
                  </a:lnTo>
                  <a:lnTo>
                    <a:pt x="579" y="294"/>
                  </a:lnTo>
                  <a:lnTo>
                    <a:pt x="577" y="294"/>
                  </a:lnTo>
                  <a:lnTo>
                    <a:pt x="577" y="291"/>
                  </a:lnTo>
                  <a:lnTo>
                    <a:pt x="575" y="291"/>
                  </a:lnTo>
                  <a:lnTo>
                    <a:pt x="575" y="294"/>
                  </a:lnTo>
                  <a:lnTo>
                    <a:pt x="572" y="296"/>
                  </a:lnTo>
                  <a:lnTo>
                    <a:pt x="572" y="298"/>
                  </a:lnTo>
                  <a:lnTo>
                    <a:pt x="570" y="298"/>
                  </a:lnTo>
                  <a:lnTo>
                    <a:pt x="570" y="298"/>
                  </a:lnTo>
                  <a:lnTo>
                    <a:pt x="568" y="296"/>
                  </a:lnTo>
                  <a:lnTo>
                    <a:pt x="565" y="296"/>
                  </a:lnTo>
                  <a:lnTo>
                    <a:pt x="565" y="298"/>
                  </a:lnTo>
                  <a:lnTo>
                    <a:pt x="565" y="298"/>
                  </a:lnTo>
                  <a:lnTo>
                    <a:pt x="565" y="301"/>
                  </a:lnTo>
                  <a:lnTo>
                    <a:pt x="563" y="301"/>
                  </a:lnTo>
                  <a:lnTo>
                    <a:pt x="558" y="301"/>
                  </a:lnTo>
                  <a:lnTo>
                    <a:pt x="554" y="298"/>
                  </a:lnTo>
                  <a:lnTo>
                    <a:pt x="551" y="298"/>
                  </a:lnTo>
                  <a:lnTo>
                    <a:pt x="551" y="301"/>
                  </a:lnTo>
                  <a:lnTo>
                    <a:pt x="549" y="301"/>
                  </a:lnTo>
                  <a:lnTo>
                    <a:pt x="544" y="301"/>
                  </a:lnTo>
                  <a:lnTo>
                    <a:pt x="542" y="301"/>
                  </a:lnTo>
                  <a:lnTo>
                    <a:pt x="537" y="301"/>
                  </a:lnTo>
                  <a:lnTo>
                    <a:pt x="535" y="301"/>
                  </a:lnTo>
                  <a:lnTo>
                    <a:pt x="533" y="303"/>
                  </a:lnTo>
                  <a:lnTo>
                    <a:pt x="533" y="303"/>
                  </a:lnTo>
                  <a:lnTo>
                    <a:pt x="531" y="305"/>
                  </a:lnTo>
                  <a:lnTo>
                    <a:pt x="524" y="308"/>
                  </a:lnTo>
                  <a:lnTo>
                    <a:pt x="521" y="308"/>
                  </a:lnTo>
                  <a:lnTo>
                    <a:pt x="521" y="308"/>
                  </a:lnTo>
                  <a:lnTo>
                    <a:pt x="521" y="303"/>
                  </a:lnTo>
                  <a:lnTo>
                    <a:pt x="519" y="303"/>
                  </a:lnTo>
                  <a:lnTo>
                    <a:pt x="519" y="303"/>
                  </a:lnTo>
                  <a:lnTo>
                    <a:pt x="517" y="303"/>
                  </a:lnTo>
                  <a:lnTo>
                    <a:pt x="517" y="305"/>
                  </a:lnTo>
                  <a:lnTo>
                    <a:pt x="514" y="305"/>
                  </a:lnTo>
                  <a:lnTo>
                    <a:pt x="512" y="305"/>
                  </a:lnTo>
                  <a:lnTo>
                    <a:pt x="505" y="301"/>
                  </a:lnTo>
                  <a:lnTo>
                    <a:pt x="505" y="301"/>
                  </a:lnTo>
                  <a:lnTo>
                    <a:pt x="503" y="301"/>
                  </a:lnTo>
                  <a:lnTo>
                    <a:pt x="505" y="305"/>
                  </a:lnTo>
                  <a:lnTo>
                    <a:pt x="505" y="308"/>
                  </a:lnTo>
                  <a:lnTo>
                    <a:pt x="503" y="310"/>
                  </a:lnTo>
                  <a:lnTo>
                    <a:pt x="500" y="310"/>
                  </a:lnTo>
                  <a:lnTo>
                    <a:pt x="500" y="305"/>
                  </a:lnTo>
                  <a:lnTo>
                    <a:pt x="498" y="305"/>
                  </a:lnTo>
                  <a:lnTo>
                    <a:pt x="498" y="303"/>
                  </a:lnTo>
                  <a:lnTo>
                    <a:pt x="496" y="305"/>
                  </a:lnTo>
                  <a:lnTo>
                    <a:pt x="493" y="308"/>
                  </a:lnTo>
                  <a:lnTo>
                    <a:pt x="491" y="310"/>
                  </a:lnTo>
                  <a:lnTo>
                    <a:pt x="477" y="312"/>
                  </a:lnTo>
                  <a:lnTo>
                    <a:pt x="475" y="312"/>
                  </a:lnTo>
                  <a:lnTo>
                    <a:pt x="472" y="312"/>
                  </a:lnTo>
                  <a:lnTo>
                    <a:pt x="472" y="314"/>
                  </a:lnTo>
                  <a:lnTo>
                    <a:pt x="472" y="314"/>
                  </a:lnTo>
                  <a:lnTo>
                    <a:pt x="470" y="314"/>
                  </a:lnTo>
                  <a:lnTo>
                    <a:pt x="468" y="314"/>
                  </a:lnTo>
                  <a:lnTo>
                    <a:pt x="465" y="314"/>
                  </a:lnTo>
                  <a:lnTo>
                    <a:pt x="463" y="314"/>
                  </a:lnTo>
                  <a:lnTo>
                    <a:pt x="463" y="314"/>
                  </a:lnTo>
                  <a:lnTo>
                    <a:pt x="461" y="312"/>
                  </a:lnTo>
                  <a:lnTo>
                    <a:pt x="456" y="312"/>
                  </a:lnTo>
                  <a:lnTo>
                    <a:pt x="451" y="312"/>
                  </a:lnTo>
                  <a:lnTo>
                    <a:pt x="449" y="312"/>
                  </a:lnTo>
                  <a:lnTo>
                    <a:pt x="447" y="308"/>
                  </a:lnTo>
                  <a:lnTo>
                    <a:pt x="444" y="308"/>
                  </a:lnTo>
                  <a:lnTo>
                    <a:pt x="442" y="308"/>
                  </a:lnTo>
                  <a:lnTo>
                    <a:pt x="435" y="310"/>
                  </a:lnTo>
                  <a:lnTo>
                    <a:pt x="433" y="310"/>
                  </a:lnTo>
                  <a:lnTo>
                    <a:pt x="433" y="312"/>
                  </a:lnTo>
                  <a:lnTo>
                    <a:pt x="433" y="317"/>
                  </a:lnTo>
                  <a:lnTo>
                    <a:pt x="433" y="319"/>
                  </a:lnTo>
                  <a:lnTo>
                    <a:pt x="433" y="321"/>
                  </a:lnTo>
                  <a:lnTo>
                    <a:pt x="433" y="321"/>
                  </a:lnTo>
                  <a:lnTo>
                    <a:pt x="430" y="321"/>
                  </a:lnTo>
                  <a:lnTo>
                    <a:pt x="430" y="321"/>
                  </a:lnTo>
                  <a:lnTo>
                    <a:pt x="428" y="324"/>
                  </a:lnTo>
                  <a:lnTo>
                    <a:pt x="426" y="326"/>
                  </a:lnTo>
                  <a:lnTo>
                    <a:pt x="426" y="326"/>
                  </a:lnTo>
                  <a:lnTo>
                    <a:pt x="426" y="328"/>
                  </a:lnTo>
                  <a:lnTo>
                    <a:pt x="426" y="331"/>
                  </a:lnTo>
                  <a:lnTo>
                    <a:pt x="426" y="333"/>
                  </a:lnTo>
                  <a:lnTo>
                    <a:pt x="423" y="333"/>
                  </a:lnTo>
                  <a:lnTo>
                    <a:pt x="421" y="328"/>
                  </a:lnTo>
                  <a:lnTo>
                    <a:pt x="419" y="326"/>
                  </a:lnTo>
                  <a:lnTo>
                    <a:pt x="419" y="326"/>
                  </a:lnTo>
                  <a:lnTo>
                    <a:pt x="416" y="328"/>
                  </a:lnTo>
                  <a:lnTo>
                    <a:pt x="416" y="331"/>
                  </a:lnTo>
                  <a:lnTo>
                    <a:pt x="409" y="328"/>
                  </a:lnTo>
                  <a:lnTo>
                    <a:pt x="407" y="328"/>
                  </a:lnTo>
                  <a:lnTo>
                    <a:pt x="400" y="335"/>
                  </a:lnTo>
                  <a:lnTo>
                    <a:pt x="398" y="335"/>
                  </a:lnTo>
                  <a:lnTo>
                    <a:pt x="396" y="338"/>
                  </a:lnTo>
                  <a:lnTo>
                    <a:pt x="391" y="338"/>
                  </a:lnTo>
                  <a:lnTo>
                    <a:pt x="389" y="338"/>
                  </a:lnTo>
                  <a:lnTo>
                    <a:pt x="384" y="342"/>
                  </a:lnTo>
                  <a:lnTo>
                    <a:pt x="384" y="342"/>
                  </a:lnTo>
                  <a:lnTo>
                    <a:pt x="384" y="340"/>
                  </a:lnTo>
                  <a:lnTo>
                    <a:pt x="382" y="340"/>
                  </a:lnTo>
                  <a:lnTo>
                    <a:pt x="379" y="340"/>
                  </a:lnTo>
                  <a:lnTo>
                    <a:pt x="379" y="340"/>
                  </a:lnTo>
                  <a:lnTo>
                    <a:pt x="377" y="340"/>
                  </a:lnTo>
                  <a:lnTo>
                    <a:pt x="377" y="342"/>
                  </a:lnTo>
                  <a:lnTo>
                    <a:pt x="377" y="342"/>
                  </a:lnTo>
                  <a:lnTo>
                    <a:pt x="379" y="342"/>
                  </a:lnTo>
                  <a:lnTo>
                    <a:pt x="379" y="345"/>
                  </a:lnTo>
                  <a:lnTo>
                    <a:pt x="382" y="345"/>
                  </a:lnTo>
                  <a:lnTo>
                    <a:pt x="382" y="345"/>
                  </a:lnTo>
                  <a:lnTo>
                    <a:pt x="377" y="345"/>
                  </a:lnTo>
                  <a:lnTo>
                    <a:pt x="375" y="347"/>
                  </a:lnTo>
                  <a:lnTo>
                    <a:pt x="375" y="352"/>
                  </a:lnTo>
                  <a:lnTo>
                    <a:pt x="375" y="354"/>
                  </a:lnTo>
                  <a:lnTo>
                    <a:pt x="372" y="354"/>
                  </a:lnTo>
                  <a:lnTo>
                    <a:pt x="372" y="354"/>
                  </a:lnTo>
                  <a:lnTo>
                    <a:pt x="375" y="354"/>
                  </a:lnTo>
                  <a:lnTo>
                    <a:pt x="370" y="349"/>
                  </a:lnTo>
                  <a:lnTo>
                    <a:pt x="370" y="349"/>
                  </a:lnTo>
                  <a:lnTo>
                    <a:pt x="368" y="352"/>
                  </a:lnTo>
                  <a:lnTo>
                    <a:pt x="365" y="356"/>
                  </a:lnTo>
                  <a:lnTo>
                    <a:pt x="365" y="359"/>
                  </a:lnTo>
                  <a:lnTo>
                    <a:pt x="363" y="359"/>
                  </a:lnTo>
                  <a:lnTo>
                    <a:pt x="363" y="356"/>
                  </a:lnTo>
                  <a:lnTo>
                    <a:pt x="363" y="352"/>
                  </a:lnTo>
                  <a:lnTo>
                    <a:pt x="361" y="352"/>
                  </a:lnTo>
                  <a:lnTo>
                    <a:pt x="354" y="352"/>
                  </a:lnTo>
                  <a:lnTo>
                    <a:pt x="354" y="354"/>
                  </a:lnTo>
                  <a:lnTo>
                    <a:pt x="351" y="356"/>
                  </a:lnTo>
                  <a:lnTo>
                    <a:pt x="349" y="359"/>
                  </a:lnTo>
                  <a:lnTo>
                    <a:pt x="347" y="359"/>
                  </a:lnTo>
                  <a:lnTo>
                    <a:pt x="344" y="356"/>
                  </a:lnTo>
                  <a:lnTo>
                    <a:pt x="342" y="356"/>
                  </a:lnTo>
                  <a:lnTo>
                    <a:pt x="340" y="354"/>
                  </a:lnTo>
                  <a:lnTo>
                    <a:pt x="340" y="354"/>
                  </a:lnTo>
                  <a:lnTo>
                    <a:pt x="335" y="356"/>
                  </a:lnTo>
                  <a:lnTo>
                    <a:pt x="323" y="363"/>
                  </a:lnTo>
                  <a:lnTo>
                    <a:pt x="321" y="366"/>
                  </a:lnTo>
                  <a:lnTo>
                    <a:pt x="321" y="368"/>
                  </a:lnTo>
                  <a:lnTo>
                    <a:pt x="319" y="370"/>
                  </a:lnTo>
                  <a:lnTo>
                    <a:pt x="319" y="373"/>
                  </a:lnTo>
                  <a:lnTo>
                    <a:pt x="319" y="373"/>
                  </a:lnTo>
                  <a:lnTo>
                    <a:pt x="319" y="373"/>
                  </a:lnTo>
                  <a:lnTo>
                    <a:pt x="321" y="375"/>
                  </a:lnTo>
                  <a:lnTo>
                    <a:pt x="321" y="375"/>
                  </a:lnTo>
                  <a:lnTo>
                    <a:pt x="316" y="377"/>
                  </a:lnTo>
                  <a:lnTo>
                    <a:pt x="316" y="377"/>
                  </a:lnTo>
                  <a:lnTo>
                    <a:pt x="314" y="380"/>
                  </a:lnTo>
                  <a:lnTo>
                    <a:pt x="312" y="382"/>
                  </a:lnTo>
                  <a:lnTo>
                    <a:pt x="309" y="384"/>
                  </a:lnTo>
                  <a:lnTo>
                    <a:pt x="307" y="384"/>
                  </a:lnTo>
                  <a:lnTo>
                    <a:pt x="305" y="384"/>
                  </a:lnTo>
                  <a:lnTo>
                    <a:pt x="305" y="384"/>
                  </a:lnTo>
                  <a:lnTo>
                    <a:pt x="302" y="384"/>
                  </a:lnTo>
                  <a:lnTo>
                    <a:pt x="300" y="384"/>
                  </a:lnTo>
                  <a:lnTo>
                    <a:pt x="298" y="389"/>
                  </a:lnTo>
                  <a:lnTo>
                    <a:pt x="295" y="391"/>
                  </a:lnTo>
                  <a:lnTo>
                    <a:pt x="293" y="391"/>
                  </a:lnTo>
                  <a:lnTo>
                    <a:pt x="293" y="389"/>
                  </a:lnTo>
                  <a:lnTo>
                    <a:pt x="291" y="389"/>
                  </a:lnTo>
                  <a:lnTo>
                    <a:pt x="291" y="389"/>
                  </a:lnTo>
                  <a:lnTo>
                    <a:pt x="288" y="389"/>
                  </a:lnTo>
                  <a:lnTo>
                    <a:pt x="288" y="391"/>
                  </a:lnTo>
                  <a:lnTo>
                    <a:pt x="288" y="394"/>
                  </a:lnTo>
                  <a:lnTo>
                    <a:pt x="286" y="394"/>
                  </a:lnTo>
                  <a:lnTo>
                    <a:pt x="286" y="394"/>
                  </a:lnTo>
                  <a:lnTo>
                    <a:pt x="284" y="394"/>
                  </a:lnTo>
                  <a:lnTo>
                    <a:pt x="284" y="391"/>
                  </a:lnTo>
                  <a:lnTo>
                    <a:pt x="284" y="391"/>
                  </a:lnTo>
                  <a:lnTo>
                    <a:pt x="281" y="391"/>
                  </a:lnTo>
                  <a:lnTo>
                    <a:pt x="279" y="391"/>
                  </a:lnTo>
                  <a:lnTo>
                    <a:pt x="277" y="391"/>
                  </a:lnTo>
                  <a:lnTo>
                    <a:pt x="270" y="394"/>
                  </a:lnTo>
                  <a:lnTo>
                    <a:pt x="270" y="396"/>
                  </a:lnTo>
                  <a:lnTo>
                    <a:pt x="272" y="396"/>
                  </a:lnTo>
                  <a:lnTo>
                    <a:pt x="272" y="396"/>
                  </a:lnTo>
                  <a:lnTo>
                    <a:pt x="270" y="398"/>
                  </a:lnTo>
                  <a:lnTo>
                    <a:pt x="268" y="398"/>
                  </a:lnTo>
                  <a:lnTo>
                    <a:pt x="265" y="401"/>
                  </a:lnTo>
                  <a:lnTo>
                    <a:pt x="261" y="398"/>
                  </a:lnTo>
                  <a:lnTo>
                    <a:pt x="258" y="398"/>
                  </a:lnTo>
                  <a:lnTo>
                    <a:pt x="258" y="401"/>
                  </a:lnTo>
                  <a:lnTo>
                    <a:pt x="258" y="401"/>
                  </a:lnTo>
                  <a:lnTo>
                    <a:pt x="256" y="401"/>
                  </a:lnTo>
                  <a:lnTo>
                    <a:pt x="256" y="401"/>
                  </a:lnTo>
                  <a:lnTo>
                    <a:pt x="256" y="398"/>
                  </a:lnTo>
                  <a:lnTo>
                    <a:pt x="254" y="398"/>
                  </a:lnTo>
                  <a:lnTo>
                    <a:pt x="254" y="398"/>
                  </a:lnTo>
                  <a:lnTo>
                    <a:pt x="251" y="398"/>
                  </a:lnTo>
                  <a:lnTo>
                    <a:pt x="251" y="401"/>
                  </a:lnTo>
                  <a:lnTo>
                    <a:pt x="251" y="403"/>
                  </a:lnTo>
                  <a:lnTo>
                    <a:pt x="249" y="403"/>
                  </a:lnTo>
                  <a:lnTo>
                    <a:pt x="249" y="401"/>
                  </a:lnTo>
                  <a:lnTo>
                    <a:pt x="247" y="401"/>
                  </a:lnTo>
                  <a:lnTo>
                    <a:pt x="244" y="401"/>
                  </a:lnTo>
                  <a:lnTo>
                    <a:pt x="244" y="401"/>
                  </a:lnTo>
                  <a:lnTo>
                    <a:pt x="242" y="403"/>
                  </a:lnTo>
                  <a:lnTo>
                    <a:pt x="242" y="403"/>
                  </a:lnTo>
                  <a:lnTo>
                    <a:pt x="242" y="401"/>
                  </a:lnTo>
                  <a:lnTo>
                    <a:pt x="242" y="401"/>
                  </a:lnTo>
                  <a:lnTo>
                    <a:pt x="242" y="398"/>
                  </a:lnTo>
                  <a:lnTo>
                    <a:pt x="240" y="394"/>
                  </a:lnTo>
                  <a:lnTo>
                    <a:pt x="240" y="401"/>
                  </a:lnTo>
                  <a:lnTo>
                    <a:pt x="237" y="401"/>
                  </a:lnTo>
                  <a:lnTo>
                    <a:pt x="237" y="401"/>
                  </a:lnTo>
                  <a:lnTo>
                    <a:pt x="235" y="401"/>
                  </a:lnTo>
                  <a:lnTo>
                    <a:pt x="235" y="401"/>
                  </a:lnTo>
                  <a:lnTo>
                    <a:pt x="230" y="401"/>
                  </a:lnTo>
                  <a:lnTo>
                    <a:pt x="228" y="401"/>
                  </a:lnTo>
                  <a:lnTo>
                    <a:pt x="226" y="398"/>
                  </a:lnTo>
                  <a:lnTo>
                    <a:pt x="226" y="396"/>
                  </a:lnTo>
                  <a:lnTo>
                    <a:pt x="226" y="396"/>
                  </a:lnTo>
                  <a:lnTo>
                    <a:pt x="221" y="401"/>
                  </a:lnTo>
                  <a:lnTo>
                    <a:pt x="219" y="401"/>
                  </a:lnTo>
                  <a:lnTo>
                    <a:pt x="216" y="401"/>
                  </a:lnTo>
                  <a:lnTo>
                    <a:pt x="216" y="398"/>
                  </a:lnTo>
                  <a:lnTo>
                    <a:pt x="216" y="398"/>
                  </a:lnTo>
                  <a:lnTo>
                    <a:pt x="216" y="396"/>
                  </a:lnTo>
                  <a:lnTo>
                    <a:pt x="214" y="396"/>
                  </a:lnTo>
                  <a:lnTo>
                    <a:pt x="214" y="398"/>
                  </a:lnTo>
                  <a:lnTo>
                    <a:pt x="212" y="398"/>
                  </a:lnTo>
                  <a:lnTo>
                    <a:pt x="212" y="401"/>
                  </a:lnTo>
                  <a:lnTo>
                    <a:pt x="212" y="401"/>
                  </a:lnTo>
                  <a:lnTo>
                    <a:pt x="212" y="403"/>
                  </a:lnTo>
                  <a:lnTo>
                    <a:pt x="212" y="403"/>
                  </a:lnTo>
                  <a:lnTo>
                    <a:pt x="212" y="405"/>
                  </a:lnTo>
                  <a:lnTo>
                    <a:pt x="209" y="408"/>
                  </a:lnTo>
                  <a:lnTo>
                    <a:pt x="207" y="410"/>
                  </a:lnTo>
                  <a:lnTo>
                    <a:pt x="207" y="412"/>
                  </a:lnTo>
                  <a:lnTo>
                    <a:pt x="207" y="417"/>
                  </a:lnTo>
                  <a:lnTo>
                    <a:pt x="209" y="436"/>
                  </a:lnTo>
                  <a:lnTo>
                    <a:pt x="214" y="505"/>
                  </a:lnTo>
                  <a:lnTo>
                    <a:pt x="212" y="508"/>
                  </a:lnTo>
                  <a:lnTo>
                    <a:pt x="200" y="508"/>
                  </a:lnTo>
                  <a:lnTo>
                    <a:pt x="184" y="510"/>
                  </a:lnTo>
                  <a:lnTo>
                    <a:pt x="179" y="510"/>
                  </a:lnTo>
                  <a:lnTo>
                    <a:pt x="174" y="510"/>
                  </a:lnTo>
                  <a:lnTo>
                    <a:pt x="77" y="489"/>
                  </a:lnTo>
                  <a:lnTo>
                    <a:pt x="70" y="487"/>
                  </a:lnTo>
                  <a:lnTo>
                    <a:pt x="65" y="480"/>
                  </a:lnTo>
                  <a:lnTo>
                    <a:pt x="60" y="473"/>
                  </a:lnTo>
                  <a:lnTo>
                    <a:pt x="58" y="466"/>
                  </a:lnTo>
                  <a:lnTo>
                    <a:pt x="58" y="461"/>
                  </a:lnTo>
                  <a:lnTo>
                    <a:pt x="58" y="456"/>
                  </a:lnTo>
                  <a:lnTo>
                    <a:pt x="63" y="454"/>
                  </a:lnTo>
                  <a:lnTo>
                    <a:pt x="65" y="450"/>
                  </a:lnTo>
                  <a:lnTo>
                    <a:pt x="67" y="447"/>
                  </a:lnTo>
                  <a:lnTo>
                    <a:pt x="67" y="443"/>
                  </a:lnTo>
                  <a:lnTo>
                    <a:pt x="67" y="440"/>
                  </a:lnTo>
                  <a:lnTo>
                    <a:pt x="65" y="438"/>
                  </a:lnTo>
                  <a:lnTo>
                    <a:pt x="63" y="436"/>
                  </a:lnTo>
                  <a:lnTo>
                    <a:pt x="51" y="426"/>
                  </a:lnTo>
                  <a:lnTo>
                    <a:pt x="49" y="422"/>
                  </a:lnTo>
                  <a:lnTo>
                    <a:pt x="46" y="419"/>
                  </a:lnTo>
                  <a:lnTo>
                    <a:pt x="46" y="412"/>
                  </a:lnTo>
                  <a:lnTo>
                    <a:pt x="46" y="408"/>
                  </a:lnTo>
                  <a:lnTo>
                    <a:pt x="46" y="401"/>
                  </a:lnTo>
                  <a:lnTo>
                    <a:pt x="51" y="368"/>
                  </a:lnTo>
                  <a:lnTo>
                    <a:pt x="51" y="363"/>
                  </a:lnTo>
                  <a:lnTo>
                    <a:pt x="49" y="361"/>
                  </a:lnTo>
                  <a:lnTo>
                    <a:pt x="46" y="359"/>
                  </a:lnTo>
                  <a:lnTo>
                    <a:pt x="42" y="356"/>
                  </a:lnTo>
                  <a:lnTo>
                    <a:pt x="39" y="354"/>
                  </a:lnTo>
                  <a:lnTo>
                    <a:pt x="35" y="342"/>
                  </a:lnTo>
                  <a:lnTo>
                    <a:pt x="32" y="342"/>
                  </a:lnTo>
                  <a:lnTo>
                    <a:pt x="30" y="340"/>
                  </a:lnTo>
                  <a:lnTo>
                    <a:pt x="28" y="338"/>
                  </a:lnTo>
                  <a:lnTo>
                    <a:pt x="23" y="338"/>
                  </a:lnTo>
                  <a:lnTo>
                    <a:pt x="16" y="338"/>
                  </a:lnTo>
                  <a:lnTo>
                    <a:pt x="0" y="335"/>
                  </a:lnTo>
                  <a:lnTo>
                    <a:pt x="0" y="333"/>
                  </a:lnTo>
                  <a:lnTo>
                    <a:pt x="5" y="321"/>
                  </a:lnTo>
                  <a:lnTo>
                    <a:pt x="9" y="312"/>
                  </a:lnTo>
                  <a:lnTo>
                    <a:pt x="9" y="312"/>
                  </a:lnTo>
                  <a:lnTo>
                    <a:pt x="14" y="308"/>
                  </a:lnTo>
                  <a:lnTo>
                    <a:pt x="18" y="305"/>
                  </a:lnTo>
                  <a:lnTo>
                    <a:pt x="21" y="303"/>
                  </a:lnTo>
                  <a:lnTo>
                    <a:pt x="28" y="296"/>
                  </a:lnTo>
                  <a:lnTo>
                    <a:pt x="30" y="294"/>
                  </a:lnTo>
                  <a:lnTo>
                    <a:pt x="35" y="287"/>
                  </a:lnTo>
                  <a:lnTo>
                    <a:pt x="37" y="282"/>
                  </a:lnTo>
                  <a:lnTo>
                    <a:pt x="37" y="277"/>
                  </a:lnTo>
                  <a:lnTo>
                    <a:pt x="37" y="266"/>
                  </a:lnTo>
                  <a:lnTo>
                    <a:pt x="37" y="259"/>
                  </a:lnTo>
                  <a:lnTo>
                    <a:pt x="37" y="254"/>
                  </a:lnTo>
                  <a:lnTo>
                    <a:pt x="49" y="238"/>
                  </a:lnTo>
                  <a:lnTo>
                    <a:pt x="51" y="233"/>
                  </a:lnTo>
                  <a:lnTo>
                    <a:pt x="53" y="224"/>
                  </a:lnTo>
                  <a:lnTo>
                    <a:pt x="53" y="219"/>
                  </a:lnTo>
                  <a:lnTo>
                    <a:pt x="60" y="224"/>
                  </a:lnTo>
                  <a:lnTo>
                    <a:pt x="65" y="224"/>
                  </a:lnTo>
                  <a:lnTo>
                    <a:pt x="65" y="224"/>
                  </a:lnTo>
                  <a:lnTo>
                    <a:pt x="65" y="221"/>
                  </a:lnTo>
                  <a:lnTo>
                    <a:pt x="65" y="221"/>
                  </a:lnTo>
                  <a:lnTo>
                    <a:pt x="67" y="219"/>
                  </a:lnTo>
                  <a:lnTo>
                    <a:pt x="67" y="214"/>
                  </a:lnTo>
                  <a:lnTo>
                    <a:pt x="79" y="203"/>
                  </a:lnTo>
                  <a:lnTo>
                    <a:pt x="81" y="198"/>
                  </a:lnTo>
                  <a:lnTo>
                    <a:pt x="81" y="193"/>
                  </a:lnTo>
                  <a:lnTo>
                    <a:pt x="81" y="193"/>
                  </a:lnTo>
                  <a:lnTo>
                    <a:pt x="81" y="191"/>
                  </a:lnTo>
                  <a:lnTo>
                    <a:pt x="84" y="189"/>
                  </a:lnTo>
                  <a:lnTo>
                    <a:pt x="86" y="186"/>
                  </a:lnTo>
                  <a:lnTo>
                    <a:pt x="88" y="182"/>
                  </a:lnTo>
                  <a:lnTo>
                    <a:pt x="91" y="179"/>
                  </a:lnTo>
                  <a:lnTo>
                    <a:pt x="93" y="172"/>
                  </a:lnTo>
                  <a:lnTo>
                    <a:pt x="95" y="170"/>
                  </a:lnTo>
                  <a:lnTo>
                    <a:pt x="105" y="172"/>
                  </a:lnTo>
                  <a:lnTo>
                    <a:pt x="109" y="170"/>
                  </a:lnTo>
                  <a:lnTo>
                    <a:pt x="116" y="163"/>
                  </a:lnTo>
                  <a:lnTo>
                    <a:pt x="123" y="161"/>
                  </a:lnTo>
                  <a:lnTo>
                    <a:pt x="126" y="156"/>
                  </a:lnTo>
                  <a:lnTo>
                    <a:pt x="128" y="156"/>
                  </a:lnTo>
                  <a:lnTo>
                    <a:pt x="130" y="154"/>
                  </a:lnTo>
                  <a:lnTo>
                    <a:pt x="133" y="154"/>
                  </a:lnTo>
                  <a:lnTo>
                    <a:pt x="135" y="154"/>
                  </a:lnTo>
                  <a:lnTo>
                    <a:pt x="135" y="152"/>
                  </a:lnTo>
                  <a:lnTo>
                    <a:pt x="137" y="149"/>
                  </a:lnTo>
                  <a:lnTo>
                    <a:pt x="140" y="147"/>
                  </a:lnTo>
                  <a:lnTo>
                    <a:pt x="144" y="147"/>
                  </a:lnTo>
                  <a:lnTo>
                    <a:pt x="153" y="140"/>
                  </a:lnTo>
                  <a:lnTo>
                    <a:pt x="156" y="140"/>
                  </a:lnTo>
                  <a:lnTo>
                    <a:pt x="156" y="138"/>
                  </a:lnTo>
                  <a:lnTo>
                    <a:pt x="160" y="138"/>
                  </a:lnTo>
                  <a:lnTo>
                    <a:pt x="163" y="138"/>
                  </a:lnTo>
                  <a:lnTo>
                    <a:pt x="167" y="138"/>
                  </a:lnTo>
                  <a:lnTo>
                    <a:pt x="165" y="133"/>
                  </a:lnTo>
                  <a:lnTo>
                    <a:pt x="165" y="131"/>
                  </a:lnTo>
                  <a:lnTo>
                    <a:pt x="163" y="128"/>
                  </a:lnTo>
                  <a:lnTo>
                    <a:pt x="163" y="128"/>
                  </a:lnTo>
                  <a:lnTo>
                    <a:pt x="160" y="126"/>
                  </a:lnTo>
                  <a:lnTo>
                    <a:pt x="158" y="124"/>
                  </a:lnTo>
                  <a:lnTo>
                    <a:pt x="158" y="121"/>
                  </a:lnTo>
                  <a:lnTo>
                    <a:pt x="158" y="119"/>
                  </a:lnTo>
                  <a:lnTo>
                    <a:pt x="156" y="112"/>
                  </a:lnTo>
                  <a:lnTo>
                    <a:pt x="153" y="110"/>
                  </a:lnTo>
                  <a:lnTo>
                    <a:pt x="153" y="107"/>
                  </a:lnTo>
                  <a:lnTo>
                    <a:pt x="156" y="105"/>
                  </a:lnTo>
                  <a:lnTo>
                    <a:pt x="156" y="103"/>
                  </a:lnTo>
                  <a:lnTo>
                    <a:pt x="158" y="103"/>
                  </a:lnTo>
                  <a:lnTo>
                    <a:pt x="160" y="100"/>
                  </a:lnTo>
                  <a:lnTo>
                    <a:pt x="165" y="98"/>
                  </a:lnTo>
                  <a:lnTo>
                    <a:pt x="165" y="96"/>
                  </a:lnTo>
                  <a:lnTo>
                    <a:pt x="167" y="93"/>
                  </a:lnTo>
                  <a:lnTo>
                    <a:pt x="170" y="91"/>
                  </a:lnTo>
                  <a:lnTo>
                    <a:pt x="172" y="91"/>
                  </a:lnTo>
                  <a:lnTo>
                    <a:pt x="172" y="91"/>
                  </a:lnTo>
                  <a:lnTo>
                    <a:pt x="174" y="91"/>
                  </a:lnTo>
                  <a:lnTo>
                    <a:pt x="177" y="93"/>
                  </a:lnTo>
                  <a:lnTo>
                    <a:pt x="177" y="93"/>
                  </a:lnTo>
                  <a:lnTo>
                    <a:pt x="179" y="96"/>
                  </a:lnTo>
                  <a:lnTo>
                    <a:pt x="181" y="96"/>
                  </a:lnTo>
                  <a:lnTo>
                    <a:pt x="181" y="96"/>
                  </a:lnTo>
                  <a:lnTo>
                    <a:pt x="184" y="96"/>
                  </a:lnTo>
                  <a:lnTo>
                    <a:pt x="186" y="98"/>
                  </a:lnTo>
                  <a:lnTo>
                    <a:pt x="188" y="100"/>
                  </a:lnTo>
                  <a:lnTo>
                    <a:pt x="191" y="103"/>
                  </a:lnTo>
                  <a:lnTo>
                    <a:pt x="191" y="103"/>
                  </a:lnTo>
                  <a:lnTo>
                    <a:pt x="191" y="105"/>
                  </a:lnTo>
                  <a:lnTo>
                    <a:pt x="193" y="110"/>
                  </a:lnTo>
                  <a:lnTo>
                    <a:pt x="198" y="117"/>
                  </a:lnTo>
                  <a:lnTo>
                    <a:pt x="198" y="117"/>
                  </a:lnTo>
                  <a:lnTo>
                    <a:pt x="198" y="119"/>
                  </a:lnTo>
                  <a:lnTo>
                    <a:pt x="200" y="119"/>
                  </a:lnTo>
                  <a:lnTo>
                    <a:pt x="202" y="121"/>
                  </a:lnTo>
                  <a:lnTo>
                    <a:pt x="205" y="121"/>
                  </a:lnTo>
                  <a:lnTo>
                    <a:pt x="207" y="121"/>
                  </a:lnTo>
                  <a:lnTo>
                    <a:pt x="207" y="121"/>
                  </a:lnTo>
                  <a:lnTo>
                    <a:pt x="212" y="121"/>
                  </a:lnTo>
                  <a:lnTo>
                    <a:pt x="214" y="119"/>
                  </a:lnTo>
                  <a:lnTo>
                    <a:pt x="216" y="117"/>
                  </a:lnTo>
                  <a:lnTo>
                    <a:pt x="228" y="114"/>
                  </a:lnTo>
                  <a:lnTo>
                    <a:pt x="247" y="117"/>
                  </a:lnTo>
                  <a:lnTo>
                    <a:pt x="251" y="119"/>
                  </a:lnTo>
                  <a:lnTo>
                    <a:pt x="254" y="119"/>
                  </a:lnTo>
                  <a:lnTo>
                    <a:pt x="254" y="121"/>
                  </a:lnTo>
                  <a:lnTo>
                    <a:pt x="256" y="121"/>
                  </a:lnTo>
                  <a:lnTo>
                    <a:pt x="256" y="124"/>
                  </a:lnTo>
                  <a:lnTo>
                    <a:pt x="261" y="124"/>
                  </a:lnTo>
                  <a:lnTo>
                    <a:pt x="263" y="126"/>
                  </a:lnTo>
                  <a:lnTo>
                    <a:pt x="265" y="126"/>
                  </a:lnTo>
                  <a:lnTo>
                    <a:pt x="265" y="124"/>
                  </a:lnTo>
                  <a:lnTo>
                    <a:pt x="265" y="119"/>
                  </a:lnTo>
                  <a:lnTo>
                    <a:pt x="268" y="89"/>
                  </a:lnTo>
                  <a:lnTo>
                    <a:pt x="272" y="54"/>
                  </a:lnTo>
                  <a:lnTo>
                    <a:pt x="272" y="51"/>
                  </a:lnTo>
                  <a:lnTo>
                    <a:pt x="275" y="56"/>
                  </a:lnTo>
                  <a:lnTo>
                    <a:pt x="275" y="56"/>
                  </a:lnTo>
                  <a:lnTo>
                    <a:pt x="284" y="63"/>
                  </a:lnTo>
                  <a:lnTo>
                    <a:pt x="295" y="79"/>
                  </a:lnTo>
                  <a:lnTo>
                    <a:pt x="312" y="91"/>
                  </a:lnTo>
                  <a:lnTo>
                    <a:pt x="314" y="91"/>
                  </a:lnTo>
                  <a:lnTo>
                    <a:pt x="314" y="91"/>
                  </a:lnTo>
                  <a:lnTo>
                    <a:pt x="314" y="93"/>
                  </a:lnTo>
                  <a:lnTo>
                    <a:pt x="314" y="93"/>
                  </a:lnTo>
                  <a:lnTo>
                    <a:pt x="316" y="93"/>
                  </a:lnTo>
                  <a:lnTo>
                    <a:pt x="319" y="96"/>
                  </a:lnTo>
                  <a:lnTo>
                    <a:pt x="319" y="98"/>
                  </a:lnTo>
                  <a:lnTo>
                    <a:pt x="319" y="98"/>
                  </a:lnTo>
                  <a:lnTo>
                    <a:pt x="321" y="100"/>
                  </a:lnTo>
                  <a:lnTo>
                    <a:pt x="321" y="100"/>
                  </a:lnTo>
                  <a:lnTo>
                    <a:pt x="321" y="103"/>
                  </a:lnTo>
                  <a:lnTo>
                    <a:pt x="321" y="103"/>
                  </a:lnTo>
                  <a:lnTo>
                    <a:pt x="321" y="103"/>
                  </a:lnTo>
                  <a:lnTo>
                    <a:pt x="323" y="103"/>
                  </a:lnTo>
                  <a:lnTo>
                    <a:pt x="323" y="103"/>
                  </a:lnTo>
                  <a:lnTo>
                    <a:pt x="326" y="103"/>
                  </a:lnTo>
                  <a:lnTo>
                    <a:pt x="326" y="103"/>
                  </a:lnTo>
                  <a:lnTo>
                    <a:pt x="326" y="107"/>
                  </a:lnTo>
                  <a:lnTo>
                    <a:pt x="330" y="110"/>
                  </a:lnTo>
                  <a:lnTo>
                    <a:pt x="333" y="110"/>
                  </a:lnTo>
                  <a:lnTo>
                    <a:pt x="333" y="110"/>
                  </a:lnTo>
                  <a:lnTo>
                    <a:pt x="335" y="107"/>
                  </a:lnTo>
                  <a:lnTo>
                    <a:pt x="337" y="107"/>
                  </a:lnTo>
                  <a:lnTo>
                    <a:pt x="337" y="105"/>
                  </a:lnTo>
                  <a:lnTo>
                    <a:pt x="340" y="105"/>
                  </a:lnTo>
                  <a:lnTo>
                    <a:pt x="344" y="105"/>
                  </a:lnTo>
                  <a:lnTo>
                    <a:pt x="347" y="105"/>
                  </a:lnTo>
                  <a:lnTo>
                    <a:pt x="347" y="105"/>
                  </a:lnTo>
                  <a:lnTo>
                    <a:pt x="347" y="105"/>
                  </a:lnTo>
                  <a:lnTo>
                    <a:pt x="349" y="105"/>
                  </a:lnTo>
                  <a:lnTo>
                    <a:pt x="349" y="105"/>
                  </a:lnTo>
                  <a:lnTo>
                    <a:pt x="351" y="105"/>
                  </a:lnTo>
                  <a:lnTo>
                    <a:pt x="351" y="107"/>
                  </a:lnTo>
                  <a:lnTo>
                    <a:pt x="354" y="105"/>
                  </a:lnTo>
                  <a:lnTo>
                    <a:pt x="356" y="100"/>
                  </a:lnTo>
                  <a:lnTo>
                    <a:pt x="356" y="98"/>
                  </a:lnTo>
                  <a:lnTo>
                    <a:pt x="358" y="98"/>
                  </a:lnTo>
                  <a:lnTo>
                    <a:pt x="361" y="100"/>
                  </a:lnTo>
                  <a:lnTo>
                    <a:pt x="363" y="100"/>
                  </a:lnTo>
                  <a:lnTo>
                    <a:pt x="363" y="100"/>
                  </a:lnTo>
                  <a:lnTo>
                    <a:pt x="365" y="103"/>
                  </a:lnTo>
                  <a:lnTo>
                    <a:pt x="370" y="103"/>
                  </a:lnTo>
                  <a:lnTo>
                    <a:pt x="377" y="98"/>
                  </a:lnTo>
                  <a:lnTo>
                    <a:pt x="379" y="98"/>
                  </a:lnTo>
                  <a:lnTo>
                    <a:pt x="384" y="100"/>
                  </a:lnTo>
                  <a:lnTo>
                    <a:pt x="389" y="98"/>
                  </a:lnTo>
                  <a:lnTo>
                    <a:pt x="393" y="89"/>
                  </a:lnTo>
                  <a:lnTo>
                    <a:pt x="396" y="86"/>
                  </a:lnTo>
                  <a:lnTo>
                    <a:pt x="421" y="79"/>
                  </a:lnTo>
                  <a:lnTo>
                    <a:pt x="423" y="79"/>
                  </a:lnTo>
                  <a:lnTo>
                    <a:pt x="426" y="79"/>
                  </a:lnTo>
                  <a:lnTo>
                    <a:pt x="430" y="84"/>
                  </a:lnTo>
                  <a:lnTo>
                    <a:pt x="433" y="84"/>
                  </a:lnTo>
                  <a:lnTo>
                    <a:pt x="435" y="86"/>
                  </a:lnTo>
                  <a:lnTo>
                    <a:pt x="437" y="89"/>
                  </a:lnTo>
                  <a:lnTo>
                    <a:pt x="444" y="86"/>
                  </a:lnTo>
                  <a:lnTo>
                    <a:pt x="449" y="82"/>
                  </a:lnTo>
                  <a:lnTo>
                    <a:pt x="461" y="72"/>
                  </a:lnTo>
                  <a:lnTo>
                    <a:pt x="472" y="58"/>
                  </a:lnTo>
                  <a:lnTo>
                    <a:pt x="475" y="58"/>
                  </a:lnTo>
                  <a:lnTo>
                    <a:pt x="477" y="56"/>
                  </a:lnTo>
                  <a:lnTo>
                    <a:pt x="479" y="56"/>
                  </a:lnTo>
                  <a:lnTo>
                    <a:pt x="479" y="56"/>
                  </a:lnTo>
                  <a:lnTo>
                    <a:pt x="493" y="51"/>
                  </a:lnTo>
                  <a:lnTo>
                    <a:pt x="500" y="49"/>
                  </a:lnTo>
                  <a:lnTo>
                    <a:pt x="514" y="40"/>
                  </a:lnTo>
                  <a:lnTo>
                    <a:pt x="558" y="19"/>
                  </a:lnTo>
                  <a:lnTo>
                    <a:pt x="568" y="17"/>
                  </a:lnTo>
                  <a:lnTo>
                    <a:pt x="570" y="14"/>
                  </a:lnTo>
                  <a:lnTo>
                    <a:pt x="577" y="10"/>
                  </a:lnTo>
                  <a:lnTo>
                    <a:pt x="582" y="7"/>
                  </a:lnTo>
                  <a:lnTo>
                    <a:pt x="584" y="5"/>
                  </a:lnTo>
                  <a:lnTo>
                    <a:pt x="586" y="5"/>
                  </a:lnTo>
                  <a:lnTo>
                    <a:pt x="589" y="3"/>
                  </a:lnTo>
                  <a:lnTo>
                    <a:pt x="591" y="0"/>
                  </a:lnTo>
                  <a:lnTo>
                    <a:pt x="607" y="224"/>
                  </a:lnTo>
                  <a:lnTo>
                    <a:pt x="612" y="294"/>
                  </a:lnTo>
                  <a:close/>
                </a:path>
              </a:pathLst>
            </a:custGeom>
            <a:solidFill>
              <a:srgbClr val="C8C8C8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15" name="Freeform 74">
              <a:extLst>
                <a:ext uri="{FF2B5EF4-FFF2-40B4-BE49-F238E27FC236}">
                  <a16:creationId xmlns:a16="http://schemas.microsoft.com/office/drawing/2014/main" id="{08BE94A0-09ED-7246-87F5-AB6B1884B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936" y="3796240"/>
              <a:ext cx="537435" cy="590084"/>
            </a:xfrm>
            <a:custGeom>
              <a:avLst/>
              <a:gdLst>
                <a:gd name="T0" fmla="*/ 337 w 456"/>
                <a:gd name="T1" fmla="*/ 111 h 486"/>
                <a:gd name="T2" fmla="*/ 356 w 456"/>
                <a:gd name="T3" fmla="*/ 144 h 486"/>
                <a:gd name="T4" fmla="*/ 393 w 456"/>
                <a:gd name="T5" fmla="*/ 146 h 486"/>
                <a:gd name="T6" fmla="*/ 417 w 456"/>
                <a:gd name="T7" fmla="*/ 144 h 486"/>
                <a:gd name="T8" fmla="*/ 440 w 456"/>
                <a:gd name="T9" fmla="*/ 158 h 486"/>
                <a:gd name="T10" fmla="*/ 449 w 456"/>
                <a:gd name="T11" fmla="*/ 174 h 486"/>
                <a:gd name="T12" fmla="*/ 451 w 456"/>
                <a:gd name="T13" fmla="*/ 198 h 486"/>
                <a:gd name="T14" fmla="*/ 447 w 456"/>
                <a:gd name="T15" fmla="*/ 204 h 486"/>
                <a:gd name="T16" fmla="*/ 431 w 456"/>
                <a:gd name="T17" fmla="*/ 204 h 486"/>
                <a:gd name="T18" fmla="*/ 398 w 456"/>
                <a:gd name="T19" fmla="*/ 195 h 486"/>
                <a:gd name="T20" fmla="*/ 370 w 456"/>
                <a:gd name="T21" fmla="*/ 204 h 486"/>
                <a:gd name="T22" fmla="*/ 328 w 456"/>
                <a:gd name="T23" fmla="*/ 221 h 486"/>
                <a:gd name="T24" fmla="*/ 314 w 456"/>
                <a:gd name="T25" fmla="*/ 246 h 486"/>
                <a:gd name="T26" fmla="*/ 316 w 456"/>
                <a:gd name="T27" fmla="*/ 333 h 486"/>
                <a:gd name="T28" fmla="*/ 351 w 456"/>
                <a:gd name="T29" fmla="*/ 356 h 486"/>
                <a:gd name="T30" fmla="*/ 370 w 456"/>
                <a:gd name="T31" fmla="*/ 372 h 486"/>
                <a:gd name="T32" fmla="*/ 396 w 456"/>
                <a:gd name="T33" fmla="*/ 393 h 486"/>
                <a:gd name="T34" fmla="*/ 403 w 456"/>
                <a:gd name="T35" fmla="*/ 423 h 486"/>
                <a:gd name="T36" fmla="*/ 407 w 456"/>
                <a:gd name="T37" fmla="*/ 440 h 486"/>
                <a:gd name="T38" fmla="*/ 424 w 456"/>
                <a:gd name="T39" fmla="*/ 456 h 486"/>
                <a:gd name="T40" fmla="*/ 428 w 456"/>
                <a:gd name="T41" fmla="*/ 484 h 486"/>
                <a:gd name="T42" fmla="*/ 396 w 456"/>
                <a:gd name="T43" fmla="*/ 477 h 486"/>
                <a:gd name="T44" fmla="*/ 391 w 456"/>
                <a:gd name="T45" fmla="*/ 461 h 486"/>
                <a:gd name="T46" fmla="*/ 372 w 456"/>
                <a:gd name="T47" fmla="*/ 461 h 486"/>
                <a:gd name="T48" fmla="*/ 344 w 456"/>
                <a:gd name="T49" fmla="*/ 461 h 486"/>
                <a:gd name="T50" fmla="*/ 351 w 456"/>
                <a:gd name="T51" fmla="*/ 442 h 486"/>
                <a:gd name="T52" fmla="*/ 328 w 456"/>
                <a:gd name="T53" fmla="*/ 449 h 486"/>
                <a:gd name="T54" fmla="*/ 326 w 456"/>
                <a:gd name="T55" fmla="*/ 463 h 486"/>
                <a:gd name="T56" fmla="*/ 307 w 456"/>
                <a:gd name="T57" fmla="*/ 454 h 486"/>
                <a:gd name="T58" fmla="*/ 293 w 456"/>
                <a:gd name="T59" fmla="*/ 447 h 486"/>
                <a:gd name="T60" fmla="*/ 296 w 456"/>
                <a:gd name="T61" fmla="*/ 419 h 486"/>
                <a:gd name="T62" fmla="*/ 293 w 456"/>
                <a:gd name="T63" fmla="*/ 393 h 486"/>
                <a:gd name="T64" fmla="*/ 298 w 456"/>
                <a:gd name="T65" fmla="*/ 374 h 486"/>
                <a:gd name="T66" fmla="*/ 279 w 456"/>
                <a:gd name="T67" fmla="*/ 379 h 486"/>
                <a:gd name="T68" fmla="*/ 258 w 456"/>
                <a:gd name="T69" fmla="*/ 372 h 486"/>
                <a:gd name="T70" fmla="*/ 233 w 456"/>
                <a:gd name="T71" fmla="*/ 360 h 486"/>
                <a:gd name="T72" fmla="*/ 209 w 456"/>
                <a:gd name="T73" fmla="*/ 360 h 486"/>
                <a:gd name="T74" fmla="*/ 181 w 456"/>
                <a:gd name="T75" fmla="*/ 340 h 486"/>
                <a:gd name="T76" fmla="*/ 172 w 456"/>
                <a:gd name="T77" fmla="*/ 319 h 486"/>
                <a:gd name="T78" fmla="*/ 147 w 456"/>
                <a:gd name="T79" fmla="*/ 314 h 486"/>
                <a:gd name="T80" fmla="*/ 123 w 456"/>
                <a:gd name="T81" fmla="*/ 307 h 486"/>
                <a:gd name="T82" fmla="*/ 93 w 456"/>
                <a:gd name="T83" fmla="*/ 298 h 486"/>
                <a:gd name="T84" fmla="*/ 53 w 456"/>
                <a:gd name="T85" fmla="*/ 281 h 486"/>
                <a:gd name="T86" fmla="*/ 33 w 456"/>
                <a:gd name="T87" fmla="*/ 277 h 486"/>
                <a:gd name="T88" fmla="*/ 16 w 456"/>
                <a:gd name="T89" fmla="*/ 253 h 486"/>
                <a:gd name="T90" fmla="*/ 7 w 456"/>
                <a:gd name="T91" fmla="*/ 246 h 486"/>
                <a:gd name="T92" fmla="*/ 37 w 456"/>
                <a:gd name="T93" fmla="*/ 191 h 486"/>
                <a:gd name="T94" fmla="*/ 53 w 456"/>
                <a:gd name="T95" fmla="*/ 181 h 486"/>
                <a:gd name="T96" fmla="*/ 67 w 456"/>
                <a:gd name="T97" fmla="*/ 160 h 486"/>
                <a:gd name="T98" fmla="*/ 72 w 456"/>
                <a:gd name="T99" fmla="*/ 160 h 486"/>
                <a:gd name="T100" fmla="*/ 72 w 456"/>
                <a:gd name="T101" fmla="*/ 151 h 486"/>
                <a:gd name="T102" fmla="*/ 77 w 456"/>
                <a:gd name="T103" fmla="*/ 116 h 486"/>
                <a:gd name="T104" fmla="*/ 88 w 456"/>
                <a:gd name="T105" fmla="*/ 81 h 486"/>
                <a:gd name="T106" fmla="*/ 112 w 456"/>
                <a:gd name="T107" fmla="*/ 74 h 486"/>
                <a:gd name="T108" fmla="*/ 161 w 456"/>
                <a:gd name="T109" fmla="*/ 39 h 486"/>
                <a:gd name="T110" fmla="*/ 195 w 456"/>
                <a:gd name="T111" fmla="*/ 37 h 486"/>
                <a:gd name="T112" fmla="*/ 228 w 456"/>
                <a:gd name="T113" fmla="*/ 28 h 486"/>
                <a:gd name="T114" fmla="*/ 254 w 456"/>
                <a:gd name="T115" fmla="*/ 18 h 486"/>
                <a:gd name="T116" fmla="*/ 289 w 456"/>
                <a:gd name="T117" fmla="*/ 7 h 486"/>
                <a:gd name="T118" fmla="*/ 323 w 456"/>
                <a:gd name="T119" fmla="*/ 5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6" h="486">
                  <a:moveTo>
                    <a:pt x="335" y="56"/>
                  </a:moveTo>
                  <a:lnTo>
                    <a:pt x="333" y="56"/>
                  </a:lnTo>
                  <a:lnTo>
                    <a:pt x="335" y="60"/>
                  </a:lnTo>
                  <a:lnTo>
                    <a:pt x="335" y="72"/>
                  </a:lnTo>
                  <a:lnTo>
                    <a:pt x="335" y="81"/>
                  </a:lnTo>
                  <a:lnTo>
                    <a:pt x="337" y="90"/>
                  </a:lnTo>
                  <a:lnTo>
                    <a:pt x="337" y="102"/>
                  </a:lnTo>
                  <a:lnTo>
                    <a:pt x="337" y="111"/>
                  </a:lnTo>
                  <a:lnTo>
                    <a:pt x="337" y="121"/>
                  </a:lnTo>
                  <a:lnTo>
                    <a:pt x="340" y="132"/>
                  </a:lnTo>
                  <a:lnTo>
                    <a:pt x="340" y="142"/>
                  </a:lnTo>
                  <a:lnTo>
                    <a:pt x="340" y="151"/>
                  </a:lnTo>
                  <a:lnTo>
                    <a:pt x="344" y="151"/>
                  </a:lnTo>
                  <a:lnTo>
                    <a:pt x="349" y="146"/>
                  </a:lnTo>
                  <a:lnTo>
                    <a:pt x="354" y="144"/>
                  </a:lnTo>
                  <a:lnTo>
                    <a:pt x="356" y="144"/>
                  </a:lnTo>
                  <a:lnTo>
                    <a:pt x="358" y="144"/>
                  </a:lnTo>
                  <a:lnTo>
                    <a:pt x="358" y="146"/>
                  </a:lnTo>
                  <a:lnTo>
                    <a:pt x="361" y="149"/>
                  </a:lnTo>
                  <a:lnTo>
                    <a:pt x="377" y="146"/>
                  </a:lnTo>
                  <a:lnTo>
                    <a:pt x="379" y="146"/>
                  </a:lnTo>
                  <a:lnTo>
                    <a:pt x="386" y="149"/>
                  </a:lnTo>
                  <a:lnTo>
                    <a:pt x="389" y="149"/>
                  </a:lnTo>
                  <a:lnTo>
                    <a:pt x="393" y="146"/>
                  </a:lnTo>
                  <a:lnTo>
                    <a:pt x="398" y="146"/>
                  </a:lnTo>
                  <a:lnTo>
                    <a:pt x="400" y="146"/>
                  </a:lnTo>
                  <a:lnTo>
                    <a:pt x="403" y="146"/>
                  </a:lnTo>
                  <a:lnTo>
                    <a:pt x="403" y="149"/>
                  </a:lnTo>
                  <a:lnTo>
                    <a:pt x="405" y="149"/>
                  </a:lnTo>
                  <a:lnTo>
                    <a:pt x="407" y="151"/>
                  </a:lnTo>
                  <a:lnTo>
                    <a:pt x="410" y="151"/>
                  </a:lnTo>
                  <a:lnTo>
                    <a:pt x="417" y="144"/>
                  </a:lnTo>
                  <a:lnTo>
                    <a:pt x="419" y="144"/>
                  </a:lnTo>
                  <a:lnTo>
                    <a:pt x="421" y="144"/>
                  </a:lnTo>
                  <a:lnTo>
                    <a:pt x="428" y="149"/>
                  </a:lnTo>
                  <a:lnTo>
                    <a:pt x="431" y="149"/>
                  </a:lnTo>
                  <a:lnTo>
                    <a:pt x="435" y="151"/>
                  </a:lnTo>
                  <a:lnTo>
                    <a:pt x="437" y="153"/>
                  </a:lnTo>
                  <a:lnTo>
                    <a:pt x="440" y="156"/>
                  </a:lnTo>
                  <a:lnTo>
                    <a:pt x="440" y="158"/>
                  </a:lnTo>
                  <a:lnTo>
                    <a:pt x="442" y="160"/>
                  </a:lnTo>
                  <a:lnTo>
                    <a:pt x="442" y="165"/>
                  </a:lnTo>
                  <a:lnTo>
                    <a:pt x="444" y="167"/>
                  </a:lnTo>
                  <a:lnTo>
                    <a:pt x="449" y="170"/>
                  </a:lnTo>
                  <a:lnTo>
                    <a:pt x="451" y="170"/>
                  </a:lnTo>
                  <a:lnTo>
                    <a:pt x="451" y="172"/>
                  </a:lnTo>
                  <a:lnTo>
                    <a:pt x="451" y="174"/>
                  </a:lnTo>
                  <a:lnTo>
                    <a:pt x="449" y="174"/>
                  </a:lnTo>
                  <a:lnTo>
                    <a:pt x="449" y="179"/>
                  </a:lnTo>
                  <a:lnTo>
                    <a:pt x="451" y="184"/>
                  </a:lnTo>
                  <a:lnTo>
                    <a:pt x="451" y="188"/>
                  </a:lnTo>
                  <a:lnTo>
                    <a:pt x="449" y="191"/>
                  </a:lnTo>
                  <a:lnTo>
                    <a:pt x="447" y="193"/>
                  </a:lnTo>
                  <a:lnTo>
                    <a:pt x="447" y="195"/>
                  </a:lnTo>
                  <a:lnTo>
                    <a:pt x="449" y="195"/>
                  </a:lnTo>
                  <a:lnTo>
                    <a:pt x="451" y="198"/>
                  </a:lnTo>
                  <a:lnTo>
                    <a:pt x="454" y="198"/>
                  </a:lnTo>
                  <a:lnTo>
                    <a:pt x="456" y="200"/>
                  </a:lnTo>
                  <a:lnTo>
                    <a:pt x="456" y="202"/>
                  </a:lnTo>
                  <a:lnTo>
                    <a:pt x="456" y="204"/>
                  </a:lnTo>
                  <a:lnTo>
                    <a:pt x="454" y="207"/>
                  </a:lnTo>
                  <a:lnTo>
                    <a:pt x="451" y="207"/>
                  </a:lnTo>
                  <a:lnTo>
                    <a:pt x="449" y="204"/>
                  </a:lnTo>
                  <a:lnTo>
                    <a:pt x="447" y="204"/>
                  </a:lnTo>
                  <a:lnTo>
                    <a:pt x="444" y="207"/>
                  </a:lnTo>
                  <a:lnTo>
                    <a:pt x="444" y="209"/>
                  </a:lnTo>
                  <a:lnTo>
                    <a:pt x="442" y="209"/>
                  </a:lnTo>
                  <a:lnTo>
                    <a:pt x="440" y="209"/>
                  </a:lnTo>
                  <a:lnTo>
                    <a:pt x="435" y="209"/>
                  </a:lnTo>
                  <a:lnTo>
                    <a:pt x="431" y="209"/>
                  </a:lnTo>
                  <a:lnTo>
                    <a:pt x="433" y="204"/>
                  </a:lnTo>
                  <a:lnTo>
                    <a:pt x="431" y="204"/>
                  </a:lnTo>
                  <a:lnTo>
                    <a:pt x="428" y="204"/>
                  </a:lnTo>
                  <a:lnTo>
                    <a:pt x="424" y="204"/>
                  </a:lnTo>
                  <a:lnTo>
                    <a:pt x="421" y="207"/>
                  </a:lnTo>
                  <a:lnTo>
                    <a:pt x="419" y="207"/>
                  </a:lnTo>
                  <a:lnTo>
                    <a:pt x="407" y="198"/>
                  </a:lnTo>
                  <a:lnTo>
                    <a:pt x="405" y="195"/>
                  </a:lnTo>
                  <a:lnTo>
                    <a:pt x="403" y="195"/>
                  </a:lnTo>
                  <a:lnTo>
                    <a:pt x="398" y="195"/>
                  </a:lnTo>
                  <a:lnTo>
                    <a:pt x="396" y="198"/>
                  </a:lnTo>
                  <a:lnTo>
                    <a:pt x="391" y="200"/>
                  </a:lnTo>
                  <a:lnTo>
                    <a:pt x="386" y="200"/>
                  </a:lnTo>
                  <a:lnTo>
                    <a:pt x="384" y="202"/>
                  </a:lnTo>
                  <a:lnTo>
                    <a:pt x="382" y="204"/>
                  </a:lnTo>
                  <a:lnTo>
                    <a:pt x="379" y="207"/>
                  </a:lnTo>
                  <a:lnTo>
                    <a:pt x="375" y="207"/>
                  </a:lnTo>
                  <a:lnTo>
                    <a:pt x="370" y="204"/>
                  </a:lnTo>
                  <a:lnTo>
                    <a:pt x="368" y="207"/>
                  </a:lnTo>
                  <a:lnTo>
                    <a:pt x="363" y="211"/>
                  </a:lnTo>
                  <a:lnTo>
                    <a:pt x="358" y="214"/>
                  </a:lnTo>
                  <a:lnTo>
                    <a:pt x="351" y="216"/>
                  </a:lnTo>
                  <a:lnTo>
                    <a:pt x="344" y="218"/>
                  </a:lnTo>
                  <a:lnTo>
                    <a:pt x="335" y="218"/>
                  </a:lnTo>
                  <a:lnTo>
                    <a:pt x="330" y="221"/>
                  </a:lnTo>
                  <a:lnTo>
                    <a:pt x="328" y="221"/>
                  </a:lnTo>
                  <a:lnTo>
                    <a:pt x="326" y="221"/>
                  </a:lnTo>
                  <a:lnTo>
                    <a:pt x="321" y="221"/>
                  </a:lnTo>
                  <a:lnTo>
                    <a:pt x="319" y="223"/>
                  </a:lnTo>
                  <a:lnTo>
                    <a:pt x="314" y="223"/>
                  </a:lnTo>
                  <a:lnTo>
                    <a:pt x="312" y="221"/>
                  </a:lnTo>
                  <a:lnTo>
                    <a:pt x="312" y="232"/>
                  </a:lnTo>
                  <a:lnTo>
                    <a:pt x="314" y="235"/>
                  </a:lnTo>
                  <a:lnTo>
                    <a:pt x="314" y="246"/>
                  </a:lnTo>
                  <a:lnTo>
                    <a:pt x="314" y="260"/>
                  </a:lnTo>
                  <a:lnTo>
                    <a:pt x="314" y="274"/>
                  </a:lnTo>
                  <a:lnTo>
                    <a:pt x="314" y="291"/>
                  </a:lnTo>
                  <a:lnTo>
                    <a:pt x="316" y="305"/>
                  </a:lnTo>
                  <a:lnTo>
                    <a:pt x="316" y="316"/>
                  </a:lnTo>
                  <a:lnTo>
                    <a:pt x="316" y="319"/>
                  </a:lnTo>
                  <a:lnTo>
                    <a:pt x="316" y="326"/>
                  </a:lnTo>
                  <a:lnTo>
                    <a:pt x="316" y="333"/>
                  </a:lnTo>
                  <a:lnTo>
                    <a:pt x="319" y="335"/>
                  </a:lnTo>
                  <a:lnTo>
                    <a:pt x="326" y="342"/>
                  </a:lnTo>
                  <a:lnTo>
                    <a:pt x="335" y="347"/>
                  </a:lnTo>
                  <a:lnTo>
                    <a:pt x="337" y="351"/>
                  </a:lnTo>
                  <a:lnTo>
                    <a:pt x="340" y="353"/>
                  </a:lnTo>
                  <a:lnTo>
                    <a:pt x="342" y="353"/>
                  </a:lnTo>
                  <a:lnTo>
                    <a:pt x="349" y="356"/>
                  </a:lnTo>
                  <a:lnTo>
                    <a:pt x="351" y="356"/>
                  </a:lnTo>
                  <a:lnTo>
                    <a:pt x="354" y="358"/>
                  </a:lnTo>
                  <a:lnTo>
                    <a:pt x="356" y="360"/>
                  </a:lnTo>
                  <a:lnTo>
                    <a:pt x="356" y="363"/>
                  </a:lnTo>
                  <a:lnTo>
                    <a:pt x="358" y="363"/>
                  </a:lnTo>
                  <a:lnTo>
                    <a:pt x="361" y="365"/>
                  </a:lnTo>
                  <a:lnTo>
                    <a:pt x="363" y="365"/>
                  </a:lnTo>
                  <a:lnTo>
                    <a:pt x="368" y="370"/>
                  </a:lnTo>
                  <a:lnTo>
                    <a:pt x="370" y="372"/>
                  </a:lnTo>
                  <a:lnTo>
                    <a:pt x="384" y="374"/>
                  </a:lnTo>
                  <a:lnTo>
                    <a:pt x="386" y="377"/>
                  </a:lnTo>
                  <a:lnTo>
                    <a:pt x="389" y="379"/>
                  </a:lnTo>
                  <a:lnTo>
                    <a:pt x="391" y="381"/>
                  </a:lnTo>
                  <a:lnTo>
                    <a:pt x="393" y="384"/>
                  </a:lnTo>
                  <a:lnTo>
                    <a:pt x="393" y="386"/>
                  </a:lnTo>
                  <a:lnTo>
                    <a:pt x="393" y="391"/>
                  </a:lnTo>
                  <a:lnTo>
                    <a:pt x="396" y="393"/>
                  </a:lnTo>
                  <a:lnTo>
                    <a:pt x="396" y="395"/>
                  </a:lnTo>
                  <a:lnTo>
                    <a:pt x="398" y="398"/>
                  </a:lnTo>
                  <a:lnTo>
                    <a:pt x="398" y="402"/>
                  </a:lnTo>
                  <a:lnTo>
                    <a:pt x="393" y="409"/>
                  </a:lnTo>
                  <a:lnTo>
                    <a:pt x="391" y="412"/>
                  </a:lnTo>
                  <a:lnTo>
                    <a:pt x="393" y="416"/>
                  </a:lnTo>
                  <a:lnTo>
                    <a:pt x="400" y="421"/>
                  </a:lnTo>
                  <a:lnTo>
                    <a:pt x="403" y="423"/>
                  </a:lnTo>
                  <a:lnTo>
                    <a:pt x="400" y="428"/>
                  </a:lnTo>
                  <a:lnTo>
                    <a:pt x="403" y="428"/>
                  </a:lnTo>
                  <a:lnTo>
                    <a:pt x="403" y="430"/>
                  </a:lnTo>
                  <a:lnTo>
                    <a:pt x="405" y="433"/>
                  </a:lnTo>
                  <a:lnTo>
                    <a:pt x="407" y="433"/>
                  </a:lnTo>
                  <a:lnTo>
                    <a:pt x="407" y="435"/>
                  </a:lnTo>
                  <a:lnTo>
                    <a:pt x="407" y="437"/>
                  </a:lnTo>
                  <a:lnTo>
                    <a:pt x="407" y="440"/>
                  </a:lnTo>
                  <a:lnTo>
                    <a:pt x="410" y="442"/>
                  </a:lnTo>
                  <a:lnTo>
                    <a:pt x="414" y="442"/>
                  </a:lnTo>
                  <a:lnTo>
                    <a:pt x="414" y="444"/>
                  </a:lnTo>
                  <a:lnTo>
                    <a:pt x="419" y="449"/>
                  </a:lnTo>
                  <a:lnTo>
                    <a:pt x="421" y="449"/>
                  </a:lnTo>
                  <a:lnTo>
                    <a:pt x="424" y="449"/>
                  </a:lnTo>
                  <a:lnTo>
                    <a:pt x="424" y="451"/>
                  </a:lnTo>
                  <a:lnTo>
                    <a:pt x="424" y="456"/>
                  </a:lnTo>
                  <a:lnTo>
                    <a:pt x="424" y="458"/>
                  </a:lnTo>
                  <a:lnTo>
                    <a:pt x="424" y="461"/>
                  </a:lnTo>
                  <a:lnTo>
                    <a:pt x="424" y="463"/>
                  </a:lnTo>
                  <a:lnTo>
                    <a:pt x="431" y="472"/>
                  </a:lnTo>
                  <a:lnTo>
                    <a:pt x="433" y="477"/>
                  </a:lnTo>
                  <a:lnTo>
                    <a:pt x="428" y="484"/>
                  </a:lnTo>
                  <a:lnTo>
                    <a:pt x="428" y="486"/>
                  </a:lnTo>
                  <a:lnTo>
                    <a:pt x="428" y="484"/>
                  </a:lnTo>
                  <a:lnTo>
                    <a:pt x="424" y="479"/>
                  </a:lnTo>
                  <a:lnTo>
                    <a:pt x="424" y="477"/>
                  </a:lnTo>
                  <a:lnTo>
                    <a:pt x="421" y="477"/>
                  </a:lnTo>
                  <a:lnTo>
                    <a:pt x="419" y="477"/>
                  </a:lnTo>
                  <a:lnTo>
                    <a:pt x="417" y="477"/>
                  </a:lnTo>
                  <a:lnTo>
                    <a:pt x="405" y="472"/>
                  </a:lnTo>
                  <a:lnTo>
                    <a:pt x="403" y="472"/>
                  </a:lnTo>
                  <a:lnTo>
                    <a:pt x="396" y="477"/>
                  </a:lnTo>
                  <a:lnTo>
                    <a:pt x="393" y="477"/>
                  </a:lnTo>
                  <a:lnTo>
                    <a:pt x="393" y="475"/>
                  </a:lnTo>
                  <a:lnTo>
                    <a:pt x="391" y="472"/>
                  </a:lnTo>
                  <a:lnTo>
                    <a:pt x="391" y="470"/>
                  </a:lnTo>
                  <a:lnTo>
                    <a:pt x="391" y="468"/>
                  </a:lnTo>
                  <a:lnTo>
                    <a:pt x="393" y="465"/>
                  </a:lnTo>
                  <a:lnTo>
                    <a:pt x="393" y="463"/>
                  </a:lnTo>
                  <a:lnTo>
                    <a:pt x="391" y="461"/>
                  </a:lnTo>
                  <a:lnTo>
                    <a:pt x="389" y="458"/>
                  </a:lnTo>
                  <a:lnTo>
                    <a:pt x="384" y="454"/>
                  </a:lnTo>
                  <a:lnTo>
                    <a:pt x="382" y="451"/>
                  </a:lnTo>
                  <a:lnTo>
                    <a:pt x="379" y="451"/>
                  </a:lnTo>
                  <a:lnTo>
                    <a:pt x="377" y="451"/>
                  </a:lnTo>
                  <a:lnTo>
                    <a:pt x="375" y="454"/>
                  </a:lnTo>
                  <a:lnTo>
                    <a:pt x="375" y="458"/>
                  </a:lnTo>
                  <a:lnTo>
                    <a:pt x="372" y="461"/>
                  </a:lnTo>
                  <a:lnTo>
                    <a:pt x="370" y="461"/>
                  </a:lnTo>
                  <a:lnTo>
                    <a:pt x="361" y="458"/>
                  </a:lnTo>
                  <a:lnTo>
                    <a:pt x="358" y="458"/>
                  </a:lnTo>
                  <a:lnTo>
                    <a:pt x="356" y="458"/>
                  </a:lnTo>
                  <a:lnTo>
                    <a:pt x="354" y="461"/>
                  </a:lnTo>
                  <a:lnTo>
                    <a:pt x="351" y="463"/>
                  </a:lnTo>
                  <a:lnTo>
                    <a:pt x="347" y="463"/>
                  </a:lnTo>
                  <a:lnTo>
                    <a:pt x="344" y="461"/>
                  </a:lnTo>
                  <a:lnTo>
                    <a:pt x="344" y="458"/>
                  </a:lnTo>
                  <a:lnTo>
                    <a:pt x="347" y="454"/>
                  </a:lnTo>
                  <a:lnTo>
                    <a:pt x="347" y="451"/>
                  </a:lnTo>
                  <a:lnTo>
                    <a:pt x="347" y="449"/>
                  </a:lnTo>
                  <a:lnTo>
                    <a:pt x="349" y="447"/>
                  </a:lnTo>
                  <a:lnTo>
                    <a:pt x="351" y="447"/>
                  </a:lnTo>
                  <a:lnTo>
                    <a:pt x="351" y="444"/>
                  </a:lnTo>
                  <a:lnTo>
                    <a:pt x="351" y="442"/>
                  </a:lnTo>
                  <a:lnTo>
                    <a:pt x="347" y="442"/>
                  </a:lnTo>
                  <a:lnTo>
                    <a:pt x="344" y="444"/>
                  </a:lnTo>
                  <a:lnTo>
                    <a:pt x="342" y="444"/>
                  </a:lnTo>
                  <a:lnTo>
                    <a:pt x="340" y="447"/>
                  </a:lnTo>
                  <a:lnTo>
                    <a:pt x="335" y="444"/>
                  </a:lnTo>
                  <a:lnTo>
                    <a:pt x="333" y="447"/>
                  </a:lnTo>
                  <a:lnTo>
                    <a:pt x="330" y="449"/>
                  </a:lnTo>
                  <a:lnTo>
                    <a:pt x="328" y="449"/>
                  </a:lnTo>
                  <a:lnTo>
                    <a:pt x="328" y="447"/>
                  </a:lnTo>
                  <a:lnTo>
                    <a:pt x="326" y="447"/>
                  </a:lnTo>
                  <a:lnTo>
                    <a:pt x="323" y="447"/>
                  </a:lnTo>
                  <a:lnTo>
                    <a:pt x="321" y="449"/>
                  </a:lnTo>
                  <a:lnTo>
                    <a:pt x="316" y="454"/>
                  </a:lnTo>
                  <a:lnTo>
                    <a:pt x="319" y="456"/>
                  </a:lnTo>
                  <a:lnTo>
                    <a:pt x="323" y="458"/>
                  </a:lnTo>
                  <a:lnTo>
                    <a:pt x="326" y="463"/>
                  </a:lnTo>
                  <a:lnTo>
                    <a:pt x="323" y="465"/>
                  </a:lnTo>
                  <a:lnTo>
                    <a:pt x="321" y="468"/>
                  </a:lnTo>
                  <a:lnTo>
                    <a:pt x="319" y="468"/>
                  </a:lnTo>
                  <a:lnTo>
                    <a:pt x="316" y="468"/>
                  </a:lnTo>
                  <a:lnTo>
                    <a:pt x="307" y="463"/>
                  </a:lnTo>
                  <a:lnTo>
                    <a:pt x="307" y="461"/>
                  </a:lnTo>
                  <a:lnTo>
                    <a:pt x="307" y="458"/>
                  </a:lnTo>
                  <a:lnTo>
                    <a:pt x="307" y="454"/>
                  </a:lnTo>
                  <a:lnTo>
                    <a:pt x="307" y="451"/>
                  </a:lnTo>
                  <a:lnTo>
                    <a:pt x="305" y="451"/>
                  </a:lnTo>
                  <a:lnTo>
                    <a:pt x="303" y="456"/>
                  </a:lnTo>
                  <a:lnTo>
                    <a:pt x="298" y="456"/>
                  </a:lnTo>
                  <a:lnTo>
                    <a:pt x="296" y="454"/>
                  </a:lnTo>
                  <a:lnTo>
                    <a:pt x="293" y="451"/>
                  </a:lnTo>
                  <a:lnTo>
                    <a:pt x="293" y="449"/>
                  </a:lnTo>
                  <a:lnTo>
                    <a:pt x="293" y="447"/>
                  </a:lnTo>
                  <a:lnTo>
                    <a:pt x="293" y="444"/>
                  </a:lnTo>
                  <a:lnTo>
                    <a:pt x="298" y="442"/>
                  </a:lnTo>
                  <a:lnTo>
                    <a:pt x="303" y="435"/>
                  </a:lnTo>
                  <a:lnTo>
                    <a:pt x="298" y="430"/>
                  </a:lnTo>
                  <a:lnTo>
                    <a:pt x="293" y="426"/>
                  </a:lnTo>
                  <a:lnTo>
                    <a:pt x="291" y="421"/>
                  </a:lnTo>
                  <a:lnTo>
                    <a:pt x="293" y="419"/>
                  </a:lnTo>
                  <a:lnTo>
                    <a:pt x="296" y="419"/>
                  </a:lnTo>
                  <a:lnTo>
                    <a:pt x="298" y="416"/>
                  </a:lnTo>
                  <a:lnTo>
                    <a:pt x="298" y="414"/>
                  </a:lnTo>
                  <a:lnTo>
                    <a:pt x="296" y="409"/>
                  </a:lnTo>
                  <a:lnTo>
                    <a:pt x="296" y="407"/>
                  </a:lnTo>
                  <a:lnTo>
                    <a:pt x="296" y="405"/>
                  </a:lnTo>
                  <a:lnTo>
                    <a:pt x="296" y="398"/>
                  </a:lnTo>
                  <a:lnTo>
                    <a:pt x="296" y="395"/>
                  </a:lnTo>
                  <a:lnTo>
                    <a:pt x="293" y="393"/>
                  </a:lnTo>
                  <a:lnTo>
                    <a:pt x="291" y="391"/>
                  </a:lnTo>
                  <a:lnTo>
                    <a:pt x="289" y="391"/>
                  </a:lnTo>
                  <a:lnTo>
                    <a:pt x="286" y="393"/>
                  </a:lnTo>
                  <a:lnTo>
                    <a:pt x="284" y="393"/>
                  </a:lnTo>
                  <a:lnTo>
                    <a:pt x="284" y="388"/>
                  </a:lnTo>
                  <a:lnTo>
                    <a:pt x="286" y="386"/>
                  </a:lnTo>
                  <a:lnTo>
                    <a:pt x="296" y="377"/>
                  </a:lnTo>
                  <a:lnTo>
                    <a:pt x="298" y="374"/>
                  </a:lnTo>
                  <a:lnTo>
                    <a:pt x="298" y="372"/>
                  </a:lnTo>
                  <a:lnTo>
                    <a:pt x="293" y="370"/>
                  </a:lnTo>
                  <a:lnTo>
                    <a:pt x="291" y="370"/>
                  </a:lnTo>
                  <a:lnTo>
                    <a:pt x="286" y="370"/>
                  </a:lnTo>
                  <a:lnTo>
                    <a:pt x="284" y="372"/>
                  </a:lnTo>
                  <a:lnTo>
                    <a:pt x="282" y="372"/>
                  </a:lnTo>
                  <a:lnTo>
                    <a:pt x="279" y="374"/>
                  </a:lnTo>
                  <a:lnTo>
                    <a:pt x="279" y="379"/>
                  </a:lnTo>
                  <a:lnTo>
                    <a:pt x="279" y="381"/>
                  </a:lnTo>
                  <a:lnTo>
                    <a:pt x="277" y="381"/>
                  </a:lnTo>
                  <a:lnTo>
                    <a:pt x="268" y="379"/>
                  </a:lnTo>
                  <a:lnTo>
                    <a:pt x="261" y="381"/>
                  </a:lnTo>
                  <a:lnTo>
                    <a:pt x="261" y="379"/>
                  </a:lnTo>
                  <a:lnTo>
                    <a:pt x="261" y="377"/>
                  </a:lnTo>
                  <a:lnTo>
                    <a:pt x="261" y="374"/>
                  </a:lnTo>
                  <a:lnTo>
                    <a:pt x="258" y="372"/>
                  </a:lnTo>
                  <a:lnTo>
                    <a:pt x="256" y="370"/>
                  </a:lnTo>
                  <a:lnTo>
                    <a:pt x="254" y="367"/>
                  </a:lnTo>
                  <a:lnTo>
                    <a:pt x="251" y="365"/>
                  </a:lnTo>
                  <a:lnTo>
                    <a:pt x="249" y="365"/>
                  </a:lnTo>
                  <a:lnTo>
                    <a:pt x="242" y="367"/>
                  </a:lnTo>
                  <a:lnTo>
                    <a:pt x="240" y="365"/>
                  </a:lnTo>
                  <a:lnTo>
                    <a:pt x="235" y="363"/>
                  </a:lnTo>
                  <a:lnTo>
                    <a:pt x="233" y="360"/>
                  </a:lnTo>
                  <a:lnTo>
                    <a:pt x="228" y="363"/>
                  </a:lnTo>
                  <a:lnTo>
                    <a:pt x="226" y="363"/>
                  </a:lnTo>
                  <a:lnTo>
                    <a:pt x="223" y="363"/>
                  </a:lnTo>
                  <a:lnTo>
                    <a:pt x="219" y="358"/>
                  </a:lnTo>
                  <a:lnTo>
                    <a:pt x="216" y="358"/>
                  </a:lnTo>
                  <a:lnTo>
                    <a:pt x="214" y="356"/>
                  </a:lnTo>
                  <a:lnTo>
                    <a:pt x="209" y="358"/>
                  </a:lnTo>
                  <a:lnTo>
                    <a:pt x="209" y="360"/>
                  </a:lnTo>
                  <a:lnTo>
                    <a:pt x="209" y="363"/>
                  </a:lnTo>
                  <a:lnTo>
                    <a:pt x="207" y="363"/>
                  </a:lnTo>
                  <a:lnTo>
                    <a:pt x="205" y="365"/>
                  </a:lnTo>
                  <a:lnTo>
                    <a:pt x="198" y="365"/>
                  </a:lnTo>
                  <a:lnTo>
                    <a:pt x="195" y="363"/>
                  </a:lnTo>
                  <a:lnTo>
                    <a:pt x="191" y="356"/>
                  </a:lnTo>
                  <a:lnTo>
                    <a:pt x="188" y="347"/>
                  </a:lnTo>
                  <a:lnTo>
                    <a:pt x="181" y="340"/>
                  </a:lnTo>
                  <a:lnTo>
                    <a:pt x="181" y="337"/>
                  </a:lnTo>
                  <a:lnTo>
                    <a:pt x="181" y="335"/>
                  </a:lnTo>
                  <a:lnTo>
                    <a:pt x="181" y="333"/>
                  </a:lnTo>
                  <a:lnTo>
                    <a:pt x="181" y="330"/>
                  </a:lnTo>
                  <a:lnTo>
                    <a:pt x="181" y="328"/>
                  </a:lnTo>
                  <a:lnTo>
                    <a:pt x="179" y="326"/>
                  </a:lnTo>
                  <a:lnTo>
                    <a:pt x="175" y="321"/>
                  </a:lnTo>
                  <a:lnTo>
                    <a:pt x="172" y="319"/>
                  </a:lnTo>
                  <a:lnTo>
                    <a:pt x="170" y="316"/>
                  </a:lnTo>
                  <a:lnTo>
                    <a:pt x="168" y="316"/>
                  </a:lnTo>
                  <a:lnTo>
                    <a:pt x="165" y="319"/>
                  </a:lnTo>
                  <a:lnTo>
                    <a:pt x="163" y="319"/>
                  </a:lnTo>
                  <a:lnTo>
                    <a:pt x="161" y="319"/>
                  </a:lnTo>
                  <a:lnTo>
                    <a:pt x="154" y="316"/>
                  </a:lnTo>
                  <a:lnTo>
                    <a:pt x="151" y="316"/>
                  </a:lnTo>
                  <a:lnTo>
                    <a:pt x="147" y="314"/>
                  </a:lnTo>
                  <a:lnTo>
                    <a:pt x="147" y="312"/>
                  </a:lnTo>
                  <a:lnTo>
                    <a:pt x="144" y="307"/>
                  </a:lnTo>
                  <a:lnTo>
                    <a:pt x="142" y="302"/>
                  </a:lnTo>
                  <a:lnTo>
                    <a:pt x="137" y="305"/>
                  </a:lnTo>
                  <a:lnTo>
                    <a:pt x="133" y="307"/>
                  </a:lnTo>
                  <a:lnTo>
                    <a:pt x="130" y="307"/>
                  </a:lnTo>
                  <a:lnTo>
                    <a:pt x="126" y="307"/>
                  </a:lnTo>
                  <a:lnTo>
                    <a:pt x="123" y="307"/>
                  </a:lnTo>
                  <a:lnTo>
                    <a:pt x="121" y="305"/>
                  </a:lnTo>
                  <a:lnTo>
                    <a:pt x="119" y="302"/>
                  </a:lnTo>
                  <a:lnTo>
                    <a:pt x="112" y="298"/>
                  </a:lnTo>
                  <a:lnTo>
                    <a:pt x="107" y="298"/>
                  </a:lnTo>
                  <a:lnTo>
                    <a:pt x="102" y="295"/>
                  </a:lnTo>
                  <a:lnTo>
                    <a:pt x="98" y="298"/>
                  </a:lnTo>
                  <a:lnTo>
                    <a:pt x="95" y="298"/>
                  </a:lnTo>
                  <a:lnTo>
                    <a:pt x="93" y="298"/>
                  </a:lnTo>
                  <a:lnTo>
                    <a:pt x="91" y="295"/>
                  </a:lnTo>
                  <a:lnTo>
                    <a:pt x="88" y="295"/>
                  </a:lnTo>
                  <a:lnTo>
                    <a:pt x="86" y="298"/>
                  </a:lnTo>
                  <a:lnTo>
                    <a:pt x="84" y="298"/>
                  </a:lnTo>
                  <a:lnTo>
                    <a:pt x="74" y="295"/>
                  </a:lnTo>
                  <a:lnTo>
                    <a:pt x="58" y="288"/>
                  </a:lnTo>
                  <a:lnTo>
                    <a:pt x="56" y="286"/>
                  </a:lnTo>
                  <a:lnTo>
                    <a:pt x="53" y="281"/>
                  </a:lnTo>
                  <a:lnTo>
                    <a:pt x="51" y="281"/>
                  </a:lnTo>
                  <a:lnTo>
                    <a:pt x="47" y="279"/>
                  </a:lnTo>
                  <a:lnTo>
                    <a:pt x="44" y="277"/>
                  </a:lnTo>
                  <a:lnTo>
                    <a:pt x="44" y="274"/>
                  </a:lnTo>
                  <a:lnTo>
                    <a:pt x="42" y="272"/>
                  </a:lnTo>
                  <a:lnTo>
                    <a:pt x="40" y="272"/>
                  </a:lnTo>
                  <a:lnTo>
                    <a:pt x="35" y="277"/>
                  </a:lnTo>
                  <a:lnTo>
                    <a:pt x="33" y="277"/>
                  </a:lnTo>
                  <a:lnTo>
                    <a:pt x="33" y="274"/>
                  </a:lnTo>
                  <a:lnTo>
                    <a:pt x="33" y="272"/>
                  </a:lnTo>
                  <a:lnTo>
                    <a:pt x="33" y="270"/>
                  </a:lnTo>
                  <a:lnTo>
                    <a:pt x="33" y="267"/>
                  </a:lnTo>
                  <a:lnTo>
                    <a:pt x="28" y="265"/>
                  </a:lnTo>
                  <a:lnTo>
                    <a:pt x="23" y="260"/>
                  </a:lnTo>
                  <a:lnTo>
                    <a:pt x="16" y="258"/>
                  </a:lnTo>
                  <a:lnTo>
                    <a:pt x="16" y="253"/>
                  </a:lnTo>
                  <a:lnTo>
                    <a:pt x="19" y="253"/>
                  </a:lnTo>
                  <a:lnTo>
                    <a:pt x="19" y="251"/>
                  </a:lnTo>
                  <a:lnTo>
                    <a:pt x="16" y="249"/>
                  </a:lnTo>
                  <a:lnTo>
                    <a:pt x="14" y="246"/>
                  </a:lnTo>
                  <a:lnTo>
                    <a:pt x="12" y="244"/>
                  </a:lnTo>
                  <a:lnTo>
                    <a:pt x="12" y="246"/>
                  </a:lnTo>
                  <a:lnTo>
                    <a:pt x="9" y="246"/>
                  </a:lnTo>
                  <a:lnTo>
                    <a:pt x="7" y="246"/>
                  </a:lnTo>
                  <a:lnTo>
                    <a:pt x="5" y="244"/>
                  </a:lnTo>
                  <a:lnTo>
                    <a:pt x="5" y="237"/>
                  </a:lnTo>
                  <a:lnTo>
                    <a:pt x="2" y="235"/>
                  </a:lnTo>
                  <a:lnTo>
                    <a:pt x="0" y="232"/>
                  </a:lnTo>
                  <a:lnTo>
                    <a:pt x="28" y="202"/>
                  </a:lnTo>
                  <a:lnTo>
                    <a:pt x="30" y="198"/>
                  </a:lnTo>
                  <a:lnTo>
                    <a:pt x="35" y="193"/>
                  </a:lnTo>
                  <a:lnTo>
                    <a:pt x="37" y="191"/>
                  </a:lnTo>
                  <a:lnTo>
                    <a:pt x="37" y="188"/>
                  </a:lnTo>
                  <a:lnTo>
                    <a:pt x="40" y="184"/>
                  </a:lnTo>
                  <a:lnTo>
                    <a:pt x="42" y="184"/>
                  </a:lnTo>
                  <a:lnTo>
                    <a:pt x="44" y="181"/>
                  </a:lnTo>
                  <a:lnTo>
                    <a:pt x="47" y="181"/>
                  </a:lnTo>
                  <a:lnTo>
                    <a:pt x="49" y="184"/>
                  </a:lnTo>
                  <a:lnTo>
                    <a:pt x="51" y="184"/>
                  </a:lnTo>
                  <a:lnTo>
                    <a:pt x="53" y="181"/>
                  </a:lnTo>
                  <a:lnTo>
                    <a:pt x="60" y="174"/>
                  </a:lnTo>
                  <a:lnTo>
                    <a:pt x="63" y="172"/>
                  </a:lnTo>
                  <a:lnTo>
                    <a:pt x="63" y="170"/>
                  </a:lnTo>
                  <a:lnTo>
                    <a:pt x="65" y="167"/>
                  </a:lnTo>
                  <a:lnTo>
                    <a:pt x="65" y="165"/>
                  </a:lnTo>
                  <a:lnTo>
                    <a:pt x="65" y="163"/>
                  </a:lnTo>
                  <a:lnTo>
                    <a:pt x="65" y="160"/>
                  </a:lnTo>
                  <a:lnTo>
                    <a:pt x="67" y="160"/>
                  </a:lnTo>
                  <a:lnTo>
                    <a:pt x="70" y="160"/>
                  </a:lnTo>
                  <a:lnTo>
                    <a:pt x="70" y="158"/>
                  </a:lnTo>
                  <a:lnTo>
                    <a:pt x="70" y="156"/>
                  </a:lnTo>
                  <a:lnTo>
                    <a:pt x="70" y="153"/>
                  </a:lnTo>
                  <a:lnTo>
                    <a:pt x="72" y="153"/>
                  </a:lnTo>
                  <a:lnTo>
                    <a:pt x="72" y="156"/>
                  </a:lnTo>
                  <a:lnTo>
                    <a:pt x="72" y="158"/>
                  </a:lnTo>
                  <a:lnTo>
                    <a:pt x="72" y="160"/>
                  </a:lnTo>
                  <a:lnTo>
                    <a:pt x="74" y="160"/>
                  </a:lnTo>
                  <a:lnTo>
                    <a:pt x="77" y="160"/>
                  </a:lnTo>
                  <a:lnTo>
                    <a:pt x="79" y="160"/>
                  </a:lnTo>
                  <a:lnTo>
                    <a:pt x="79" y="158"/>
                  </a:lnTo>
                  <a:lnTo>
                    <a:pt x="77" y="158"/>
                  </a:lnTo>
                  <a:lnTo>
                    <a:pt x="77" y="156"/>
                  </a:lnTo>
                  <a:lnTo>
                    <a:pt x="74" y="153"/>
                  </a:lnTo>
                  <a:lnTo>
                    <a:pt x="72" y="151"/>
                  </a:lnTo>
                  <a:lnTo>
                    <a:pt x="72" y="149"/>
                  </a:lnTo>
                  <a:lnTo>
                    <a:pt x="70" y="146"/>
                  </a:lnTo>
                  <a:lnTo>
                    <a:pt x="70" y="144"/>
                  </a:lnTo>
                  <a:lnTo>
                    <a:pt x="70" y="142"/>
                  </a:lnTo>
                  <a:lnTo>
                    <a:pt x="70" y="139"/>
                  </a:lnTo>
                  <a:lnTo>
                    <a:pt x="70" y="137"/>
                  </a:lnTo>
                  <a:lnTo>
                    <a:pt x="77" y="121"/>
                  </a:lnTo>
                  <a:lnTo>
                    <a:pt x="77" y="116"/>
                  </a:lnTo>
                  <a:lnTo>
                    <a:pt x="77" y="111"/>
                  </a:lnTo>
                  <a:lnTo>
                    <a:pt x="79" y="109"/>
                  </a:lnTo>
                  <a:lnTo>
                    <a:pt x="81" y="102"/>
                  </a:lnTo>
                  <a:lnTo>
                    <a:pt x="84" y="97"/>
                  </a:lnTo>
                  <a:lnTo>
                    <a:pt x="84" y="95"/>
                  </a:lnTo>
                  <a:lnTo>
                    <a:pt x="88" y="88"/>
                  </a:lnTo>
                  <a:lnTo>
                    <a:pt x="88" y="86"/>
                  </a:lnTo>
                  <a:lnTo>
                    <a:pt x="88" y="81"/>
                  </a:lnTo>
                  <a:lnTo>
                    <a:pt x="88" y="69"/>
                  </a:lnTo>
                  <a:lnTo>
                    <a:pt x="91" y="67"/>
                  </a:lnTo>
                  <a:lnTo>
                    <a:pt x="95" y="72"/>
                  </a:lnTo>
                  <a:lnTo>
                    <a:pt x="102" y="72"/>
                  </a:lnTo>
                  <a:lnTo>
                    <a:pt x="105" y="76"/>
                  </a:lnTo>
                  <a:lnTo>
                    <a:pt x="107" y="76"/>
                  </a:lnTo>
                  <a:lnTo>
                    <a:pt x="109" y="76"/>
                  </a:lnTo>
                  <a:lnTo>
                    <a:pt x="112" y="74"/>
                  </a:lnTo>
                  <a:lnTo>
                    <a:pt x="116" y="72"/>
                  </a:lnTo>
                  <a:lnTo>
                    <a:pt x="119" y="69"/>
                  </a:lnTo>
                  <a:lnTo>
                    <a:pt x="126" y="62"/>
                  </a:lnTo>
                  <a:lnTo>
                    <a:pt x="137" y="56"/>
                  </a:lnTo>
                  <a:lnTo>
                    <a:pt x="147" y="53"/>
                  </a:lnTo>
                  <a:lnTo>
                    <a:pt x="151" y="49"/>
                  </a:lnTo>
                  <a:lnTo>
                    <a:pt x="156" y="46"/>
                  </a:lnTo>
                  <a:lnTo>
                    <a:pt x="161" y="39"/>
                  </a:lnTo>
                  <a:lnTo>
                    <a:pt x="163" y="37"/>
                  </a:lnTo>
                  <a:lnTo>
                    <a:pt x="165" y="37"/>
                  </a:lnTo>
                  <a:lnTo>
                    <a:pt x="168" y="37"/>
                  </a:lnTo>
                  <a:lnTo>
                    <a:pt x="181" y="35"/>
                  </a:lnTo>
                  <a:lnTo>
                    <a:pt x="188" y="35"/>
                  </a:lnTo>
                  <a:lnTo>
                    <a:pt x="191" y="35"/>
                  </a:lnTo>
                  <a:lnTo>
                    <a:pt x="193" y="35"/>
                  </a:lnTo>
                  <a:lnTo>
                    <a:pt x="195" y="37"/>
                  </a:lnTo>
                  <a:lnTo>
                    <a:pt x="198" y="37"/>
                  </a:lnTo>
                  <a:lnTo>
                    <a:pt x="200" y="37"/>
                  </a:lnTo>
                  <a:lnTo>
                    <a:pt x="202" y="37"/>
                  </a:lnTo>
                  <a:lnTo>
                    <a:pt x="205" y="35"/>
                  </a:lnTo>
                  <a:lnTo>
                    <a:pt x="209" y="32"/>
                  </a:lnTo>
                  <a:lnTo>
                    <a:pt x="219" y="30"/>
                  </a:lnTo>
                  <a:lnTo>
                    <a:pt x="223" y="28"/>
                  </a:lnTo>
                  <a:lnTo>
                    <a:pt x="228" y="28"/>
                  </a:lnTo>
                  <a:lnTo>
                    <a:pt x="230" y="25"/>
                  </a:lnTo>
                  <a:lnTo>
                    <a:pt x="233" y="25"/>
                  </a:lnTo>
                  <a:lnTo>
                    <a:pt x="235" y="23"/>
                  </a:lnTo>
                  <a:lnTo>
                    <a:pt x="237" y="21"/>
                  </a:lnTo>
                  <a:lnTo>
                    <a:pt x="242" y="21"/>
                  </a:lnTo>
                  <a:lnTo>
                    <a:pt x="247" y="18"/>
                  </a:lnTo>
                  <a:lnTo>
                    <a:pt x="251" y="18"/>
                  </a:lnTo>
                  <a:lnTo>
                    <a:pt x="254" y="18"/>
                  </a:lnTo>
                  <a:lnTo>
                    <a:pt x="258" y="16"/>
                  </a:lnTo>
                  <a:lnTo>
                    <a:pt x="265" y="14"/>
                  </a:lnTo>
                  <a:lnTo>
                    <a:pt x="275" y="11"/>
                  </a:lnTo>
                  <a:lnTo>
                    <a:pt x="277" y="11"/>
                  </a:lnTo>
                  <a:lnTo>
                    <a:pt x="279" y="9"/>
                  </a:lnTo>
                  <a:lnTo>
                    <a:pt x="284" y="7"/>
                  </a:lnTo>
                  <a:lnTo>
                    <a:pt x="289" y="0"/>
                  </a:lnTo>
                  <a:lnTo>
                    <a:pt x="289" y="7"/>
                  </a:lnTo>
                  <a:lnTo>
                    <a:pt x="289" y="14"/>
                  </a:lnTo>
                  <a:lnTo>
                    <a:pt x="282" y="30"/>
                  </a:lnTo>
                  <a:lnTo>
                    <a:pt x="282" y="32"/>
                  </a:lnTo>
                  <a:lnTo>
                    <a:pt x="284" y="35"/>
                  </a:lnTo>
                  <a:lnTo>
                    <a:pt x="303" y="46"/>
                  </a:lnTo>
                  <a:lnTo>
                    <a:pt x="309" y="51"/>
                  </a:lnTo>
                  <a:lnTo>
                    <a:pt x="314" y="51"/>
                  </a:lnTo>
                  <a:lnTo>
                    <a:pt x="323" y="51"/>
                  </a:lnTo>
                  <a:lnTo>
                    <a:pt x="330" y="53"/>
                  </a:lnTo>
                  <a:lnTo>
                    <a:pt x="335" y="56"/>
                  </a:lnTo>
                  <a:close/>
                </a:path>
              </a:pathLst>
            </a:custGeom>
            <a:solidFill>
              <a:srgbClr val="C8C8C8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116" name="Freeform 75">
              <a:extLst>
                <a:ext uri="{FF2B5EF4-FFF2-40B4-BE49-F238E27FC236}">
                  <a16:creationId xmlns:a16="http://schemas.microsoft.com/office/drawing/2014/main" id="{CDEBE493-3F7C-6D41-93C3-359A961E1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4045" y="3038602"/>
              <a:ext cx="685939" cy="647151"/>
            </a:xfrm>
            <a:custGeom>
              <a:avLst/>
              <a:gdLst>
                <a:gd name="T0" fmla="*/ 582 w 582"/>
                <a:gd name="T1" fmla="*/ 35 h 533"/>
                <a:gd name="T2" fmla="*/ 563 w 582"/>
                <a:gd name="T3" fmla="*/ 58 h 533"/>
                <a:gd name="T4" fmla="*/ 552 w 582"/>
                <a:gd name="T5" fmla="*/ 102 h 533"/>
                <a:gd name="T6" fmla="*/ 542 w 582"/>
                <a:gd name="T7" fmla="*/ 121 h 533"/>
                <a:gd name="T8" fmla="*/ 519 w 582"/>
                <a:gd name="T9" fmla="*/ 144 h 533"/>
                <a:gd name="T10" fmla="*/ 521 w 582"/>
                <a:gd name="T11" fmla="*/ 165 h 533"/>
                <a:gd name="T12" fmla="*/ 526 w 582"/>
                <a:gd name="T13" fmla="*/ 179 h 533"/>
                <a:gd name="T14" fmla="*/ 526 w 582"/>
                <a:gd name="T15" fmla="*/ 209 h 533"/>
                <a:gd name="T16" fmla="*/ 524 w 582"/>
                <a:gd name="T17" fmla="*/ 237 h 533"/>
                <a:gd name="T18" fmla="*/ 524 w 582"/>
                <a:gd name="T19" fmla="*/ 256 h 533"/>
                <a:gd name="T20" fmla="*/ 535 w 582"/>
                <a:gd name="T21" fmla="*/ 277 h 533"/>
                <a:gd name="T22" fmla="*/ 540 w 582"/>
                <a:gd name="T23" fmla="*/ 307 h 533"/>
                <a:gd name="T24" fmla="*/ 535 w 582"/>
                <a:gd name="T25" fmla="*/ 335 h 533"/>
                <a:gd name="T26" fmla="*/ 503 w 582"/>
                <a:gd name="T27" fmla="*/ 337 h 533"/>
                <a:gd name="T28" fmla="*/ 484 w 582"/>
                <a:gd name="T29" fmla="*/ 333 h 533"/>
                <a:gd name="T30" fmla="*/ 475 w 582"/>
                <a:gd name="T31" fmla="*/ 340 h 533"/>
                <a:gd name="T32" fmla="*/ 456 w 582"/>
                <a:gd name="T33" fmla="*/ 330 h 533"/>
                <a:gd name="T34" fmla="*/ 445 w 582"/>
                <a:gd name="T35" fmla="*/ 342 h 533"/>
                <a:gd name="T36" fmla="*/ 428 w 582"/>
                <a:gd name="T37" fmla="*/ 354 h 533"/>
                <a:gd name="T38" fmla="*/ 414 w 582"/>
                <a:gd name="T39" fmla="*/ 363 h 533"/>
                <a:gd name="T40" fmla="*/ 391 w 582"/>
                <a:gd name="T41" fmla="*/ 368 h 533"/>
                <a:gd name="T42" fmla="*/ 375 w 582"/>
                <a:gd name="T43" fmla="*/ 377 h 533"/>
                <a:gd name="T44" fmla="*/ 358 w 582"/>
                <a:gd name="T45" fmla="*/ 384 h 533"/>
                <a:gd name="T46" fmla="*/ 340 w 582"/>
                <a:gd name="T47" fmla="*/ 389 h 533"/>
                <a:gd name="T48" fmla="*/ 326 w 582"/>
                <a:gd name="T49" fmla="*/ 389 h 533"/>
                <a:gd name="T50" fmla="*/ 312 w 582"/>
                <a:gd name="T51" fmla="*/ 386 h 533"/>
                <a:gd name="T52" fmla="*/ 296 w 582"/>
                <a:gd name="T53" fmla="*/ 384 h 533"/>
                <a:gd name="T54" fmla="*/ 272 w 582"/>
                <a:gd name="T55" fmla="*/ 386 h 533"/>
                <a:gd name="T56" fmla="*/ 249 w 582"/>
                <a:gd name="T57" fmla="*/ 389 h 533"/>
                <a:gd name="T58" fmla="*/ 240 w 582"/>
                <a:gd name="T59" fmla="*/ 412 h 533"/>
                <a:gd name="T60" fmla="*/ 207 w 582"/>
                <a:gd name="T61" fmla="*/ 414 h 533"/>
                <a:gd name="T62" fmla="*/ 186 w 582"/>
                <a:gd name="T63" fmla="*/ 419 h 533"/>
                <a:gd name="T64" fmla="*/ 175 w 582"/>
                <a:gd name="T65" fmla="*/ 433 h 533"/>
                <a:gd name="T66" fmla="*/ 163 w 582"/>
                <a:gd name="T67" fmla="*/ 447 h 533"/>
                <a:gd name="T68" fmla="*/ 168 w 582"/>
                <a:gd name="T69" fmla="*/ 461 h 533"/>
                <a:gd name="T70" fmla="*/ 161 w 582"/>
                <a:gd name="T71" fmla="*/ 470 h 533"/>
                <a:gd name="T72" fmla="*/ 142 w 582"/>
                <a:gd name="T73" fmla="*/ 482 h 533"/>
                <a:gd name="T74" fmla="*/ 147 w 582"/>
                <a:gd name="T75" fmla="*/ 491 h 533"/>
                <a:gd name="T76" fmla="*/ 137 w 582"/>
                <a:gd name="T77" fmla="*/ 512 h 533"/>
                <a:gd name="T78" fmla="*/ 91 w 582"/>
                <a:gd name="T79" fmla="*/ 524 h 533"/>
                <a:gd name="T80" fmla="*/ 81 w 582"/>
                <a:gd name="T81" fmla="*/ 528 h 533"/>
                <a:gd name="T82" fmla="*/ 61 w 582"/>
                <a:gd name="T83" fmla="*/ 533 h 533"/>
                <a:gd name="T84" fmla="*/ 47 w 582"/>
                <a:gd name="T85" fmla="*/ 526 h 533"/>
                <a:gd name="T86" fmla="*/ 35 w 582"/>
                <a:gd name="T87" fmla="*/ 531 h 533"/>
                <a:gd name="T88" fmla="*/ 0 w 582"/>
                <a:gd name="T89" fmla="*/ 230 h 533"/>
                <a:gd name="T90" fmla="*/ 56 w 582"/>
                <a:gd name="T91" fmla="*/ 170 h 533"/>
                <a:gd name="T92" fmla="*/ 84 w 582"/>
                <a:gd name="T93" fmla="*/ 142 h 533"/>
                <a:gd name="T94" fmla="*/ 140 w 582"/>
                <a:gd name="T95" fmla="*/ 123 h 533"/>
                <a:gd name="T96" fmla="*/ 179 w 582"/>
                <a:gd name="T97" fmla="*/ 67 h 533"/>
                <a:gd name="T98" fmla="*/ 258 w 582"/>
                <a:gd name="T99" fmla="*/ 39 h 533"/>
                <a:gd name="T100" fmla="*/ 305 w 582"/>
                <a:gd name="T101" fmla="*/ 30 h 533"/>
                <a:gd name="T102" fmla="*/ 337 w 582"/>
                <a:gd name="T103" fmla="*/ 25 h 533"/>
                <a:gd name="T104" fmla="*/ 384 w 582"/>
                <a:gd name="T105" fmla="*/ 30 h 533"/>
                <a:gd name="T106" fmla="*/ 431 w 582"/>
                <a:gd name="T107" fmla="*/ 23 h 533"/>
                <a:gd name="T108" fmla="*/ 500 w 582"/>
                <a:gd name="T109" fmla="*/ 9 h 533"/>
                <a:gd name="T110" fmla="*/ 519 w 582"/>
                <a:gd name="T111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2" h="533">
                  <a:moveTo>
                    <a:pt x="577" y="11"/>
                  </a:moveTo>
                  <a:lnTo>
                    <a:pt x="575" y="14"/>
                  </a:lnTo>
                  <a:lnTo>
                    <a:pt x="573" y="16"/>
                  </a:lnTo>
                  <a:lnTo>
                    <a:pt x="570" y="16"/>
                  </a:lnTo>
                  <a:lnTo>
                    <a:pt x="570" y="18"/>
                  </a:lnTo>
                  <a:lnTo>
                    <a:pt x="570" y="23"/>
                  </a:lnTo>
                  <a:lnTo>
                    <a:pt x="577" y="32"/>
                  </a:lnTo>
                  <a:lnTo>
                    <a:pt x="582" y="35"/>
                  </a:lnTo>
                  <a:lnTo>
                    <a:pt x="582" y="37"/>
                  </a:lnTo>
                  <a:lnTo>
                    <a:pt x="582" y="39"/>
                  </a:lnTo>
                  <a:lnTo>
                    <a:pt x="582" y="44"/>
                  </a:lnTo>
                  <a:lnTo>
                    <a:pt x="580" y="44"/>
                  </a:lnTo>
                  <a:lnTo>
                    <a:pt x="575" y="46"/>
                  </a:lnTo>
                  <a:lnTo>
                    <a:pt x="573" y="49"/>
                  </a:lnTo>
                  <a:lnTo>
                    <a:pt x="566" y="56"/>
                  </a:lnTo>
                  <a:lnTo>
                    <a:pt x="563" y="58"/>
                  </a:lnTo>
                  <a:lnTo>
                    <a:pt x="554" y="67"/>
                  </a:lnTo>
                  <a:lnTo>
                    <a:pt x="552" y="72"/>
                  </a:lnTo>
                  <a:lnTo>
                    <a:pt x="549" y="79"/>
                  </a:lnTo>
                  <a:lnTo>
                    <a:pt x="547" y="84"/>
                  </a:lnTo>
                  <a:lnTo>
                    <a:pt x="547" y="91"/>
                  </a:lnTo>
                  <a:lnTo>
                    <a:pt x="549" y="98"/>
                  </a:lnTo>
                  <a:lnTo>
                    <a:pt x="549" y="102"/>
                  </a:lnTo>
                  <a:lnTo>
                    <a:pt x="552" y="102"/>
                  </a:lnTo>
                  <a:lnTo>
                    <a:pt x="554" y="105"/>
                  </a:lnTo>
                  <a:lnTo>
                    <a:pt x="554" y="107"/>
                  </a:lnTo>
                  <a:lnTo>
                    <a:pt x="552" y="109"/>
                  </a:lnTo>
                  <a:lnTo>
                    <a:pt x="549" y="114"/>
                  </a:lnTo>
                  <a:lnTo>
                    <a:pt x="549" y="116"/>
                  </a:lnTo>
                  <a:lnTo>
                    <a:pt x="547" y="116"/>
                  </a:lnTo>
                  <a:lnTo>
                    <a:pt x="545" y="118"/>
                  </a:lnTo>
                  <a:lnTo>
                    <a:pt x="542" y="121"/>
                  </a:lnTo>
                  <a:lnTo>
                    <a:pt x="540" y="121"/>
                  </a:lnTo>
                  <a:lnTo>
                    <a:pt x="535" y="123"/>
                  </a:lnTo>
                  <a:lnTo>
                    <a:pt x="533" y="125"/>
                  </a:lnTo>
                  <a:lnTo>
                    <a:pt x="531" y="125"/>
                  </a:lnTo>
                  <a:lnTo>
                    <a:pt x="528" y="125"/>
                  </a:lnTo>
                  <a:lnTo>
                    <a:pt x="524" y="130"/>
                  </a:lnTo>
                  <a:lnTo>
                    <a:pt x="519" y="137"/>
                  </a:lnTo>
                  <a:lnTo>
                    <a:pt x="519" y="144"/>
                  </a:lnTo>
                  <a:lnTo>
                    <a:pt x="521" y="149"/>
                  </a:lnTo>
                  <a:lnTo>
                    <a:pt x="521" y="151"/>
                  </a:lnTo>
                  <a:lnTo>
                    <a:pt x="524" y="153"/>
                  </a:lnTo>
                  <a:lnTo>
                    <a:pt x="524" y="156"/>
                  </a:lnTo>
                  <a:lnTo>
                    <a:pt x="524" y="158"/>
                  </a:lnTo>
                  <a:lnTo>
                    <a:pt x="524" y="160"/>
                  </a:lnTo>
                  <a:lnTo>
                    <a:pt x="524" y="163"/>
                  </a:lnTo>
                  <a:lnTo>
                    <a:pt x="521" y="165"/>
                  </a:lnTo>
                  <a:lnTo>
                    <a:pt x="524" y="167"/>
                  </a:lnTo>
                  <a:lnTo>
                    <a:pt x="524" y="170"/>
                  </a:lnTo>
                  <a:lnTo>
                    <a:pt x="524" y="172"/>
                  </a:lnTo>
                  <a:lnTo>
                    <a:pt x="526" y="172"/>
                  </a:lnTo>
                  <a:lnTo>
                    <a:pt x="528" y="174"/>
                  </a:lnTo>
                  <a:lnTo>
                    <a:pt x="528" y="177"/>
                  </a:lnTo>
                  <a:lnTo>
                    <a:pt x="528" y="179"/>
                  </a:lnTo>
                  <a:lnTo>
                    <a:pt x="526" y="179"/>
                  </a:lnTo>
                  <a:lnTo>
                    <a:pt x="528" y="186"/>
                  </a:lnTo>
                  <a:lnTo>
                    <a:pt x="526" y="188"/>
                  </a:lnTo>
                  <a:lnTo>
                    <a:pt x="526" y="195"/>
                  </a:lnTo>
                  <a:lnTo>
                    <a:pt x="524" y="200"/>
                  </a:lnTo>
                  <a:lnTo>
                    <a:pt x="524" y="205"/>
                  </a:lnTo>
                  <a:lnTo>
                    <a:pt x="526" y="205"/>
                  </a:lnTo>
                  <a:lnTo>
                    <a:pt x="526" y="207"/>
                  </a:lnTo>
                  <a:lnTo>
                    <a:pt x="526" y="209"/>
                  </a:lnTo>
                  <a:lnTo>
                    <a:pt x="526" y="212"/>
                  </a:lnTo>
                  <a:lnTo>
                    <a:pt x="528" y="214"/>
                  </a:lnTo>
                  <a:lnTo>
                    <a:pt x="526" y="216"/>
                  </a:lnTo>
                  <a:lnTo>
                    <a:pt x="526" y="221"/>
                  </a:lnTo>
                  <a:lnTo>
                    <a:pt x="526" y="223"/>
                  </a:lnTo>
                  <a:lnTo>
                    <a:pt x="524" y="226"/>
                  </a:lnTo>
                  <a:lnTo>
                    <a:pt x="524" y="230"/>
                  </a:lnTo>
                  <a:lnTo>
                    <a:pt x="524" y="237"/>
                  </a:lnTo>
                  <a:lnTo>
                    <a:pt x="521" y="242"/>
                  </a:lnTo>
                  <a:lnTo>
                    <a:pt x="521" y="247"/>
                  </a:lnTo>
                  <a:lnTo>
                    <a:pt x="521" y="249"/>
                  </a:lnTo>
                  <a:lnTo>
                    <a:pt x="519" y="251"/>
                  </a:lnTo>
                  <a:lnTo>
                    <a:pt x="519" y="253"/>
                  </a:lnTo>
                  <a:lnTo>
                    <a:pt x="521" y="256"/>
                  </a:lnTo>
                  <a:lnTo>
                    <a:pt x="524" y="258"/>
                  </a:lnTo>
                  <a:lnTo>
                    <a:pt x="524" y="256"/>
                  </a:lnTo>
                  <a:lnTo>
                    <a:pt x="526" y="258"/>
                  </a:lnTo>
                  <a:lnTo>
                    <a:pt x="528" y="260"/>
                  </a:lnTo>
                  <a:lnTo>
                    <a:pt x="531" y="265"/>
                  </a:lnTo>
                  <a:lnTo>
                    <a:pt x="533" y="265"/>
                  </a:lnTo>
                  <a:lnTo>
                    <a:pt x="533" y="267"/>
                  </a:lnTo>
                  <a:lnTo>
                    <a:pt x="533" y="270"/>
                  </a:lnTo>
                  <a:lnTo>
                    <a:pt x="533" y="272"/>
                  </a:lnTo>
                  <a:lnTo>
                    <a:pt x="535" y="277"/>
                  </a:lnTo>
                  <a:lnTo>
                    <a:pt x="535" y="279"/>
                  </a:lnTo>
                  <a:lnTo>
                    <a:pt x="533" y="284"/>
                  </a:lnTo>
                  <a:lnTo>
                    <a:pt x="533" y="291"/>
                  </a:lnTo>
                  <a:lnTo>
                    <a:pt x="533" y="295"/>
                  </a:lnTo>
                  <a:lnTo>
                    <a:pt x="535" y="298"/>
                  </a:lnTo>
                  <a:lnTo>
                    <a:pt x="535" y="302"/>
                  </a:lnTo>
                  <a:lnTo>
                    <a:pt x="538" y="307"/>
                  </a:lnTo>
                  <a:lnTo>
                    <a:pt x="540" y="307"/>
                  </a:lnTo>
                  <a:lnTo>
                    <a:pt x="545" y="312"/>
                  </a:lnTo>
                  <a:lnTo>
                    <a:pt x="545" y="316"/>
                  </a:lnTo>
                  <a:lnTo>
                    <a:pt x="547" y="316"/>
                  </a:lnTo>
                  <a:lnTo>
                    <a:pt x="549" y="319"/>
                  </a:lnTo>
                  <a:lnTo>
                    <a:pt x="549" y="321"/>
                  </a:lnTo>
                  <a:lnTo>
                    <a:pt x="545" y="323"/>
                  </a:lnTo>
                  <a:lnTo>
                    <a:pt x="542" y="326"/>
                  </a:lnTo>
                  <a:lnTo>
                    <a:pt x="535" y="335"/>
                  </a:lnTo>
                  <a:lnTo>
                    <a:pt x="531" y="340"/>
                  </a:lnTo>
                  <a:lnTo>
                    <a:pt x="524" y="340"/>
                  </a:lnTo>
                  <a:lnTo>
                    <a:pt x="517" y="337"/>
                  </a:lnTo>
                  <a:lnTo>
                    <a:pt x="512" y="335"/>
                  </a:lnTo>
                  <a:lnTo>
                    <a:pt x="507" y="337"/>
                  </a:lnTo>
                  <a:lnTo>
                    <a:pt x="505" y="340"/>
                  </a:lnTo>
                  <a:lnTo>
                    <a:pt x="503" y="340"/>
                  </a:lnTo>
                  <a:lnTo>
                    <a:pt x="503" y="337"/>
                  </a:lnTo>
                  <a:lnTo>
                    <a:pt x="503" y="333"/>
                  </a:lnTo>
                  <a:lnTo>
                    <a:pt x="500" y="330"/>
                  </a:lnTo>
                  <a:lnTo>
                    <a:pt x="498" y="335"/>
                  </a:lnTo>
                  <a:lnTo>
                    <a:pt x="496" y="337"/>
                  </a:lnTo>
                  <a:lnTo>
                    <a:pt x="493" y="335"/>
                  </a:lnTo>
                  <a:lnTo>
                    <a:pt x="489" y="330"/>
                  </a:lnTo>
                  <a:lnTo>
                    <a:pt x="486" y="330"/>
                  </a:lnTo>
                  <a:lnTo>
                    <a:pt x="484" y="333"/>
                  </a:lnTo>
                  <a:lnTo>
                    <a:pt x="484" y="335"/>
                  </a:lnTo>
                  <a:lnTo>
                    <a:pt x="482" y="337"/>
                  </a:lnTo>
                  <a:lnTo>
                    <a:pt x="479" y="342"/>
                  </a:lnTo>
                  <a:lnTo>
                    <a:pt x="477" y="342"/>
                  </a:lnTo>
                  <a:lnTo>
                    <a:pt x="475" y="342"/>
                  </a:lnTo>
                  <a:lnTo>
                    <a:pt x="472" y="342"/>
                  </a:lnTo>
                  <a:lnTo>
                    <a:pt x="472" y="340"/>
                  </a:lnTo>
                  <a:lnTo>
                    <a:pt x="475" y="340"/>
                  </a:lnTo>
                  <a:lnTo>
                    <a:pt x="475" y="337"/>
                  </a:lnTo>
                  <a:lnTo>
                    <a:pt x="472" y="335"/>
                  </a:lnTo>
                  <a:lnTo>
                    <a:pt x="470" y="337"/>
                  </a:lnTo>
                  <a:lnTo>
                    <a:pt x="463" y="340"/>
                  </a:lnTo>
                  <a:lnTo>
                    <a:pt x="461" y="337"/>
                  </a:lnTo>
                  <a:lnTo>
                    <a:pt x="461" y="335"/>
                  </a:lnTo>
                  <a:lnTo>
                    <a:pt x="461" y="333"/>
                  </a:lnTo>
                  <a:lnTo>
                    <a:pt x="456" y="330"/>
                  </a:lnTo>
                  <a:lnTo>
                    <a:pt x="449" y="330"/>
                  </a:lnTo>
                  <a:lnTo>
                    <a:pt x="447" y="330"/>
                  </a:lnTo>
                  <a:lnTo>
                    <a:pt x="445" y="330"/>
                  </a:lnTo>
                  <a:lnTo>
                    <a:pt x="445" y="335"/>
                  </a:lnTo>
                  <a:lnTo>
                    <a:pt x="447" y="335"/>
                  </a:lnTo>
                  <a:lnTo>
                    <a:pt x="447" y="337"/>
                  </a:lnTo>
                  <a:lnTo>
                    <a:pt x="445" y="340"/>
                  </a:lnTo>
                  <a:lnTo>
                    <a:pt x="445" y="342"/>
                  </a:lnTo>
                  <a:lnTo>
                    <a:pt x="445" y="344"/>
                  </a:lnTo>
                  <a:lnTo>
                    <a:pt x="442" y="344"/>
                  </a:lnTo>
                  <a:lnTo>
                    <a:pt x="435" y="347"/>
                  </a:lnTo>
                  <a:lnTo>
                    <a:pt x="433" y="347"/>
                  </a:lnTo>
                  <a:lnTo>
                    <a:pt x="431" y="349"/>
                  </a:lnTo>
                  <a:lnTo>
                    <a:pt x="433" y="351"/>
                  </a:lnTo>
                  <a:lnTo>
                    <a:pt x="431" y="354"/>
                  </a:lnTo>
                  <a:lnTo>
                    <a:pt x="428" y="354"/>
                  </a:lnTo>
                  <a:lnTo>
                    <a:pt x="428" y="356"/>
                  </a:lnTo>
                  <a:lnTo>
                    <a:pt x="426" y="356"/>
                  </a:lnTo>
                  <a:lnTo>
                    <a:pt x="424" y="356"/>
                  </a:lnTo>
                  <a:lnTo>
                    <a:pt x="421" y="358"/>
                  </a:lnTo>
                  <a:lnTo>
                    <a:pt x="419" y="361"/>
                  </a:lnTo>
                  <a:lnTo>
                    <a:pt x="419" y="363"/>
                  </a:lnTo>
                  <a:lnTo>
                    <a:pt x="417" y="365"/>
                  </a:lnTo>
                  <a:lnTo>
                    <a:pt x="414" y="363"/>
                  </a:lnTo>
                  <a:lnTo>
                    <a:pt x="412" y="363"/>
                  </a:lnTo>
                  <a:lnTo>
                    <a:pt x="410" y="363"/>
                  </a:lnTo>
                  <a:lnTo>
                    <a:pt x="407" y="365"/>
                  </a:lnTo>
                  <a:lnTo>
                    <a:pt x="400" y="368"/>
                  </a:lnTo>
                  <a:lnTo>
                    <a:pt x="398" y="368"/>
                  </a:lnTo>
                  <a:lnTo>
                    <a:pt x="396" y="365"/>
                  </a:lnTo>
                  <a:lnTo>
                    <a:pt x="393" y="365"/>
                  </a:lnTo>
                  <a:lnTo>
                    <a:pt x="391" y="368"/>
                  </a:lnTo>
                  <a:lnTo>
                    <a:pt x="386" y="370"/>
                  </a:lnTo>
                  <a:lnTo>
                    <a:pt x="386" y="372"/>
                  </a:lnTo>
                  <a:lnTo>
                    <a:pt x="386" y="375"/>
                  </a:lnTo>
                  <a:lnTo>
                    <a:pt x="384" y="375"/>
                  </a:lnTo>
                  <a:lnTo>
                    <a:pt x="382" y="375"/>
                  </a:lnTo>
                  <a:lnTo>
                    <a:pt x="379" y="375"/>
                  </a:lnTo>
                  <a:lnTo>
                    <a:pt x="377" y="375"/>
                  </a:lnTo>
                  <a:lnTo>
                    <a:pt x="375" y="377"/>
                  </a:lnTo>
                  <a:lnTo>
                    <a:pt x="377" y="379"/>
                  </a:lnTo>
                  <a:lnTo>
                    <a:pt x="377" y="382"/>
                  </a:lnTo>
                  <a:lnTo>
                    <a:pt x="372" y="382"/>
                  </a:lnTo>
                  <a:lnTo>
                    <a:pt x="370" y="379"/>
                  </a:lnTo>
                  <a:lnTo>
                    <a:pt x="368" y="379"/>
                  </a:lnTo>
                  <a:lnTo>
                    <a:pt x="361" y="382"/>
                  </a:lnTo>
                  <a:lnTo>
                    <a:pt x="361" y="384"/>
                  </a:lnTo>
                  <a:lnTo>
                    <a:pt x="358" y="384"/>
                  </a:lnTo>
                  <a:lnTo>
                    <a:pt x="358" y="382"/>
                  </a:lnTo>
                  <a:lnTo>
                    <a:pt x="356" y="382"/>
                  </a:lnTo>
                  <a:lnTo>
                    <a:pt x="356" y="379"/>
                  </a:lnTo>
                  <a:lnTo>
                    <a:pt x="354" y="382"/>
                  </a:lnTo>
                  <a:lnTo>
                    <a:pt x="351" y="384"/>
                  </a:lnTo>
                  <a:lnTo>
                    <a:pt x="354" y="389"/>
                  </a:lnTo>
                  <a:lnTo>
                    <a:pt x="351" y="391"/>
                  </a:lnTo>
                  <a:lnTo>
                    <a:pt x="340" y="389"/>
                  </a:lnTo>
                  <a:lnTo>
                    <a:pt x="337" y="389"/>
                  </a:lnTo>
                  <a:lnTo>
                    <a:pt x="337" y="391"/>
                  </a:lnTo>
                  <a:lnTo>
                    <a:pt x="335" y="393"/>
                  </a:lnTo>
                  <a:lnTo>
                    <a:pt x="333" y="396"/>
                  </a:lnTo>
                  <a:lnTo>
                    <a:pt x="330" y="396"/>
                  </a:lnTo>
                  <a:lnTo>
                    <a:pt x="328" y="393"/>
                  </a:lnTo>
                  <a:lnTo>
                    <a:pt x="328" y="389"/>
                  </a:lnTo>
                  <a:lnTo>
                    <a:pt x="326" y="389"/>
                  </a:lnTo>
                  <a:lnTo>
                    <a:pt x="324" y="389"/>
                  </a:lnTo>
                  <a:lnTo>
                    <a:pt x="324" y="386"/>
                  </a:lnTo>
                  <a:lnTo>
                    <a:pt x="321" y="389"/>
                  </a:lnTo>
                  <a:lnTo>
                    <a:pt x="317" y="391"/>
                  </a:lnTo>
                  <a:lnTo>
                    <a:pt x="314" y="391"/>
                  </a:lnTo>
                  <a:lnTo>
                    <a:pt x="314" y="389"/>
                  </a:lnTo>
                  <a:lnTo>
                    <a:pt x="314" y="386"/>
                  </a:lnTo>
                  <a:lnTo>
                    <a:pt x="312" y="386"/>
                  </a:lnTo>
                  <a:lnTo>
                    <a:pt x="310" y="384"/>
                  </a:lnTo>
                  <a:lnTo>
                    <a:pt x="307" y="384"/>
                  </a:lnTo>
                  <a:lnTo>
                    <a:pt x="305" y="384"/>
                  </a:lnTo>
                  <a:lnTo>
                    <a:pt x="303" y="384"/>
                  </a:lnTo>
                  <a:lnTo>
                    <a:pt x="303" y="382"/>
                  </a:lnTo>
                  <a:lnTo>
                    <a:pt x="300" y="382"/>
                  </a:lnTo>
                  <a:lnTo>
                    <a:pt x="298" y="382"/>
                  </a:lnTo>
                  <a:lnTo>
                    <a:pt x="296" y="384"/>
                  </a:lnTo>
                  <a:lnTo>
                    <a:pt x="296" y="386"/>
                  </a:lnTo>
                  <a:lnTo>
                    <a:pt x="293" y="384"/>
                  </a:lnTo>
                  <a:lnTo>
                    <a:pt x="289" y="384"/>
                  </a:lnTo>
                  <a:lnTo>
                    <a:pt x="284" y="386"/>
                  </a:lnTo>
                  <a:lnTo>
                    <a:pt x="279" y="386"/>
                  </a:lnTo>
                  <a:lnTo>
                    <a:pt x="277" y="389"/>
                  </a:lnTo>
                  <a:lnTo>
                    <a:pt x="275" y="389"/>
                  </a:lnTo>
                  <a:lnTo>
                    <a:pt x="272" y="386"/>
                  </a:lnTo>
                  <a:lnTo>
                    <a:pt x="270" y="386"/>
                  </a:lnTo>
                  <a:lnTo>
                    <a:pt x="268" y="384"/>
                  </a:lnTo>
                  <a:lnTo>
                    <a:pt x="265" y="386"/>
                  </a:lnTo>
                  <a:lnTo>
                    <a:pt x="261" y="389"/>
                  </a:lnTo>
                  <a:lnTo>
                    <a:pt x="256" y="389"/>
                  </a:lnTo>
                  <a:lnTo>
                    <a:pt x="254" y="389"/>
                  </a:lnTo>
                  <a:lnTo>
                    <a:pt x="251" y="389"/>
                  </a:lnTo>
                  <a:lnTo>
                    <a:pt x="249" y="389"/>
                  </a:lnTo>
                  <a:lnTo>
                    <a:pt x="247" y="391"/>
                  </a:lnTo>
                  <a:lnTo>
                    <a:pt x="247" y="393"/>
                  </a:lnTo>
                  <a:lnTo>
                    <a:pt x="247" y="400"/>
                  </a:lnTo>
                  <a:lnTo>
                    <a:pt x="244" y="402"/>
                  </a:lnTo>
                  <a:lnTo>
                    <a:pt x="242" y="402"/>
                  </a:lnTo>
                  <a:lnTo>
                    <a:pt x="242" y="405"/>
                  </a:lnTo>
                  <a:lnTo>
                    <a:pt x="242" y="412"/>
                  </a:lnTo>
                  <a:lnTo>
                    <a:pt x="240" y="412"/>
                  </a:lnTo>
                  <a:lnTo>
                    <a:pt x="235" y="409"/>
                  </a:lnTo>
                  <a:lnTo>
                    <a:pt x="233" y="407"/>
                  </a:lnTo>
                  <a:lnTo>
                    <a:pt x="230" y="407"/>
                  </a:lnTo>
                  <a:lnTo>
                    <a:pt x="228" y="409"/>
                  </a:lnTo>
                  <a:lnTo>
                    <a:pt x="223" y="409"/>
                  </a:lnTo>
                  <a:lnTo>
                    <a:pt x="212" y="409"/>
                  </a:lnTo>
                  <a:lnTo>
                    <a:pt x="209" y="412"/>
                  </a:lnTo>
                  <a:lnTo>
                    <a:pt x="207" y="414"/>
                  </a:lnTo>
                  <a:lnTo>
                    <a:pt x="205" y="412"/>
                  </a:lnTo>
                  <a:lnTo>
                    <a:pt x="202" y="409"/>
                  </a:lnTo>
                  <a:lnTo>
                    <a:pt x="200" y="412"/>
                  </a:lnTo>
                  <a:lnTo>
                    <a:pt x="198" y="412"/>
                  </a:lnTo>
                  <a:lnTo>
                    <a:pt x="196" y="414"/>
                  </a:lnTo>
                  <a:lnTo>
                    <a:pt x="191" y="419"/>
                  </a:lnTo>
                  <a:lnTo>
                    <a:pt x="189" y="419"/>
                  </a:lnTo>
                  <a:lnTo>
                    <a:pt x="186" y="419"/>
                  </a:lnTo>
                  <a:lnTo>
                    <a:pt x="184" y="416"/>
                  </a:lnTo>
                  <a:lnTo>
                    <a:pt x="179" y="416"/>
                  </a:lnTo>
                  <a:lnTo>
                    <a:pt x="175" y="416"/>
                  </a:lnTo>
                  <a:lnTo>
                    <a:pt x="172" y="419"/>
                  </a:lnTo>
                  <a:lnTo>
                    <a:pt x="175" y="419"/>
                  </a:lnTo>
                  <a:lnTo>
                    <a:pt x="177" y="423"/>
                  </a:lnTo>
                  <a:lnTo>
                    <a:pt x="177" y="426"/>
                  </a:lnTo>
                  <a:lnTo>
                    <a:pt x="175" y="433"/>
                  </a:lnTo>
                  <a:lnTo>
                    <a:pt x="175" y="435"/>
                  </a:lnTo>
                  <a:lnTo>
                    <a:pt x="168" y="435"/>
                  </a:lnTo>
                  <a:lnTo>
                    <a:pt x="168" y="437"/>
                  </a:lnTo>
                  <a:lnTo>
                    <a:pt x="168" y="440"/>
                  </a:lnTo>
                  <a:lnTo>
                    <a:pt x="165" y="440"/>
                  </a:lnTo>
                  <a:lnTo>
                    <a:pt x="165" y="442"/>
                  </a:lnTo>
                  <a:lnTo>
                    <a:pt x="163" y="444"/>
                  </a:lnTo>
                  <a:lnTo>
                    <a:pt x="163" y="447"/>
                  </a:lnTo>
                  <a:lnTo>
                    <a:pt x="165" y="449"/>
                  </a:lnTo>
                  <a:lnTo>
                    <a:pt x="168" y="449"/>
                  </a:lnTo>
                  <a:lnTo>
                    <a:pt x="170" y="451"/>
                  </a:lnTo>
                  <a:lnTo>
                    <a:pt x="170" y="454"/>
                  </a:lnTo>
                  <a:lnTo>
                    <a:pt x="168" y="454"/>
                  </a:lnTo>
                  <a:lnTo>
                    <a:pt x="165" y="454"/>
                  </a:lnTo>
                  <a:lnTo>
                    <a:pt x="165" y="458"/>
                  </a:lnTo>
                  <a:lnTo>
                    <a:pt x="168" y="461"/>
                  </a:lnTo>
                  <a:lnTo>
                    <a:pt x="168" y="463"/>
                  </a:lnTo>
                  <a:lnTo>
                    <a:pt x="168" y="465"/>
                  </a:lnTo>
                  <a:lnTo>
                    <a:pt x="165" y="465"/>
                  </a:lnTo>
                  <a:lnTo>
                    <a:pt x="165" y="463"/>
                  </a:lnTo>
                  <a:lnTo>
                    <a:pt x="163" y="463"/>
                  </a:lnTo>
                  <a:lnTo>
                    <a:pt x="163" y="465"/>
                  </a:lnTo>
                  <a:lnTo>
                    <a:pt x="163" y="468"/>
                  </a:lnTo>
                  <a:lnTo>
                    <a:pt x="161" y="470"/>
                  </a:lnTo>
                  <a:lnTo>
                    <a:pt x="158" y="468"/>
                  </a:lnTo>
                  <a:lnTo>
                    <a:pt x="156" y="468"/>
                  </a:lnTo>
                  <a:lnTo>
                    <a:pt x="156" y="470"/>
                  </a:lnTo>
                  <a:lnTo>
                    <a:pt x="151" y="470"/>
                  </a:lnTo>
                  <a:lnTo>
                    <a:pt x="149" y="472"/>
                  </a:lnTo>
                  <a:lnTo>
                    <a:pt x="147" y="477"/>
                  </a:lnTo>
                  <a:lnTo>
                    <a:pt x="144" y="482"/>
                  </a:lnTo>
                  <a:lnTo>
                    <a:pt x="142" y="482"/>
                  </a:lnTo>
                  <a:lnTo>
                    <a:pt x="142" y="484"/>
                  </a:lnTo>
                  <a:lnTo>
                    <a:pt x="140" y="484"/>
                  </a:lnTo>
                  <a:lnTo>
                    <a:pt x="142" y="486"/>
                  </a:lnTo>
                  <a:lnTo>
                    <a:pt x="144" y="486"/>
                  </a:lnTo>
                  <a:lnTo>
                    <a:pt x="147" y="486"/>
                  </a:lnTo>
                  <a:lnTo>
                    <a:pt x="149" y="486"/>
                  </a:lnTo>
                  <a:lnTo>
                    <a:pt x="149" y="489"/>
                  </a:lnTo>
                  <a:lnTo>
                    <a:pt x="147" y="491"/>
                  </a:lnTo>
                  <a:lnTo>
                    <a:pt x="144" y="491"/>
                  </a:lnTo>
                  <a:lnTo>
                    <a:pt x="144" y="493"/>
                  </a:lnTo>
                  <a:lnTo>
                    <a:pt x="147" y="496"/>
                  </a:lnTo>
                  <a:lnTo>
                    <a:pt x="147" y="498"/>
                  </a:lnTo>
                  <a:lnTo>
                    <a:pt x="147" y="503"/>
                  </a:lnTo>
                  <a:lnTo>
                    <a:pt x="147" y="505"/>
                  </a:lnTo>
                  <a:lnTo>
                    <a:pt x="137" y="510"/>
                  </a:lnTo>
                  <a:lnTo>
                    <a:pt x="137" y="512"/>
                  </a:lnTo>
                  <a:lnTo>
                    <a:pt x="137" y="514"/>
                  </a:lnTo>
                  <a:lnTo>
                    <a:pt x="135" y="517"/>
                  </a:lnTo>
                  <a:lnTo>
                    <a:pt x="130" y="519"/>
                  </a:lnTo>
                  <a:lnTo>
                    <a:pt x="119" y="526"/>
                  </a:lnTo>
                  <a:lnTo>
                    <a:pt x="114" y="531"/>
                  </a:lnTo>
                  <a:lnTo>
                    <a:pt x="98" y="524"/>
                  </a:lnTo>
                  <a:lnTo>
                    <a:pt x="95" y="521"/>
                  </a:lnTo>
                  <a:lnTo>
                    <a:pt x="91" y="524"/>
                  </a:lnTo>
                  <a:lnTo>
                    <a:pt x="88" y="524"/>
                  </a:lnTo>
                  <a:lnTo>
                    <a:pt x="84" y="521"/>
                  </a:lnTo>
                  <a:lnTo>
                    <a:pt x="84" y="519"/>
                  </a:lnTo>
                  <a:lnTo>
                    <a:pt x="81" y="519"/>
                  </a:lnTo>
                  <a:lnTo>
                    <a:pt x="81" y="521"/>
                  </a:lnTo>
                  <a:lnTo>
                    <a:pt x="81" y="524"/>
                  </a:lnTo>
                  <a:lnTo>
                    <a:pt x="84" y="526"/>
                  </a:lnTo>
                  <a:lnTo>
                    <a:pt x="81" y="528"/>
                  </a:lnTo>
                  <a:lnTo>
                    <a:pt x="74" y="533"/>
                  </a:lnTo>
                  <a:lnTo>
                    <a:pt x="74" y="531"/>
                  </a:lnTo>
                  <a:lnTo>
                    <a:pt x="72" y="528"/>
                  </a:lnTo>
                  <a:lnTo>
                    <a:pt x="70" y="528"/>
                  </a:lnTo>
                  <a:lnTo>
                    <a:pt x="68" y="531"/>
                  </a:lnTo>
                  <a:lnTo>
                    <a:pt x="65" y="531"/>
                  </a:lnTo>
                  <a:lnTo>
                    <a:pt x="63" y="533"/>
                  </a:lnTo>
                  <a:lnTo>
                    <a:pt x="61" y="533"/>
                  </a:lnTo>
                  <a:lnTo>
                    <a:pt x="61" y="528"/>
                  </a:lnTo>
                  <a:lnTo>
                    <a:pt x="56" y="528"/>
                  </a:lnTo>
                  <a:lnTo>
                    <a:pt x="54" y="528"/>
                  </a:lnTo>
                  <a:lnTo>
                    <a:pt x="51" y="531"/>
                  </a:lnTo>
                  <a:lnTo>
                    <a:pt x="51" y="528"/>
                  </a:lnTo>
                  <a:lnTo>
                    <a:pt x="49" y="526"/>
                  </a:lnTo>
                  <a:lnTo>
                    <a:pt x="47" y="524"/>
                  </a:lnTo>
                  <a:lnTo>
                    <a:pt x="47" y="526"/>
                  </a:lnTo>
                  <a:lnTo>
                    <a:pt x="47" y="528"/>
                  </a:lnTo>
                  <a:lnTo>
                    <a:pt x="44" y="528"/>
                  </a:lnTo>
                  <a:lnTo>
                    <a:pt x="42" y="526"/>
                  </a:lnTo>
                  <a:lnTo>
                    <a:pt x="37" y="524"/>
                  </a:lnTo>
                  <a:lnTo>
                    <a:pt x="37" y="526"/>
                  </a:lnTo>
                  <a:lnTo>
                    <a:pt x="37" y="528"/>
                  </a:lnTo>
                  <a:lnTo>
                    <a:pt x="37" y="531"/>
                  </a:lnTo>
                  <a:lnTo>
                    <a:pt x="35" y="531"/>
                  </a:lnTo>
                  <a:lnTo>
                    <a:pt x="35" y="528"/>
                  </a:lnTo>
                  <a:lnTo>
                    <a:pt x="35" y="526"/>
                  </a:lnTo>
                  <a:lnTo>
                    <a:pt x="30" y="524"/>
                  </a:lnTo>
                  <a:lnTo>
                    <a:pt x="28" y="524"/>
                  </a:lnTo>
                  <a:lnTo>
                    <a:pt x="26" y="524"/>
                  </a:lnTo>
                  <a:lnTo>
                    <a:pt x="21" y="524"/>
                  </a:lnTo>
                  <a:lnTo>
                    <a:pt x="16" y="454"/>
                  </a:lnTo>
                  <a:lnTo>
                    <a:pt x="0" y="230"/>
                  </a:lnTo>
                  <a:lnTo>
                    <a:pt x="2" y="228"/>
                  </a:lnTo>
                  <a:lnTo>
                    <a:pt x="7" y="223"/>
                  </a:lnTo>
                  <a:lnTo>
                    <a:pt x="16" y="200"/>
                  </a:lnTo>
                  <a:lnTo>
                    <a:pt x="19" y="198"/>
                  </a:lnTo>
                  <a:lnTo>
                    <a:pt x="23" y="195"/>
                  </a:lnTo>
                  <a:lnTo>
                    <a:pt x="26" y="193"/>
                  </a:lnTo>
                  <a:lnTo>
                    <a:pt x="54" y="170"/>
                  </a:lnTo>
                  <a:lnTo>
                    <a:pt x="56" y="170"/>
                  </a:lnTo>
                  <a:lnTo>
                    <a:pt x="58" y="167"/>
                  </a:lnTo>
                  <a:lnTo>
                    <a:pt x="58" y="160"/>
                  </a:lnTo>
                  <a:lnTo>
                    <a:pt x="58" y="158"/>
                  </a:lnTo>
                  <a:lnTo>
                    <a:pt x="61" y="156"/>
                  </a:lnTo>
                  <a:lnTo>
                    <a:pt x="68" y="153"/>
                  </a:lnTo>
                  <a:lnTo>
                    <a:pt x="70" y="151"/>
                  </a:lnTo>
                  <a:lnTo>
                    <a:pt x="74" y="149"/>
                  </a:lnTo>
                  <a:lnTo>
                    <a:pt x="84" y="142"/>
                  </a:lnTo>
                  <a:lnTo>
                    <a:pt x="93" y="135"/>
                  </a:lnTo>
                  <a:lnTo>
                    <a:pt x="98" y="135"/>
                  </a:lnTo>
                  <a:lnTo>
                    <a:pt x="100" y="132"/>
                  </a:lnTo>
                  <a:lnTo>
                    <a:pt x="112" y="128"/>
                  </a:lnTo>
                  <a:lnTo>
                    <a:pt x="116" y="128"/>
                  </a:lnTo>
                  <a:lnTo>
                    <a:pt x="130" y="125"/>
                  </a:lnTo>
                  <a:lnTo>
                    <a:pt x="137" y="125"/>
                  </a:lnTo>
                  <a:lnTo>
                    <a:pt x="140" y="123"/>
                  </a:lnTo>
                  <a:lnTo>
                    <a:pt x="147" y="118"/>
                  </a:lnTo>
                  <a:lnTo>
                    <a:pt x="151" y="116"/>
                  </a:lnTo>
                  <a:lnTo>
                    <a:pt x="154" y="111"/>
                  </a:lnTo>
                  <a:lnTo>
                    <a:pt x="158" y="105"/>
                  </a:lnTo>
                  <a:lnTo>
                    <a:pt x="161" y="102"/>
                  </a:lnTo>
                  <a:lnTo>
                    <a:pt x="168" y="95"/>
                  </a:lnTo>
                  <a:lnTo>
                    <a:pt x="170" y="91"/>
                  </a:lnTo>
                  <a:lnTo>
                    <a:pt x="179" y="67"/>
                  </a:lnTo>
                  <a:lnTo>
                    <a:pt x="182" y="63"/>
                  </a:lnTo>
                  <a:lnTo>
                    <a:pt x="186" y="58"/>
                  </a:lnTo>
                  <a:lnTo>
                    <a:pt x="191" y="53"/>
                  </a:lnTo>
                  <a:lnTo>
                    <a:pt x="198" y="53"/>
                  </a:lnTo>
                  <a:lnTo>
                    <a:pt x="230" y="51"/>
                  </a:lnTo>
                  <a:lnTo>
                    <a:pt x="237" y="51"/>
                  </a:lnTo>
                  <a:lnTo>
                    <a:pt x="254" y="42"/>
                  </a:lnTo>
                  <a:lnTo>
                    <a:pt x="258" y="39"/>
                  </a:lnTo>
                  <a:lnTo>
                    <a:pt x="265" y="37"/>
                  </a:lnTo>
                  <a:lnTo>
                    <a:pt x="270" y="35"/>
                  </a:lnTo>
                  <a:lnTo>
                    <a:pt x="272" y="37"/>
                  </a:lnTo>
                  <a:lnTo>
                    <a:pt x="282" y="42"/>
                  </a:lnTo>
                  <a:lnTo>
                    <a:pt x="284" y="44"/>
                  </a:lnTo>
                  <a:lnTo>
                    <a:pt x="293" y="39"/>
                  </a:lnTo>
                  <a:lnTo>
                    <a:pt x="303" y="30"/>
                  </a:lnTo>
                  <a:lnTo>
                    <a:pt x="305" y="30"/>
                  </a:lnTo>
                  <a:lnTo>
                    <a:pt x="310" y="25"/>
                  </a:lnTo>
                  <a:lnTo>
                    <a:pt x="314" y="23"/>
                  </a:lnTo>
                  <a:lnTo>
                    <a:pt x="317" y="23"/>
                  </a:lnTo>
                  <a:lnTo>
                    <a:pt x="321" y="23"/>
                  </a:lnTo>
                  <a:lnTo>
                    <a:pt x="326" y="25"/>
                  </a:lnTo>
                  <a:lnTo>
                    <a:pt x="330" y="25"/>
                  </a:lnTo>
                  <a:lnTo>
                    <a:pt x="333" y="25"/>
                  </a:lnTo>
                  <a:lnTo>
                    <a:pt x="337" y="25"/>
                  </a:lnTo>
                  <a:lnTo>
                    <a:pt x="342" y="28"/>
                  </a:lnTo>
                  <a:lnTo>
                    <a:pt x="351" y="25"/>
                  </a:lnTo>
                  <a:lnTo>
                    <a:pt x="356" y="25"/>
                  </a:lnTo>
                  <a:lnTo>
                    <a:pt x="365" y="28"/>
                  </a:lnTo>
                  <a:lnTo>
                    <a:pt x="370" y="28"/>
                  </a:lnTo>
                  <a:lnTo>
                    <a:pt x="372" y="28"/>
                  </a:lnTo>
                  <a:lnTo>
                    <a:pt x="379" y="30"/>
                  </a:lnTo>
                  <a:lnTo>
                    <a:pt x="384" y="30"/>
                  </a:lnTo>
                  <a:lnTo>
                    <a:pt x="386" y="30"/>
                  </a:lnTo>
                  <a:lnTo>
                    <a:pt x="389" y="28"/>
                  </a:lnTo>
                  <a:lnTo>
                    <a:pt x="391" y="25"/>
                  </a:lnTo>
                  <a:lnTo>
                    <a:pt x="403" y="25"/>
                  </a:lnTo>
                  <a:lnTo>
                    <a:pt x="414" y="21"/>
                  </a:lnTo>
                  <a:lnTo>
                    <a:pt x="417" y="21"/>
                  </a:lnTo>
                  <a:lnTo>
                    <a:pt x="421" y="21"/>
                  </a:lnTo>
                  <a:lnTo>
                    <a:pt x="431" y="23"/>
                  </a:lnTo>
                  <a:lnTo>
                    <a:pt x="438" y="23"/>
                  </a:lnTo>
                  <a:lnTo>
                    <a:pt x="456" y="16"/>
                  </a:lnTo>
                  <a:lnTo>
                    <a:pt x="463" y="14"/>
                  </a:lnTo>
                  <a:lnTo>
                    <a:pt x="484" y="14"/>
                  </a:lnTo>
                  <a:lnTo>
                    <a:pt x="491" y="14"/>
                  </a:lnTo>
                  <a:lnTo>
                    <a:pt x="496" y="11"/>
                  </a:lnTo>
                  <a:lnTo>
                    <a:pt x="498" y="11"/>
                  </a:lnTo>
                  <a:lnTo>
                    <a:pt x="500" y="9"/>
                  </a:lnTo>
                  <a:lnTo>
                    <a:pt x="500" y="7"/>
                  </a:lnTo>
                  <a:lnTo>
                    <a:pt x="503" y="4"/>
                  </a:lnTo>
                  <a:lnTo>
                    <a:pt x="505" y="4"/>
                  </a:lnTo>
                  <a:lnTo>
                    <a:pt x="507" y="4"/>
                  </a:lnTo>
                  <a:lnTo>
                    <a:pt x="510" y="2"/>
                  </a:lnTo>
                  <a:lnTo>
                    <a:pt x="512" y="0"/>
                  </a:lnTo>
                  <a:lnTo>
                    <a:pt x="514" y="0"/>
                  </a:lnTo>
                  <a:lnTo>
                    <a:pt x="519" y="0"/>
                  </a:lnTo>
                  <a:lnTo>
                    <a:pt x="531" y="0"/>
                  </a:lnTo>
                  <a:lnTo>
                    <a:pt x="556" y="4"/>
                  </a:lnTo>
                  <a:lnTo>
                    <a:pt x="561" y="7"/>
                  </a:lnTo>
                  <a:lnTo>
                    <a:pt x="566" y="9"/>
                  </a:lnTo>
                  <a:lnTo>
                    <a:pt x="570" y="11"/>
                  </a:lnTo>
                  <a:lnTo>
                    <a:pt x="577" y="11"/>
                  </a:lnTo>
                  <a:close/>
                </a:path>
              </a:pathLst>
            </a:custGeom>
            <a:solidFill>
              <a:srgbClr val="C8C8C8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25102672-7818-8842-85D6-B561D6A40494}"/>
              </a:ext>
            </a:extLst>
          </p:cNvPr>
          <p:cNvSpPr txBox="1"/>
          <p:nvPr/>
        </p:nvSpPr>
        <p:spPr>
          <a:xfrm>
            <a:off x="365704" y="4933001"/>
            <a:ext cx="205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200" dirty="0"/>
              <a:t>Resultados: 1-3 sub-regiones dentro de cada sub-sector priorizado</a:t>
            </a:r>
          </a:p>
        </p:txBody>
      </p:sp>
      <p:sp>
        <p:nvSpPr>
          <p:cNvPr id="118" name="Rectángulo 117">
            <a:extLst>
              <a:ext uri="{FF2B5EF4-FFF2-40B4-BE49-F238E27FC236}">
                <a16:creationId xmlns:a16="http://schemas.microsoft.com/office/drawing/2014/main" id="{B26A1FAB-CB54-6E46-ADA7-5E55BC7C1AD4}"/>
              </a:ext>
            </a:extLst>
          </p:cNvPr>
          <p:cNvSpPr/>
          <p:nvPr/>
        </p:nvSpPr>
        <p:spPr>
          <a:xfrm>
            <a:off x="393458" y="5415033"/>
            <a:ext cx="252000" cy="252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20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9" name="Conector recto de flecha 118">
            <a:extLst>
              <a:ext uri="{FF2B5EF4-FFF2-40B4-BE49-F238E27FC236}">
                <a16:creationId xmlns:a16="http://schemas.microsoft.com/office/drawing/2014/main" id="{B3F0504D-E83F-6849-B027-D94F39F829A4}"/>
              </a:ext>
            </a:extLst>
          </p:cNvPr>
          <p:cNvCxnSpPr>
            <a:stCxn id="118" idx="2"/>
          </p:cNvCxnSpPr>
          <p:nvPr/>
        </p:nvCxnSpPr>
        <p:spPr>
          <a:xfrm>
            <a:off x="519458" y="5667033"/>
            <a:ext cx="0" cy="174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ector angular 119">
            <a:extLst>
              <a:ext uri="{FF2B5EF4-FFF2-40B4-BE49-F238E27FC236}">
                <a16:creationId xmlns:a16="http://schemas.microsoft.com/office/drawing/2014/main" id="{FC11F5AB-5969-EC40-9CE7-BC81E23E19AD}"/>
              </a:ext>
            </a:extLst>
          </p:cNvPr>
          <p:cNvCxnSpPr>
            <a:stCxn id="118" idx="2"/>
          </p:cNvCxnSpPr>
          <p:nvPr/>
        </p:nvCxnSpPr>
        <p:spPr>
          <a:xfrm rot="16200000" flipH="1">
            <a:off x="586151" y="5600340"/>
            <a:ext cx="170600" cy="30398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Freeform 44">
            <a:extLst>
              <a:ext uri="{FF2B5EF4-FFF2-40B4-BE49-F238E27FC236}">
                <a16:creationId xmlns:a16="http://schemas.microsoft.com/office/drawing/2014/main" id="{E1B24D3B-C57C-6C4D-9BB7-7C99091587E6}"/>
              </a:ext>
            </a:extLst>
          </p:cNvPr>
          <p:cNvSpPr>
            <a:spLocks/>
          </p:cNvSpPr>
          <p:nvPr/>
        </p:nvSpPr>
        <p:spPr bwMode="auto">
          <a:xfrm>
            <a:off x="440095" y="5870830"/>
            <a:ext cx="224398" cy="209507"/>
          </a:xfrm>
          <a:custGeom>
            <a:avLst/>
            <a:gdLst>
              <a:gd name="T0" fmla="*/ 428 w 540"/>
              <a:gd name="T1" fmla="*/ 121 h 464"/>
              <a:gd name="T2" fmla="*/ 424 w 540"/>
              <a:gd name="T3" fmla="*/ 140 h 464"/>
              <a:gd name="T4" fmla="*/ 438 w 540"/>
              <a:gd name="T5" fmla="*/ 177 h 464"/>
              <a:gd name="T6" fmla="*/ 461 w 540"/>
              <a:gd name="T7" fmla="*/ 168 h 464"/>
              <a:gd name="T8" fmla="*/ 454 w 540"/>
              <a:gd name="T9" fmla="*/ 196 h 464"/>
              <a:gd name="T10" fmla="*/ 468 w 540"/>
              <a:gd name="T11" fmla="*/ 224 h 464"/>
              <a:gd name="T12" fmla="*/ 535 w 540"/>
              <a:gd name="T13" fmla="*/ 205 h 464"/>
              <a:gd name="T14" fmla="*/ 521 w 540"/>
              <a:gd name="T15" fmla="*/ 233 h 464"/>
              <a:gd name="T16" fmla="*/ 463 w 540"/>
              <a:gd name="T17" fmla="*/ 280 h 464"/>
              <a:gd name="T18" fmla="*/ 465 w 540"/>
              <a:gd name="T19" fmla="*/ 310 h 464"/>
              <a:gd name="T20" fmla="*/ 438 w 540"/>
              <a:gd name="T21" fmla="*/ 345 h 464"/>
              <a:gd name="T22" fmla="*/ 442 w 540"/>
              <a:gd name="T23" fmla="*/ 368 h 464"/>
              <a:gd name="T24" fmla="*/ 435 w 540"/>
              <a:gd name="T25" fmla="*/ 387 h 464"/>
              <a:gd name="T26" fmla="*/ 421 w 540"/>
              <a:gd name="T27" fmla="*/ 405 h 464"/>
              <a:gd name="T28" fmla="*/ 403 w 540"/>
              <a:gd name="T29" fmla="*/ 410 h 464"/>
              <a:gd name="T30" fmla="*/ 372 w 540"/>
              <a:gd name="T31" fmla="*/ 424 h 464"/>
              <a:gd name="T32" fmla="*/ 358 w 540"/>
              <a:gd name="T33" fmla="*/ 443 h 464"/>
              <a:gd name="T34" fmla="*/ 344 w 540"/>
              <a:gd name="T35" fmla="*/ 452 h 464"/>
              <a:gd name="T36" fmla="*/ 330 w 540"/>
              <a:gd name="T37" fmla="*/ 452 h 464"/>
              <a:gd name="T38" fmla="*/ 317 w 540"/>
              <a:gd name="T39" fmla="*/ 433 h 464"/>
              <a:gd name="T40" fmla="*/ 300 w 540"/>
              <a:gd name="T41" fmla="*/ 431 h 464"/>
              <a:gd name="T42" fmla="*/ 277 w 540"/>
              <a:gd name="T43" fmla="*/ 424 h 464"/>
              <a:gd name="T44" fmla="*/ 286 w 540"/>
              <a:gd name="T45" fmla="*/ 447 h 464"/>
              <a:gd name="T46" fmla="*/ 268 w 540"/>
              <a:gd name="T47" fmla="*/ 452 h 464"/>
              <a:gd name="T48" fmla="*/ 226 w 540"/>
              <a:gd name="T49" fmla="*/ 461 h 464"/>
              <a:gd name="T50" fmla="*/ 200 w 540"/>
              <a:gd name="T51" fmla="*/ 443 h 464"/>
              <a:gd name="T52" fmla="*/ 195 w 540"/>
              <a:gd name="T53" fmla="*/ 405 h 464"/>
              <a:gd name="T54" fmla="*/ 168 w 540"/>
              <a:gd name="T55" fmla="*/ 373 h 464"/>
              <a:gd name="T56" fmla="*/ 116 w 540"/>
              <a:gd name="T57" fmla="*/ 380 h 464"/>
              <a:gd name="T58" fmla="*/ 84 w 540"/>
              <a:gd name="T59" fmla="*/ 370 h 464"/>
              <a:gd name="T60" fmla="*/ 79 w 540"/>
              <a:gd name="T61" fmla="*/ 356 h 464"/>
              <a:gd name="T62" fmla="*/ 74 w 540"/>
              <a:gd name="T63" fmla="*/ 343 h 464"/>
              <a:gd name="T64" fmla="*/ 65 w 540"/>
              <a:gd name="T65" fmla="*/ 329 h 464"/>
              <a:gd name="T66" fmla="*/ 61 w 540"/>
              <a:gd name="T67" fmla="*/ 319 h 464"/>
              <a:gd name="T68" fmla="*/ 49 w 540"/>
              <a:gd name="T69" fmla="*/ 315 h 464"/>
              <a:gd name="T70" fmla="*/ 42 w 540"/>
              <a:gd name="T71" fmla="*/ 303 h 464"/>
              <a:gd name="T72" fmla="*/ 67 w 540"/>
              <a:gd name="T73" fmla="*/ 287 h 464"/>
              <a:gd name="T74" fmla="*/ 61 w 540"/>
              <a:gd name="T75" fmla="*/ 268 h 464"/>
              <a:gd name="T76" fmla="*/ 105 w 540"/>
              <a:gd name="T77" fmla="*/ 263 h 464"/>
              <a:gd name="T78" fmla="*/ 93 w 540"/>
              <a:gd name="T79" fmla="*/ 219 h 464"/>
              <a:gd name="T80" fmla="*/ 5 w 540"/>
              <a:gd name="T81" fmla="*/ 168 h 464"/>
              <a:gd name="T82" fmla="*/ 9 w 540"/>
              <a:gd name="T83" fmla="*/ 152 h 464"/>
              <a:gd name="T84" fmla="*/ 23 w 540"/>
              <a:gd name="T85" fmla="*/ 121 h 464"/>
              <a:gd name="T86" fmla="*/ 21 w 540"/>
              <a:gd name="T87" fmla="*/ 93 h 464"/>
              <a:gd name="T88" fmla="*/ 26 w 540"/>
              <a:gd name="T89" fmla="*/ 105 h 464"/>
              <a:gd name="T90" fmla="*/ 33 w 540"/>
              <a:gd name="T91" fmla="*/ 112 h 464"/>
              <a:gd name="T92" fmla="*/ 40 w 540"/>
              <a:gd name="T93" fmla="*/ 119 h 464"/>
              <a:gd name="T94" fmla="*/ 44 w 540"/>
              <a:gd name="T95" fmla="*/ 121 h 464"/>
              <a:gd name="T96" fmla="*/ 44 w 540"/>
              <a:gd name="T97" fmla="*/ 140 h 464"/>
              <a:gd name="T98" fmla="*/ 61 w 540"/>
              <a:gd name="T99" fmla="*/ 128 h 464"/>
              <a:gd name="T100" fmla="*/ 56 w 540"/>
              <a:gd name="T101" fmla="*/ 107 h 464"/>
              <a:gd name="T102" fmla="*/ 44 w 540"/>
              <a:gd name="T103" fmla="*/ 68 h 464"/>
              <a:gd name="T104" fmla="*/ 21 w 540"/>
              <a:gd name="T105" fmla="*/ 56 h 464"/>
              <a:gd name="T106" fmla="*/ 63 w 540"/>
              <a:gd name="T107" fmla="*/ 31 h 464"/>
              <a:gd name="T108" fmla="*/ 86 w 540"/>
              <a:gd name="T109" fmla="*/ 7 h 464"/>
              <a:gd name="T110" fmla="*/ 116 w 540"/>
              <a:gd name="T111" fmla="*/ 28 h 464"/>
              <a:gd name="T112" fmla="*/ 133 w 540"/>
              <a:gd name="T113" fmla="*/ 70 h 464"/>
              <a:gd name="T114" fmla="*/ 107 w 540"/>
              <a:gd name="T115" fmla="*/ 138 h 464"/>
              <a:gd name="T116" fmla="*/ 212 w 540"/>
              <a:gd name="T117" fmla="*/ 198 h 464"/>
              <a:gd name="T118" fmla="*/ 247 w 540"/>
              <a:gd name="T119" fmla="*/ 170 h 464"/>
              <a:gd name="T120" fmla="*/ 272 w 540"/>
              <a:gd name="T121" fmla="*/ 131 h 464"/>
              <a:gd name="T122" fmla="*/ 310 w 540"/>
              <a:gd name="T123" fmla="*/ 93 h 464"/>
              <a:gd name="T124" fmla="*/ 342 w 540"/>
              <a:gd name="T125" fmla="*/ 86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40" h="464">
                <a:moveTo>
                  <a:pt x="370" y="68"/>
                </a:moveTo>
                <a:lnTo>
                  <a:pt x="412" y="91"/>
                </a:lnTo>
                <a:lnTo>
                  <a:pt x="414" y="93"/>
                </a:lnTo>
                <a:lnTo>
                  <a:pt x="419" y="98"/>
                </a:lnTo>
                <a:lnTo>
                  <a:pt x="421" y="98"/>
                </a:lnTo>
                <a:lnTo>
                  <a:pt x="421" y="103"/>
                </a:lnTo>
                <a:lnTo>
                  <a:pt x="426" y="117"/>
                </a:lnTo>
                <a:lnTo>
                  <a:pt x="428" y="121"/>
                </a:lnTo>
                <a:lnTo>
                  <a:pt x="431" y="124"/>
                </a:lnTo>
                <a:lnTo>
                  <a:pt x="433" y="124"/>
                </a:lnTo>
                <a:lnTo>
                  <a:pt x="435" y="126"/>
                </a:lnTo>
                <a:lnTo>
                  <a:pt x="435" y="128"/>
                </a:lnTo>
                <a:lnTo>
                  <a:pt x="433" y="133"/>
                </a:lnTo>
                <a:lnTo>
                  <a:pt x="431" y="135"/>
                </a:lnTo>
                <a:lnTo>
                  <a:pt x="426" y="138"/>
                </a:lnTo>
                <a:lnTo>
                  <a:pt x="424" y="140"/>
                </a:lnTo>
                <a:lnTo>
                  <a:pt x="421" y="145"/>
                </a:lnTo>
                <a:lnTo>
                  <a:pt x="419" y="156"/>
                </a:lnTo>
                <a:lnTo>
                  <a:pt x="421" y="161"/>
                </a:lnTo>
                <a:lnTo>
                  <a:pt x="421" y="163"/>
                </a:lnTo>
                <a:lnTo>
                  <a:pt x="426" y="170"/>
                </a:lnTo>
                <a:lnTo>
                  <a:pt x="431" y="175"/>
                </a:lnTo>
                <a:lnTo>
                  <a:pt x="435" y="177"/>
                </a:lnTo>
                <a:lnTo>
                  <a:pt x="438" y="177"/>
                </a:lnTo>
                <a:lnTo>
                  <a:pt x="442" y="177"/>
                </a:lnTo>
                <a:lnTo>
                  <a:pt x="445" y="173"/>
                </a:lnTo>
                <a:lnTo>
                  <a:pt x="447" y="170"/>
                </a:lnTo>
                <a:lnTo>
                  <a:pt x="449" y="166"/>
                </a:lnTo>
                <a:lnTo>
                  <a:pt x="451" y="163"/>
                </a:lnTo>
                <a:lnTo>
                  <a:pt x="456" y="156"/>
                </a:lnTo>
                <a:lnTo>
                  <a:pt x="461" y="166"/>
                </a:lnTo>
                <a:lnTo>
                  <a:pt x="461" y="168"/>
                </a:lnTo>
                <a:lnTo>
                  <a:pt x="458" y="170"/>
                </a:lnTo>
                <a:lnTo>
                  <a:pt x="458" y="173"/>
                </a:lnTo>
                <a:lnTo>
                  <a:pt x="454" y="175"/>
                </a:lnTo>
                <a:lnTo>
                  <a:pt x="454" y="177"/>
                </a:lnTo>
                <a:lnTo>
                  <a:pt x="454" y="182"/>
                </a:lnTo>
                <a:lnTo>
                  <a:pt x="454" y="184"/>
                </a:lnTo>
                <a:lnTo>
                  <a:pt x="454" y="189"/>
                </a:lnTo>
                <a:lnTo>
                  <a:pt x="454" y="196"/>
                </a:lnTo>
                <a:lnTo>
                  <a:pt x="454" y="198"/>
                </a:lnTo>
                <a:lnTo>
                  <a:pt x="456" y="203"/>
                </a:lnTo>
                <a:lnTo>
                  <a:pt x="458" y="208"/>
                </a:lnTo>
                <a:lnTo>
                  <a:pt x="461" y="212"/>
                </a:lnTo>
                <a:lnTo>
                  <a:pt x="463" y="217"/>
                </a:lnTo>
                <a:lnTo>
                  <a:pt x="463" y="219"/>
                </a:lnTo>
                <a:lnTo>
                  <a:pt x="465" y="221"/>
                </a:lnTo>
                <a:lnTo>
                  <a:pt x="468" y="224"/>
                </a:lnTo>
                <a:lnTo>
                  <a:pt x="470" y="224"/>
                </a:lnTo>
                <a:lnTo>
                  <a:pt x="475" y="224"/>
                </a:lnTo>
                <a:lnTo>
                  <a:pt x="479" y="224"/>
                </a:lnTo>
                <a:lnTo>
                  <a:pt x="482" y="224"/>
                </a:lnTo>
                <a:lnTo>
                  <a:pt x="531" y="177"/>
                </a:lnTo>
                <a:lnTo>
                  <a:pt x="531" y="184"/>
                </a:lnTo>
                <a:lnTo>
                  <a:pt x="533" y="201"/>
                </a:lnTo>
                <a:lnTo>
                  <a:pt x="535" y="205"/>
                </a:lnTo>
                <a:lnTo>
                  <a:pt x="538" y="208"/>
                </a:lnTo>
                <a:lnTo>
                  <a:pt x="540" y="210"/>
                </a:lnTo>
                <a:lnTo>
                  <a:pt x="540" y="214"/>
                </a:lnTo>
                <a:lnTo>
                  <a:pt x="540" y="219"/>
                </a:lnTo>
                <a:lnTo>
                  <a:pt x="535" y="221"/>
                </a:lnTo>
                <a:lnTo>
                  <a:pt x="524" y="228"/>
                </a:lnTo>
                <a:lnTo>
                  <a:pt x="521" y="231"/>
                </a:lnTo>
                <a:lnTo>
                  <a:pt x="521" y="233"/>
                </a:lnTo>
                <a:lnTo>
                  <a:pt x="514" y="240"/>
                </a:lnTo>
                <a:lnTo>
                  <a:pt x="510" y="249"/>
                </a:lnTo>
                <a:lnTo>
                  <a:pt x="507" y="252"/>
                </a:lnTo>
                <a:lnTo>
                  <a:pt x="479" y="273"/>
                </a:lnTo>
                <a:lnTo>
                  <a:pt x="475" y="275"/>
                </a:lnTo>
                <a:lnTo>
                  <a:pt x="468" y="277"/>
                </a:lnTo>
                <a:lnTo>
                  <a:pt x="465" y="277"/>
                </a:lnTo>
                <a:lnTo>
                  <a:pt x="463" y="280"/>
                </a:lnTo>
                <a:lnTo>
                  <a:pt x="463" y="282"/>
                </a:lnTo>
                <a:lnTo>
                  <a:pt x="463" y="287"/>
                </a:lnTo>
                <a:lnTo>
                  <a:pt x="463" y="301"/>
                </a:lnTo>
                <a:lnTo>
                  <a:pt x="468" y="303"/>
                </a:lnTo>
                <a:lnTo>
                  <a:pt x="468" y="305"/>
                </a:lnTo>
                <a:lnTo>
                  <a:pt x="468" y="308"/>
                </a:lnTo>
                <a:lnTo>
                  <a:pt x="468" y="310"/>
                </a:lnTo>
                <a:lnTo>
                  <a:pt x="465" y="310"/>
                </a:lnTo>
                <a:lnTo>
                  <a:pt x="463" y="310"/>
                </a:lnTo>
                <a:lnTo>
                  <a:pt x="456" y="322"/>
                </a:lnTo>
                <a:lnTo>
                  <a:pt x="454" y="324"/>
                </a:lnTo>
                <a:lnTo>
                  <a:pt x="447" y="329"/>
                </a:lnTo>
                <a:lnTo>
                  <a:pt x="445" y="331"/>
                </a:lnTo>
                <a:lnTo>
                  <a:pt x="440" y="336"/>
                </a:lnTo>
                <a:lnTo>
                  <a:pt x="440" y="340"/>
                </a:lnTo>
                <a:lnTo>
                  <a:pt x="438" y="345"/>
                </a:lnTo>
                <a:lnTo>
                  <a:pt x="438" y="350"/>
                </a:lnTo>
                <a:lnTo>
                  <a:pt x="435" y="352"/>
                </a:lnTo>
                <a:lnTo>
                  <a:pt x="438" y="354"/>
                </a:lnTo>
                <a:lnTo>
                  <a:pt x="440" y="356"/>
                </a:lnTo>
                <a:lnTo>
                  <a:pt x="442" y="359"/>
                </a:lnTo>
                <a:lnTo>
                  <a:pt x="442" y="361"/>
                </a:lnTo>
                <a:lnTo>
                  <a:pt x="442" y="366"/>
                </a:lnTo>
                <a:lnTo>
                  <a:pt x="442" y="368"/>
                </a:lnTo>
                <a:lnTo>
                  <a:pt x="442" y="370"/>
                </a:lnTo>
                <a:lnTo>
                  <a:pt x="440" y="373"/>
                </a:lnTo>
                <a:lnTo>
                  <a:pt x="438" y="373"/>
                </a:lnTo>
                <a:lnTo>
                  <a:pt x="438" y="375"/>
                </a:lnTo>
                <a:lnTo>
                  <a:pt x="442" y="382"/>
                </a:lnTo>
                <a:lnTo>
                  <a:pt x="440" y="382"/>
                </a:lnTo>
                <a:lnTo>
                  <a:pt x="438" y="384"/>
                </a:lnTo>
                <a:lnTo>
                  <a:pt x="435" y="387"/>
                </a:lnTo>
                <a:lnTo>
                  <a:pt x="433" y="389"/>
                </a:lnTo>
                <a:lnTo>
                  <a:pt x="433" y="398"/>
                </a:lnTo>
                <a:lnTo>
                  <a:pt x="431" y="403"/>
                </a:lnTo>
                <a:lnTo>
                  <a:pt x="428" y="403"/>
                </a:lnTo>
                <a:lnTo>
                  <a:pt x="426" y="403"/>
                </a:lnTo>
                <a:lnTo>
                  <a:pt x="424" y="403"/>
                </a:lnTo>
                <a:lnTo>
                  <a:pt x="424" y="405"/>
                </a:lnTo>
                <a:lnTo>
                  <a:pt x="421" y="405"/>
                </a:lnTo>
                <a:lnTo>
                  <a:pt x="421" y="408"/>
                </a:lnTo>
                <a:lnTo>
                  <a:pt x="421" y="410"/>
                </a:lnTo>
                <a:lnTo>
                  <a:pt x="419" y="415"/>
                </a:lnTo>
                <a:lnTo>
                  <a:pt x="414" y="417"/>
                </a:lnTo>
                <a:lnTo>
                  <a:pt x="412" y="417"/>
                </a:lnTo>
                <a:lnTo>
                  <a:pt x="405" y="412"/>
                </a:lnTo>
                <a:lnTo>
                  <a:pt x="403" y="412"/>
                </a:lnTo>
                <a:lnTo>
                  <a:pt x="403" y="410"/>
                </a:lnTo>
                <a:lnTo>
                  <a:pt x="398" y="410"/>
                </a:lnTo>
                <a:lnTo>
                  <a:pt x="396" y="412"/>
                </a:lnTo>
                <a:lnTo>
                  <a:pt x="389" y="412"/>
                </a:lnTo>
                <a:lnTo>
                  <a:pt x="379" y="417"/>
                </a:lnTo>
                <a:lnTo>
                  <a:pt x="377" y="419"/>
                </a:lnTo>
                <a:lnTo>
                  <a:pt x="377" y="422"/>
                </a:lnTo>
                <a:lnTo>
                  <a:pt x="375" y="422"/>
                </a:lnTo>
                <a:lnTo>
                  <a:pt x="372" y="424"/>
                </a:lnTo>
                <a:lnTo>
                  <a:pt x="370" y="424"/>
                </a:lnTo>
                <a:lnTo>
                  <a:pt x="363" y="426"/>
                </a:lnTo>
                <a:lnTo>
                  <a:pt x="363" y="429"/>
                </a:lnTo>
                <a:lnTo>
                  <a:pt x="363" y="433"/>
                </a:lnTo>
                <a:lnTo>
                  <a:pt x="365" y="433"/>
                </a:lnTo>
                <a:lnTo>
                  <a:pt x="365" y="436"/>
                </a:lnTo>
                <a:lnTo>
                  <a:pt x="363" y="438"/>
                </a:lnTo>
                <a:lnTo>
                  <a:pt x="358" y="443"/>
                </a:lnTo>
                <a:lnTo>
                  <a:pt x="358" y="445"/>
                </a:lnTo>
                <a:lnTo>
                  <a:pt x="356" y="445"/>
                </a:lnTo>
                <a:lnTo>
                  <a:pt x="354" y="445"/>
                </a:lnTo>
                <a:lnTo>
                  <a:pt x="351" y="445"/>
                </a:lnTo>
                <a:lnTo>
                  <a:pt x="351" y="447"/>
                </a:lnTo>
                <a:lnTo>
                  <a:pt x="349" y="447"/>
                </a:lnTo>
                <a:lnTo>
                  <a:pt x="347" y="450"/>
                </a:lnTo>
                <a:lnTo>
                  <a:pt x="344" y="452"/>
                </a:lnTo>
                <a:lnTo>
                  <a:pt x="342" y="454"/>
                </a:lnTo>
                <a:lnTo>
                  <a:pt x="342" y="457"/>
                </a:lnTo>
                <a:lnTo>
                  <a:pt x="340" y="457"/>
                </a:lnTo>
                <a:lnTo>
                  <a:pt x="340" y="461"/>
                </a:lnTo>
                <a:lnTo>
                  <a:pt x="337" y="461"/>
                </a:lnTo>
                <a:lnTo>
                  <a:pt x="333" y="454"/>
                </a:lnTo>
                <a:lnTo>
                  <a:pt x="330" y="457"/>
                </a:lnTo>
                <a:lnTo>
                  <a:pt x="330" y="452"/>
                </a:lnTo>
                <a:lnTo>
                  <a:pt x="328" y="450"/>
                </a:lnTo>
                <a:lnTo>
                  <a:pt x="323" y="440"/>
                </a:lnTo>
                <a:lnTo>
                  <a:pt x="323" y="438"/>
                </a:lnTo>
                <a:lnTo>
                  <a:pt x="321" y="438"/>
                </a:lnTo>
                <a:lnTo>
                  <a:pt x="319" y="438"/>
                </a:lnTo>
                <a:lnTo>
                  <a:pt x="319" y="436"/>
                </a:lnTo>
                <a:lnTo>
                  <a:pt x="317" y="436"/>
                </a:lnTo>
                <a:lnTo>
                  <a:pt x="317" y="433"/>
                </a:lnTo>
                <a:lnTo>
                  <a:pt x="317" y="431"/>
                </a:lnTo>
                <a:lnTo>
                  <a:pt x="317" y="429"/>
                </a:lnTo>
                <a:lnTo>
                  <a:pt x="314" y="429"/>
                </a:lnTo>
                <a:lnTo>
                  <a:pt x="312" y="429"/>
                </a:lnTo>
                <a:lnTo>
                  <a:pt x="312" y="426"/>
                </a:lnTo>
                <a:lnTo>
                  <a:pt x="310" y="426"/>
                </a:lnTo>
                <a:lnTo>
                  <a:pt x="303" y="431"/>
                </a:lnTo>
                <a:lnTo>
                  <a:pt x="300" y="431"/>
                </a:lnTo>
                <a:lnTo>
                  <a:pt x="298" y="431"/>
                </a:lnTo>
                <a:lnTo>
                  <a:pt x="291" y="429"/>
                </a:lnTo>
                <a:lnTo>
                  <a:pt x="291" y="426"/>
                </a:lnTo>
                <a:lnTo>
                  <a:pt x="289" y="426"/>
                </a:lnTo>
                <a:lnTo>
                  <a:pt x="289" y="424"/>
                </a:lnTo>
                <a:lnTo>
                  <a:pt x="286" y="424"/>
                </a:lnTo>
                <a:lnTo>
                  <a:pt x="279" y="424"/>
                </a:lnTo>
                <a:lnTo>
                  <a:pt x="277" y="424"/>
                </a:lnTo>
                <a:lnTo>
                  <a:pt x="279" y="424"/>
                </a:lnTo>
                <a:lnTo>
                  <a:pt x="279" y="429"/>
                </a:lnTo>
                <a:lnTo>
                  <a:pt x="279" y="431"/>
                </a:lnTo>
                <a:lnTo>
                  <a:pt x="282" y="431"/>
                </a:lnTo>
                <a:lnTo>
                  <a:pt x="282" y="436"/>
                </a:lnTo>
                <a:lnTo>
                  <a:pt x="282" y="438"/>
                </a:lnTo>
                <a:lnTo>
                  <a:pt x="286" y="445"/>
                </a:lnTo>
                <a:lnTo>
                  <a:pt x="286" y="447"/>
                </a:lnTo>
                <a:lnTo>
                  <a:pt x="286" y="450"/>
                </a:lnTo>
                <a:lnTo>
                  <a:pt x="286" y="454"/>
                </a:lnTo>
                <a:lnTo>
                  <a:pt x="284" y="454"/>
                </a:lnTo>
                <a:lnTo>
                  <a:pt x="282" y="454"/>
                </a:lnTo>
                <a:lnTo>
                  <a:pt x="277" y="454"/>
                </a:lnTo>
                <a:lnTo>
                  <a:pt x="275" y="454"/>
                </a:lnTo>
                <a:lnTo>
                  <a:pt x="270" y="454"/>
                </a:lnTo>
                <a:lnTo>
                  <a:pt x="268" y="452"/>
                </a:lnTo>
                <a:lnTo>
                  <a:pt x="265" y="452"/>
                </a:lnTo>
                <a:lnTo>
                  <a:pt x="263" y="450"/>
                </a:lnTo>
                <a:lnTo>
                  <a:pt x="261" y="452"/>
                </a:lnTo>
                <a:lnTo>
                  <a:pt x="251" y="459"/>
                </a:lnTo>
                <a:lnTo>
                  <a:pt x="242" y="464"/>
                </a:lnTo>
                <a:lnTo>
                  <a:pt x="240" y="464"/>
                </a:lnTo>
                <a:lnTo>
                  <a:pt x="230" y="464"/>
                </a:lnTo>
                <a:lnTo>
                  <a:pt x="226" y="461"/>
                </a:lnTo>
                <a:lnTo>
                  <a:pt x="221" y="461"/>
                </a:lnTo>
                <a:lnTo>
                  <a:pt x="219" y="459"/>
                </a:lnTo>
                <a:lnTo>
                  <a:pt x="216" y="454"/>
                </a:lnTo>
                <a:lnTo>
                  <a:pt x="212" y="454"/>
                </a:lnTo>
                <a:lnTo>
                  <a:pt x="205" y="447"/>
                </a:lnTo>
                <a:lnTo>
                  <a:pt x="202" y="447"/>
                </a:lnTo>
                <a:lnTo>
                  <a:pt x="200" y="445"/>
                </a:lnTo>
                <a:lnTo>
                  <a:pt x="200" y="443"/>
                </a:lnTo>
                <a:lnTo>
                  <a:pt x="202" y="436"/>
                </a:lnTo>
                <a:lnTo>
                  <a:pt x="200" y="433"/>
                </a:lnTo>
                <a:lnTo>
                  <a:pt x="200" y="431"/>
                </a:lnTo>
                <a:lnTo>
                  <a:pt x="195" y="424"/>
                </a:lnTo>
                <a:lnTo>
                  <a:pt x="193" y="422"/>
                </a:lnTo>
                <a:lnTo>
                  <a:pt x="191" y="419"/>
                </a:lnTo>
                <a:lnTo>
                  <a:pt x="191" y="415"/>
                </a:lnTo>
                <a:lnTo>
                  <a:pt x="195" y="405"/>
                </a:lnTo>
                <a:lnTo>
                  <a:pt x="193" y="398"/>
                </a:lnTo>
                <a:lnTo>
                  <a:pt x="189" y="396"/>
                </a:lnTo>
                <a:lnTo>
                  <a:pt x="184" y="398"/>
                </a:lnTo>
                <a:lnTo>
                  <a:pt x="182" y="396"/>
                </a:lnTo>
                <a:lnTo>
                  <a:pt x="175" y="391"/>
                </a:lnTo>
                <a:lnTo>
                  <a:pt x="170" y="384"/>
                </a:lnTo>
                <a:lnTo>
                  <a:pt x="168" y="375"/>
                </a:lnTo>
                <a:lnTo>
                  <a:pt x="168" y="373"/>
                </a:lnTo>
                <a:lnTo>
                  <a:pt x="163" y="370"/>
                </a:lnTo>
                <a:lnTo>
                  <a:pt x="158" y="370"/>
                </a:lnTo>
                <a:lnTo>
                  <a:pt x="151" y="373"/>
                </a:lnTo>
                <a:lnTo>
                  <a:pt x="147" y="373"/>
                </a:lnTo>
                <a:lnTo>
                  <a:pt x="140" y="375"/>
                </a:lnTo>
                <a:lnTo>
                  <a:pt x="133" y="377"/>
                </a:lnTo>
                <a:lnTo>
                  <a:pt x="123" y="377"/>
                </a:lnTo>
                <a:lnTo>
                  <a:pt x="116" y="380"/>
                </a:lnTo>
                <a:lnTo>
                  <a:pt x="105" y="382"/>
                </a:lnTo>
                <a:lnTo>
                  <a:pt x="100" y="382"/>
                </a:lnTo>
                <a:lnTo>
                  <a:pt x="95" y="382"/>
                </a:lnTo>
                <a:lnTo>
                  <a:pt x="93" y="380"/>
                </a:lnTo>
                <a:lnTo>
                  <a:pt x="91" y="380"/>
                </a:lnTo>
                <a:lnTo>
                  <a:pt x="91" y="375"/>
                </a:lnTo>
                <a:lnTo>
                  <a:pt x="88" y="373"/>
                </a:lnTo>
                <a:lnTo>
                  <a:pt x="84" y="370"/>
                </a:lnTo>
                <a:lnTo>
                  <a:pt x="84" y="368"/>
                </a:lnTo>
                <a:lnTo>
                  <a:pt x="81" y="366"/>
                </a:lnTo>
                <a:lnTo>
                  <a:pt x="79" y="366"/>
                </a:lnTo>
                <a:lnTo>
                  <a:pt x="77" y="366"/>
                </a:lnTo>
                <a:lnTo>
                  <a:pt x="77" y="363"/>
                </a:lnTo>
                <a:lnTo>
                  <a:pt x="77" y="359"/>
                </a:lnTo>
                <a:lnTo>
                  <a:pt x="77" y="356"/>
                </a:lnTo>
                <a:lnTo>
                  <a:pt x="79" y="356"/>
                </a:lnTo>
                <a:lnTo>
                  <a:pt x="77" y="354"/>
                </a:lnTo>
                <a:lnTo>
                  <a:pt x="77" y="352"/>
                </a:lnTo>
                <a:lnTo>
                  <a:pt x="77" y="350"/>
                </a:lnTo>
                <a:lnTo>
                  <a:pt x="74" y="347"/>
                </a:lnTo>
                <a:lnTo>
                  <a:pt x="77" y="347"/>
                </a:lnTo>
                <a:lnTo>
                  <a:pt x="77" y="345"/>
                </a:lnTo>
                <a:lnTo>
                  <a:pt x="74" y="345"/>
                </a:lnTo>
                <a:lnTo>
                  <a:pt x="74" y="343"/>
                </a:lnTo>
                <a:lnTo>
                  <a:pt x="77" y="340"/>
                </a:lnTo>
                <a:lnTo>
                  <a:pt x="77" y="338"/>
                </a:lnTo>
                <a:lnTo>
                  <a:pt x="72" y="336"/>
                </a:lnTo>
                <a:lnTo>
                  <a:pt x="70" y="336"/>
                </a:lnTo>
                <a:lnTo>
                  <a:pt x="67" y="336"/>
                </a:lnTo>
                <a:lnTo>
                  <a:pt x="67" y="333"/>
                </a:lnTo>
                <a:lnTo>
                  <a:pt x="65" y="331"/>
                </a:lnTo>
                <a:lnTo>
                  <a:pt x="65" y="329"/>
                </a:lnTo>
                <a:lnTo>
                  <a:pt x="63" y="329"/>
                </a:lnTo>
                <a:lnTo>
                  <a:pt x="63" y="326"/>
                </a:lnTo>
                <a:lnTo>
                  <a:pt x="58" y="326"/>
                </a:lnTo>
                <a:lnTo>
                  <a:pt x="56" y="326"/>
                </a:lnTo>
                <a:lnTo>
                  <a:pt x="56" y="322"/>
                </a:lnTo>
                <a:lnTo>
                  <a:pt x="58" y="319"/>
                </a:lnTo>
                <a:lnTo>
                  <a:pt x="61" y="322"/>
                </a:lnTo>
                <a:lnTo>
                  <a:pt x="61" y="319"/>
                </a:lnTo>
                <a:lnTo>
                  <a:pt x="61" y="317"/>
                </a:lnTo>
                <a:lnTo>
                  <a:pt x="56" y="317"/>
                </a:lnTo>
                <a:lnTo>
                  <a:pt x="54" y="317"/>
                </a:lnTo>
                <a:lnTo>
                  <a:pt x="54" y="315"/>
                </a:lnTo>
                <a:lnTo>
                  <a:pt x="54" y="312"/>
                </a:lnTo>
                <a:lnTo>
                  <a:pt x="51" y="312"/>
                </a:lnTo>
                <a:lnTo>
                  <a:pt x="51" y="315"/>
                </a:lnTo>
                <a:lnTo>
                  <a:pt x="49" y="315"/>
                </a:lnTo>
                <a:lnTo>
                  <a:pt x="47" y="312"/>
                </a:lnTo>
                <a:lnTo>
                  <a:pt x="47" y="310"/>
                </a:lnTo>
                <a:lnTo>
                  <a:pt x="44" y="310"/>
                </a:lnTo>
                <a:lnTo>
                  <a:pt x="42" y="310"/>
                </a:lnTo>
                <a:lnTo>
                  <a:pt x="47" y="308"/>
                </a:lnTo>
                <a:lnTo>
                  <a:pt x="44" y="305"/>
                </a:lnTo>
                <a:lnTo>
                  <a:pt x="42" y="305"/>
                </a:lnTo>
                <a:lnTo>
                  <a:pt x="42" y="303"/>
                </a:lnTo>
                <a:lnTo>
                  <a:pt x="42" y="298"/>
                </a:lnTo>
                <a:lnTo>
                  <a:pt x="42" y="296"/>
                </a:lnTo>
                <a:lnTo>
                  <a:pt x="44" y="296"/>
                </a:lnTo>
                <a:lnTo>
                  <a:pt x="49" y="294"/>
                </a:lnTo>
                <a:lnTo>
                  <a:pt x="56" y="289"/>
                </a:lnTo>
                <a:lnTo>
                  <a:pt x="63" y="289"/>
                </a:lnTo>
                <a:lnTo>
                  <a:pt x="65" y="289"/>
                </a:lnTo>
                <a:lnTo>
                  <a:pt x="67" y="287"/>
                </a:lnTo>
                <a:lnTo>
                  <a:pt x="67" y="284"/>
                </a:lnTo>
                <a:lnTo>
                  <a:pt x="67" y="282"/>
                </a:lnTo>
                <a:lnTo>
                  <a:pt x="67" y="277"/>
                </a:lnTo>
                <a:lnTo>
                  <a:pt x="65" y="275"/>
                </a:lnTo>
                <a:lnTo>
                  <a:pt x="65" y="273"/>
                </a:lnTo>
                <a:lnTo>
                  <a:pt x="63" y="273"/>
                </a:lnTo>
                <a:lnTo>
                  <a:pt x="61" y="270"/>
                </a:lnTo>
                <a:lnTo>
                  <a:pt x="61" y="268"/>
                </a:lnTo>
                <a:lnTo>
                  <a:pt x="63" y="266"/>
                </a:lnTo>
                <a:lnTo>
                  <a:pt x="65" y="263"/>
                </a:lnTo>
                <a:lnTo>
                  <a:pt x="70" y="263"/>
                </a:lnTo>
                <a:lnTo>
                  <a:pt x="81" y="261"/>
                </a:lnTo>
                <a:lnTo>
                  <a:pt x="84" y="261"/>
                </a:lnTo>
                <a:lnTo>
                  <a:pt x="98" y="261"/>
                </a:lnTo>
                <a:lnTo>
                  <a:pt x="102" y="263"/>
                </a:lnTo>
                <a:lnTo>
                  <a:pt x="105" y="263"/>
                </a:lnTo>
                <a:lnTo>
                  <a:pt x="107" y="263"/>
                </a:lnTo>
                <a:lnTo>
                  <a:pt x="112" y="254"/>
                </a:lnTo>
                <a:lnTo>
                  <a:pt x="114" y="252"/>
                </a:lnTo>
                <a:lnTo>
                  <a:pt x="112" y="235"/>
                </a:lnTo>
                <a:lnTo>
                  <a:pt x="107" y="226"/>
                </a:lnTo>
                <a:lnTo>
                  <a:pt x="105" y="224"/>
                </a:lnTo>
                <a:lnTo>
                  <a:pt x="95" y="219"/>
                </a:lnTo>
                <a:lnTo>
                  <a:pt x="93" y="219"/>
                </a:lnTo>
                <a:lnTo>
                  <a:pt x="91" y="219"/>
                </a:lnTo>
                <a:lnTo>
                  <a:pt x="86" y="219"/>
                </a:lnTo>
                <a:lnTo>
                  <a:pt x="81" y="217"/>
                </a:lnTo>
                <a:lnTo>
                  <a:pt x="79" y="214"/>
                </a:lnTo>
                <a:lnTo>
                  <a:pt x="63" y="203"/>
                </a:lnTo>
                <a:lnTo>
                  <a:pt x="44" y="189"/>
                </a:lnTo>
                <a:lnTo>
                  <a:pt x="26" y="182"/>
                </a:lnTo>
                <a:lnTo>
                  <a:pt x="5" y="168"/>
                </a:lnTo>
                <a:lnTo>
                  <a:pt x="2" y="166"/>
                </a:lnTo>
                <a:lnTo>
                  <a:pt x="0" y="163"/>
                </a:lnTo>
                <a:lnTo>
                  <a:pt x="2" y="163"/>
                </a:lnTo>
                <a:lnTo>
                  <a:pt x="2" y="161"/>
                </a:lnTo>
                <a:lnTo>
                  <a:pt x="0" y="161"/>
                </a:lnTo>
                <a:lnTo>
                  <a:pt x="0" y="154"/>
                </a:lnTo>
                <a:lnTo>
                  <a:pt x="5" y="156"/>
                </a:lnTo>
                <a:lnTo>
                  <a:pt x="9" y="152"/>
                </a:lnTo>
                <a:lnTo>
                  <a:pt x="12" y="149"/>
                </a:lnTo>
                <a:lnTo>
                  <a:pt x="14" y="147"/>
                </a:lnTo>
                <a:lnTo>
                  <a:pt x="16" y="145"/>
                </a:lnTo>
                <a:lnTo>
                  <a:pt x="16" y="131"/>
                </a:lnTo>
                <a:lnTo>
                  <a:pt x="19" y="128"/>
                </a:lnTo>
                <a:lnTo>
                  <a:pt x="23" y="126"/>
                </a:lnTo>
                <a:lnTo>
                  <a:pt x="23" y="124"/>
                </a:lnTo>
                <a:lnTo>
                  <a:pt x="23" y="121"/>
                </a:lnTo>
                <a:lnTo>
                  <a:pt x="23" y="119"/>
                </a:lnTo>
                <a:lnTo>
                  <a:pt x="21" y="107"/>
                </a:lnTo>
                <a:lnTo>
                  <a:pt x="21" y="105"/>
                </a:lnTo>
                <a:lnTo>
                  <a:pt x="19" y="103"/>
                </a:lnTo>
                <a:lnTo>
                  <a:pt x="16" y="96"/>
                </a:lnTo>
                <a:lnTo>
                  <a:pt x="19" y="96"/>
                </a:lnTo>
                <a:lnTo>
                  <a:pt x="19" y="93"/>
                </a:lnTo>
                <a:lnTo>
                  <a:pt x="21" y="93"/>
                </a:lnTo>
                <a:lnTo>
                  <a:pt x="21" y="96"/>
                </a:lnTo>
                <a:lnTo>
                  <a:pt x="21" y="98"/>
                </a:lnTo>
                <a:lnTo>
                  <a:pt x="19" y="96"/>
                </a:lnTo>
                <a:lnTo>
                  <a:pt x="19" y="100"/>
                </a:lnTo>
                <a:lnTo>
                  <a:pt x="21" y="103"/>
                </a:lnTo>
                <a:lnTo>
                  <a:pt x="23" y="103"/>
                </a:lnTo>
                <a:lnTo>
                  <a:pt x="26" y="100"/>
                </a:lnTo>
                <a:lnTo>
                  <a:pt x="26" y="105"/>
                </a:lnTo>
                <a:lnTo>
                  <a:pt x="28" y="103"/>
                </a:lnTo>
                <a:lnTo>
                  <a:pt x="28" y="105"/>
                </a:lnTo>
                <a:lnTo>
                  <a:pt x="28" y="107"/>
                </a:lnTo>
                <a:lnTo>
                  <a:pt x="26" y="107"/>
                </a:lnTo>
                <a:lnTo>
                  <a:pt x="23" y="107"/>
                </a:lnTo>
                <a:lnTo>
                  <a:pt x="26" y="112"/>
                </a:lnTo>
                <a:lnTo>
                  <a:pt x="30" y="114"/>
                </a:lnTo>
                <a:lnTo>
                  <a:pt x="33" y="112"/>
                </a:lnTo>
                <a:lnTo>
                  <a:pt x="33" y="110"/>
                </a:lnTo>
                <a:lnTo>
                  <a:pt x="44" y="110"/>
                </a:lnTo>
                <a:lnTo>
                  <a:pt x="42" y="110"/>
                </a:lnTo>
                <a:lnTo>
                  <a:pt x="42" y="112"/>
                </a:lnTo>
                <a:lnTo>
                  <a:pt x="42" y="114"/>
                </a:lnTo>
                <a:lnTo>
                  <a:pt x="44" y="114"/>
                </a:lnTo>
                <a:lnTo>
                  <a:pt x="40" y="117"/>
                </a:lnTo>
                <a:lnTo>
                  <a:pt x="40" y="119"/>
                </a:lnTo>
                <a:lnTo>
                  <a:pt x="42" y="119"/>
                </a:lnTo>
                <a:lnTo>
                  <a:pt x="44" y="119"/>
                </a:lnTo>
                <a:lnTo>
                  <a:pt x="44" y="121"/>
                </a:lnTo>
                <a:lnTo>
                  <a:pt x="42" y="119"/>
                </a:lnTo>
                <a:lnTo>
                  <a:pt x="40" y="119"/>
                </a:lnTo>
                <a:lnTo>
                  <a:pt x="40" y="121"/>
                </a:lnTo>
                <a:lnTo>
                  <a:pt x="42" y="121"/>
                </a:lnTo>
                <a:lnTo>
                  <a:pt x="44" y="121"/>
                </a:lnTo>
                <a:lnTo>
                  <a:pt x="44" y="124"/>
                </a:lnTo>
                <a:lnTo>
                  <a:pt x="40" y="124"/>
                </a:lnTo>
                <a:lnTo>
                  <a:pt x="35" y="121"/>
                </a:lnTo>
                <a:lnTo>
                  <a:pt x="33" y="124"/>
                </a:lnTo>
                <a:lnTo>
                  <a:pt x="30" y="126"/>
                </a:lnTo>
                <a:lnTo>
                  <a:pt x="30" y="135"/>
                </a:lnTo>
                <a:lnTo>
                  <a:pt x="35" y="140"/>
                </a:lnTo>
                <a:lnTo>
                  <a:pt x="44" y="140"/>
                </a:lnTo>
                <a:lnTo>
                  <a:pt x="54" y="140"/>
                </a:lnTo>
                <a:lnTo>
                  <a:pt x="56" y="140"/>
                </a:lnTo>
                <a:lnTo>
                  <a:pt x="58" y="138"/>
                </a:lnTo>
                <a:lnTo>
                  <a:pt x="61" y="135"/>
                </a:lnTo>
                <a:lnTo>
                  <a:pt x="61" y="133"/>
                </a:lnTo>
                <a:lnTo>
                  <a:pt x="58" y="131"/>
                </a:lnTo>
                <a:lnTo>
                  <a:pt x="61" y="131"/>
                </a:lnTo>
                <a:lnTo>
                  <a:pt x="61" y="128"/>
                </a:lnTo>
                <a:lnTo>
                  <a:pt x="61" y="119"/>
                </a:lnTo>
                <a:lnTo>
                  <a:pt x="61" y="114"/>
                </a:lnTo>
                <a:lnTo>
                  <a:pt x="58" y="112"/>
                </a:lnTo>
                <a:lnTo>
                  <a:pt x="58" y="114"/>
                </a:lnTo>
                <a:lnTo>
                  <a:pt x="58" y="117"/>
                </a:lnTo>
                <a:lnTo>
                  <a:pt x="56" y="114"/>
                </a:lnTo>
                <a:lnTo>
                  <a:pt x="56" y="110"/>
                </a:lnTo>
                <a:lnTo>
                  <a:pt x="56" y="107"/>
                </a:lnTo>
                <a:lnTo>
                  <a:pt x="56" y="103"/>
                </a:lnTo>
                <a:lnTo>
                  <a:pt x="56" y="100"/>
                </a:lnTo>
                <a:lnTo>
                  <a:pt x="54" y="96"/>
                </a:lnTo>
                <a:lnTo>
                  <a:pt x="51" y="91"/>
                </a:lnTo>
                <a:lnTo>
                  <a:pt x="49" y="72"/>
                </a:lnTo>
                <a:lnTo>
                  <a:pt x="49" y="70"/>
                </a:lnTo>
                <a:lnTo>
                  <a:pt x="47" y="68"/>
                </a:lnTo>
                <a:lnTo>
                  <a:pt x="44" y="68"/>
                </a:lnTo>
                <a:lnTo>
                  <a:pt x="42" y="66"/>
                </a:lnTo>
                <a:lnTo>
                  <a:pt x="42" y="63"/>
                </a:lnTo>
                <a:lnTo>
                  <a:pt x="40" y="61"/>
                </a:lnTo>
                <a:lnTo>
                  <a:pt x="37" y="59"/>
                </a:lnTo>
                <a:lnTo>
                  <a:pt x="30" y="56"/>
                </a:lnTo>
                <a:lnTo>
                  <a:pt x="26" y="54"/>
                </a:lnTo>
                <a:lnTo>
                  <a:pt x="21" y="54"/>
                </a:lnTo>
                <a:lnTo>
                  <a:pt x="21" y="56"/>
                </a:lnTo>
                <a:lnTo>
                  <a:pt x="19" y="54"/>
                </a:lnTo>
                <a:lnTo>
                  <a:pt x="21" y="52"/>
                </a:lnTo>
                <a:lnTo>
                  <a:pt x="23" y="47"/>
                </a:lnTo>
                <a:lnTo>
                  <a:pt x="26" y="42"/>
                </a:lnTo>
                <a:lnTo>
                  <a:pt x="42" y="38"/>
                </a:lnTo>
                <a:lnTo>
                  <a:pt x="44" y="35"/>
                </a:lnTo>
                <a:lnTo>
                  <a:pt x="61" y="31"/>
                </a:lnTo>
                <a:lnTo>
                  <a:pt x="63" y="31"/>
                </a:lnTo>
                <a:lnTo>
                  <a:pt x="63" y="28"/>
                </a:lnTo>
                <a:lnTo>
                  <a:pt x="63" y="26"/>
                </a:lnTo>
                <a:lnTo>
                  <a:pt x="65" y="24"/>
                </a:lnTo>
                <a:lnTo>
                  <a:pt x="65" y="21"/>
                </a:lnTo>
                <a:lnTo>
                  <a:pt x="67" y="21"/>
                </a:lnTo>
                <a:lnTo>
                  <a:pt x="79" y="17"/>
                </a:lnTo>
                <a:lnTo>
                  <a:pt x="79" y="14"/>
                </a:lnTo>
                <a:lnTo>
                  <a:pt x="86" y="7"/>
                </a:lnTo>
                <a:lnTo>
                  <a:pt x="95" y="0"/>
                </a:lnTo>
                <a:lnTo>
                  <a:pt x="98" y="0"/>
                </a:lnTo>
                <a:lnTo>
                  <a:pt x="102" y="5"/>
                </a:lnTo>
                <a:lnTo>
                  <a:pt x="102" y="7"/>
                </a:lnTo>
                <a:lnTo>
                  <a:pt x="107" y="17"/>
                </a:lnTo>
                <a:lnTo>
                  <a:pt x="112" y="21"/>
                </a:lnTo>
                <a:lnTo>
                  <a:pt x="114" y="26"/>
                </a:lnTo>
                <a:lnTo>
                  <a:pt x="116" y="28"/>
                </a:lnTo>
                <a:lnTo>
                  <a:pt x="126" y="28"/>
                </a:lnTo>
                <a:lnTo>
                  <a:pt x="130" y="31"/>
                </a:lnTo>
                <a:lnTo>
                  <a:pt x="133" y="33"/>
                </a:lnTo>
                <a:lnTo>
                  <a:pt x="135" y="38"/>
                </a:lnTo>
                <a:lnTo>
                  <a:pt x="140" y="49"/>
                </a:lnTo>
                <a:lnTo>
                  <a:pt x="140" y="54"/>
                </a:lnTo>
                <a:lnTo>
                  <a:pt x="140" y="61"/>
                </a:lnTo>
                <a:lnTo>
                  <a:pt x="133" y="70"/>
                </a:lnTo>
                <a:lnTo>
                  <a:pt x="126" y="79"/>
                </a:lnTo>
                <a:lnTo>
                  <a:pt x="119" y="96"/>
                </a:lnTo>
                <a:lnTo>
                  <a:pt x="114" y="103"/>
                </a:lnTo>
                <a:lnTo>
                  <a:pt x="112" y="107"/>
                </a:lnTo>
                <a:lnTo>
                  <a:pt x="114" y="119"/>
                </a:lnTo>
                <a:lnTo>
                  <a:pt x="114" y="124"/>
                </a:lnTo>
                <a:lnTo>
                  <a:pt x="112" y="131"/>
                </a:lnTo>
                <a:lnTo>
                  <a:pt x="107" y="138"/>
                </a:lnTo>
                <a:lnTo>
                  <a:pt x="102" y="159"/>
                </a:lnTo>
                <a:lnTo>
                  <a:pt x="105" y="170"/>
                </a:lnTo>
                <a:lnTo>
                  <a:pt x="107" y="177"/>
                </a:lnTo>
                <a:lnTo>
                  <a:pt x="119" y="196"/>
                </a:lnTo>
                <a:lnTo>
                  <a:pt x="123" y="208"/>
                </a:lnTo>
                <a:lnTo>
                  <a:pt x="186" y="201"/>
                </a:lnTo>
                <a:lnTo>
                  <a:pt x="195" y="201"/>
                </a:lnTo>
                <a:lnTo>
                  <a:pt x="212" y="198"/>
                </a:lnTo>
                <a:lnTo>
                  <a:pt x="214" y="198"/>
                </a:lnTo>
                <a:lnTo>
                  <a:pt x="216" y="198"/>
                </a:lnTo>
                <a:lnTo>
                  <a:pt x="216" y="196"/>
                </a:lnTo>
                <a:lnTo>
                  <a:pt x="216" y="194"/>
                </a:lnTo>
                <a:lnTo>
                  <a:pt x="226" y="180"/>
                </a:lnTo>
                <a:lnTo>
                  <a:pt x="230" y="175"/>
                </a:lnTo>
                <a:lnTo>
                  <a:pt x="237" y="173"/>
                </a:lnTo>
                <a:lnTo>
                  <a:pt x="247" y="170"/>
                </a:lnTo>
                <a:lnTo>
                  <a:pt x="251" y="168"/>
                </a:lnTo>
                <a:lnTo>
                  <a:pt x="256" y="166"/>
                </a:lnTo>
                <a:lnTo>
                  <a:pt x="258" y="161"/>
                </a:lnTo>
                <a:lnTo>
                  <a:pt x="261" y="149"/>
                </a:lnTo>
                <a:lnTo>
                  <a:pt x="263" y="145"/>
                </a:lnTo>
                <a:lnTo>
                  <a:pt x="265" y="142"/>
                </a:lnTo>
                <a:lnTo>
                  <a:pt x="270" y="140"/>
                </a:lnTo>
                <a:lnTo>
                  <a:pt x="272" y="131"/>
                </a:lnTo>
                <a:lnTo>
                  <a:pt x="277" y="128"/>
                </a:lnTo>
                <a:lnTo>
                  <a:pt x="284" y="121"/>
                </a:lnTo>
                <a:lnTo>
                  <a:pt x="289" y="119"/>
                </a:lnTo>
                <a:lnTo>
                  <a:pt x="293" y="112"/>
                </a:lnTo>
                <a:lnTo>
                  <a:pt x="303" y="100"/>
                </a:lnTo>
                <a:lnTo>
                  <a:pt x="305" y="98"/>
                </a:lnTo>
                <a:lnTo>
                  <a:pt x="307" y="93"/>
                </a:lnTo>
                <a:lnTo>
                  <a:pt x="310" y="93"/>
                </a:lnTo>
                <a:lnTo>
                  <a:pt x="314" y="91"/>
                </a:lnTo>
                <a:lnTo>
                  <a:pt x="326" y="89"/>
                </a:lnTo>
                <a:lnTo>
                  <a:pt x="330" y="89"/>
                </a:lnTo>
                <a:lnTo>
                  <a:pt x="333" y="89"/>
                </a:lnTo>
                <a:lnTo>
                  <a:pt x="335" y="89"/>
                </a:lnTo>
                <a:lnTo>
                  <a:pt x="337" y="89"/>
                </a:lnTo>
                <a:lnTo>
                  <a:pt x="340" y="86"/>
                </a:lnTo>
                <a:lnTo>
                  <a:pt x="342" y="86"/>
                </a:lnTo>
                <a:lnTo>
                  <a:pt x="344" y="86"/>
                </a:lnTo>
                <a:lnTo>
                  <a:pt x="354" y="84"/>
                </a:lnTo>
                <a:lnTo>
                  <a:pt x="358" y="79"/>
                </a:lnTo>
                <a:lnTo>
                  <a:pt x="363" y="72"/>
                </a:lnTo>
                <a:lnTo>
                  <a:pt x="365" y="70"/>
                </a:lnTo>
                <a:lnTo>
                  <a:pt x="368" y="68"/>
                </a:lnTo>
                <a:lnTo>
                  <a:pt x="370" y="68"/>
                </a:lnTo>
                <a:close/>
              </a:path>
            </a:pathLst>
          </a:custGeom>
          <a:solidFill>
            <a:srgbClr val="D95B8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22" name="Freeform 46">
            <a:extLst>
              <a:ext uri="{FF2B5EF4-FFF2-40B4-BE49-F238E27FC236}">
                <a16:creationId xmlns:a16="http://schemas.microsoft.com/office/drawing/2014/main" id="{3912A21D-B264-AE47-94B5-C7A478E0E49E}"/>
              </a:ext>
            </a:extLst>
          </p:cNvPr>
          <p:cNvSpPr>
            <a:spLocks/>
          </p:cNvSpPr>
          <p:nvPr/>
        </p:nvSpPr>
        <p:spPr bwMode="auto">
          <a:xfrm>
            <a:off x="479573" y="5830192"/>
            <a:ext cx="116355" cy="134554"/>
          </a:xfrm>
          <a:custGeom>
            <a:avLst/>
            <a:gdLst>
              <a:gd name="T0" fmla="*/ 121 w 280"/>
              <a:gd name="T1" fmla="*/ 11 h 298"/>
              <a:gd name="T2" fmla="*/ 140 w 280"/>
              <a:gd name="T3" fmla="*/ 18 h 298"/>
              <a:gd name="T4" fmla="*/ 149 w 280"/>
              <a:gd name="T5" fmla="*/ 23 h 298"/>
              <a:gd name="T6" fmla="*/ 159 w 280"/>
              <a:gd name="T7" fmla="*/ 27 h 298"/>
              <a:gd name="T8" fmla="*/ 201 w 280"/>
              <a:gd name="T9" fmla="*/ 48 h 298"/>
              <a:gd name="T10" fmla="*/ 203 w 280"/>
              <a:gd name="T11" fmla="*/ 55 h 298"/>
              <a:gd name="T12" fmla="*/ 194 w 280"/>
              <a:gd name="T13" fmla="*/ 65 h 298"/>
              <a:gd name="T14" fmla="*/ 184 w 280"/>
              <a:gd name="T15" fmla="*/ 72 h 298"/>
              <a:gd name="T16" fmla="*/ 180 w 280"/>
              <a:gd name="T17" fmla="*/ 81 h 298"/>
              <a:gd name="T18" fmla="*/ 184 w 280"/>
              <a:gd name="T19" fmla="*/ 97 h 298"/>
              <a:gd name="T20" fmla="*/ 191 w 280"/>
              <a:gd name="T21" fmla="*/ 121 h 298"/>
              <a:gd name="T22" fmla="*/ 208 w 280"/>
              <a:gd name="T23" fmla="*/ 130 h 298"/>
              <a:gd name="T24" fmla="*/ 247 w 280"/>
              <a:gd name="T25" fmla="*/ 118 h 298"/>
              <a:gd name="T26" fmla="*/ 263 w 280"/>
              <a:gd name="T27" fmla="*/ 123 h 298"/>
              <a:gd name="T28" fmla="*/ 277 w 280"/>
              <a:gd name="T29" fmla="*/ 135 h 298"/>
              <a:gd name="T30" fmla="*/ 280 w 280"/>
              <a:gd name="T31" fmla="*/ 146 h 298"/>
              <a:gd name="T32" fmla="*/ 277 w 280"/>
              <a:gd name="T33" fmla="*/ 153 h 298"/>
              <a:gd name="T34" fmla="*/ 270 w 280"/>
              <a:gd name="T35" fmla="*/ 160 h 298"/>
              <a:gd name="T36" fmla="*/ 249 w 280"/>
              <a:gd name="T37" fmla="*/ 176 h 298"/>
              <a:gd name="T38" fmla="*/ 240 w 280"/>
              <a:gd name="T39" fmla="*/ 179 h 298"/>
              <a:gd name="T40" fmla="*/ 219 w 280"/>
              <a:gd name="T41" fmla="*/ 181 h 298"/>
              <a:gd name="T42" fmla="*/ 208 w 280"/>
              <a:gd name="T43" fmla="*/ 190 h 298"/>
              <a:gd name="T44" fmla="*/ 182 w 280"/>
              <a:gd name="T45" fmla="*/ 218 h 298"/>
              <a:gd name="T46" fmla="*/ 168 w 280"/>
              <a:gd name="T47" fmla="*/ 235 h 298"/>
              <a:gd name="T48" fmla="*/ 156 w 280"/>
              <a:gd name="T49" fmla="*/ 258 h 298"/>
              <a:gd name="T50" fmla="*/ 131 w 280"/>
              <a:gd name="T51" fmla="*/ 270 h 298"/>
              <a:gd name="T52" fmla="*/ 119 w 280"/>
              <a:gd name="T53" fmla="*/ 288 h 298"/>
              <a:gd name="T54" fmla="*/ 28 w 280"/>
              <a:gd name="T55" fmla="*/ 298 h 298"/>
              <a:gd name="T56" fmla="*/ 7 w 280"/>
              <a:gd name="T57" fmla="*/ 249 h 298"/>
              <a:gd name="T58" fmla="*/ 19 w 280"/>
              <a:gd name="T59" fmla="*/ 209 h 298"/>
              <a:gd name="T60" fmla="*/ 31 w 280"/>
              <a:gd name="T61" fmla="*/ 169 h 298"/>
              <a:gd name="T62" fmla="*/ 45 w 280"/>
              <a:gd name="T63" fmla="*/ 139 h 298"/>
              <a:gd name="T64" fmla="*/ 31 w 280"/>
              <a:gd name="T65" fmla="*/ 118 h 298"/>
              <a:gd name="T66" fmla="*/ 12 w 280"/>
              <a:gd name="T67" fmla="*/ 107 h 298"/>
              <a:gd name="T68" fmla="*/ 0 w 280"/>
              <a:gd name="T69" fmla="*/ 90 h 298"/>
              <a:gd name="T70" fmla="*/ 3 w 280"/>
              <a:gd name="T71" fmla="*/ 86 h 298"/>
              <a:gd name="T72" fmla="*/ 19 w 280"/>
              <a:gd name="T73" fmla="*/ 79 h 298"/>
              <a:gd name="T74" fmla="*/ 28 w 280"/>
              <a:gd name="T75" fmla="*/ 69 h 298"/>
              <a:gd name="T76" fmla="*/ 31 w 280"/>
              <a:gd name="T77" fmla="*/ 55 h 298"/>
              <a:gd name="T78" fmla="*/ 40 w 280"/>
              <a:gd name="T79" fmla="*/ 37 h 298"/>
              <a:gd name="T80" fmla="*/ 47 w 280"/>
              <a:gd name="T81" fmla="*/ 32 h 298"/>
              <a:gd name="T82" fmla="*/ 49 w 280"/>
              <a:gd name="T83" fmla="*/ 23 h 298"/>
              <a:gd name="T84" fmla="*/ 54 w 280"/>
              <a:gd name="T85" fmla="*/ 18 h 298"/>
              <a:gd name="T86" fmla="*/ 75 w 280"/>
              <a:gd name="T87" fmla="*/ 9 h 298"/>
              <a:gd name="T88" fmla="*/ 80 w 280"/>
              <a:gd name="T89" fmla="*/ 4 h 298"/>
              <a:gd name="T90" fmla="*/ 96 w 280"/>
              <a:gd name="T91" fmla="*/ 0 h 298"/>
              <a:gd name="T92" fmla="*/ 96 w 280"/>
              <a:gd name="T93" fmla="*/ 4 h 298"/>
              <a:gd name="T94" fmla="*/ 91 w 280"/>
              <a:gd name="T95" fmla="*/ 7 h 298"/>
              <a:gd name="T96" fmla="*/ 96 w 280"/>
              <a:gd name="T97" fmla="*/ 7 h 298"/>
              <a:gd name="T98" fmla="*/ 103 w 280"/>
              <a:gd name="T99" fmla="*/ 4 h 298"/>
              <a:gd name="T100" fmla="*/ 117 w 280"/>
              <a:gd name="T101" fmla="*/ 2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80" h="298">
                <a:moveTo>
                  <a:pt x="117" y="2"/>
                </a:moveTo>
                <a:lnTo>
                  <a:pt x="117" y="2"/>
                </a:lnTo>
                <a:lnTo>
                  <a:pt x="117" y="11"/>
                </a:lnTo>
                <a:lnTo>
                  <a:pt x="121" y="11"/>
                </a:lnTo>
                <a:lnTo>
                  <a:pt x="121" y="11"/>
                </a:lnTo>
                <a:lnTo>
                  <a:pt x="128" y="13"/>
                </a:lnTo>
                <a:lnTo>
                  <a:pt x="138" y="16"/>
                </a:lnTo>
                <a:lnTo>
                  <a:pt x="140" y="18"/>
                </a:lnTo>
                <a:lnTo>
                  <a:pt x="142" y="20"/>
                </a:lnTo>
                <a:lnTo>
                  <a:pt x="149" y="20"/>
                </a:lnTo>
                <a:lnTo>
                  <a:pt x="149" y="23"/>
                </a:lnTo>
                <a:lnTo>
                  <a:pt x="149" y="23"/>
                </a:lnTo>
                <a:lnTo>
                  <a:pt x="152" y="23"/>
                </a:lnTo>
                <a:lnTo>
                  <a:pt x="154" y="23"/>
                </a:lnTo>
                <a:lnTo>
                  <a:pt x="156" y="23"/>
                </a:lnTo>
                <a:lnTo>
                  <a:pt x="159" y="27"/>
                </a:lnTo>
                <a:lnTo>
                  <a:pt x="163" y="34"/>
                </a:lnTo>
                <a:lnTo>
                  <a:pt x="194" y="41"/>
                </a:lnTo>
                <a:lnTo>
                  <a:pt x="201" y="46"/>
                </a:lnTo>
                <a:lnTo>
                  <a:pt x="201" y="48"/>
                </a:lnTo>
                <a:lnTo>
                  <a:pt x="201" y="48"/>
                </a:lnTo>
                <a:lnTo>
                  <a:pt x="205" y="53"/>
                </a:lnTo>
                <a:lnTo>
                  <a:pt x="205" y="53"/>
                </a:lnTo>
                <a:lnTo>
                  <a:pt x="203" y="55"/>
                </a:lnTo>
                <a:lnTo>
                  <a:pt x="203" y="55"/>
                </a:lnTo>
                <a:lnTo>
                  <a:pt x="203" y="62"/>
                </a:lnTo>
                <a:lnTo>
                  <a:pt x="203" y="62"/>
                </a:lnTo>
                <a:lnTo>
                  <a:pt x="194" y="65"/>
                </a:lnTo>
                <a:lnTo>
                  <a:pt x="191" y="67"/>
                </a:lnTo>
                <a:lnTo>
                  <a:pt x="189" y="67"/>
                </a:lnTo>
                <a:lnTo>
                  <a:pt x="187" y="69"/>
                </a:lnTo>
                <a:lnTo>
                  <a:pt x="184" y="72"/>
                </a:lnTo>
                <a:lnTo>
                  <a:pt x="182" y="72"/>
                </a:lnTo>
                <a:lnTo>
                  <a:pt x="182" y="74"/>
                </a:lnTo>
                <a:lnTo>
                  <a:pt x="180" y="76"/>
                </a:lnTo>
                <a:lnTo>
                  <a:pt x="180" y="81"/>
                </a:lnTo>
                <a:lnTo>
                  <a:pt x="184" y="88"/>
                </a:lnTo>
                <a:lnTo>
                  <a:pt x="184" y="93"/>
                </a:lnTo>
                <a:lnTo>
                  <a:pt x="184" y="95"/>
                </a:lnTo>
                <a:lnTo>
                  <a:pt x="184" y="97"/>
                </a:lnTo>
                <a:lnTo>
                  <a:pt x="189" y="107"/>
                </a:lnTo>
                <a:lnTo>
                  <a:pt x="189" y="111"/>
                </a:lnTo>
                <a:lnTo>
                  <a:pt x="191" y="118"/>
                </a:lnTo>
                <a:lnTo>
                  <a:pt x="191" y="121"/>
                </a:lnTo>
                <a:lnTo>
                  <a:pt x="194" y="123"/>
                </a:lnTo>
                <a:lnTo>
                  <a:pt x="196" y="125"/>
                </a:lnTo>
                <a:lnTo>
                  <a:pt x="203" y="125"/>
                </a:lnTo>
                <a:lnTo>
                  <a:pt x="208" y="130"/>
                </a:lnTo>
                <a:lnTo>
                  <a:pt x="215" y="135"/>
                </a:lnTo>
                <a:lnTo>
                  <a:pt x="231" y="125"/>
                </a:lnTo>
                <a:lnTo>
                  <a:pt x="238" y="123"/>
                </a:lnTo>
                <a:lnTo>
                  <a:pt x="247" y="118"/>
                </a:lnTo>
                <a:lnTo>
                  <a:pt x="252" y="118"/>
                </a:lnTo>
                <a:lnTo>
                  <a:pt x="254" y="118"/>
                </a:lnTo>
                <a:lnTo>
                  <a:pt x="256" y="121"/>
                </a:lnTo>
                <a:lnTo>
                  <a:pt x="263" y="123"/>
                </a:lnTo>
                <a:lnTo>
                  <a:pt x="268" y="130"/>
                </a:lnTo>
                <a:lnTo>
                  <a:pt x="273" y="132"/>
                </a:lnTo>
                <a:lnTo>
                  <a:pt x="275" y="132"/>
                </a:lnTo>
                <a:lnTo>
                  <a:pt x="277" y="135"/>
                </a:lnTo>
                <a:lnTo>
                  <a:pt x="277" y="137"/>
                </a:lnTo>
                <a:lnTo>
                  <a:pt x="280" y="144"/>
                </a:lnTo>
                <a:lnTo>
                  <a:pt x="280" y="146"/>
                </a:lnTo>
                <a:lnTo>
                  <a:pt x="280" y="146"/>
                </a:lnTo>
                <a:lnTo>
                  <a:pt x="280" y="149"/>
                </a:lnTo>
                <a:lnTo>
                  <a:pt x="277" y="151"/>
                </a:lnTo>
                <a:lnTo>
                  <a:pt x="277" y="151"/>
                </a:lnTo>
                <a:lnTo>
                  <a:pt x="277" y="153"/>
                </a:lnTo>
                <a:lnTo>
                  <a:pt x="277" y="156"/>
                </a:lnTo>
                <a:lnTo>
                  <a:pt x="275" y="158"/>
                </a:lnTo>
                <a:lnTo>
                  <a:pt x="273" y="158"/>
                </a:lnTo>
                <a:lnTo>
                  <a:pt x="270" y="160"/>
                </a:lnTo>
                <a:lnTo>
                  <a:pt x="268" y="162"/>
                </a:lnTo>
                <a:lnTo>
                  <a:pt x="263" y="169"/>
                </a:lnTo>
                <a:lnTo>
                  <a:pt x="259" y="174"/>
                </a:lnTo>
                <a:lnTo>
                  <a:pt x="249" y="176"/>
                </a:lnTo>
                <a:lnTo>
                  <a:pt x="247" y="176"/>
                </a:lnTo>
                <a:lnTo>
                  <a:pt x="245" y="176"/>
                </a:lnTo>
                <a:lnTo>
                  <a:pt x="242" y="179"/>
                </a:lnTo>
                <a:lnTo>
                  <a:pt x="240" y="179"/>
                </a:lnTo>
                <a:lnTo>
                  <a:pt x="238" y="179"/>
                </a:lnTo>
                <a:lnTo>
                  <a:pt x="235" y="179"/>
                </a:lnTo>
                <a:lnTo>
                  <a:pt x="231" y="179"/>
                </a:lnTo>
                <a:lnTo>
                  <a:pt x="219" y="181"/>
                </a:lnTo>
                <a:lnTo>
                  <a:pt x="215" y="183"/>
                </a:lnTo>
                <a:lnTo>
                  <a:pt x="212" y="183"/>
                </a:lnTo>
                <a:lnTo>
                  <a:pt x="210" y="188"/>
                </a:lnTo>
                <a:lnTo>
                  <a:pt x="208" y="190"/>
                </a:lnTo>
                <a:lnTo>
                  <a:pt x="198" y="202"/>
                </a:lnTo>
                <a:lnTo>
                  <a:pt x="194" y="209"/>
                </a:lnTo>
                <a:lnTo>
                  <a:pt x="189" y="211"/>
                </a:lnTo>
                <a:lnTo>
                  <a:pt x="182" y="218"/>
                </a:lnTo>
                <a:lnTo>
                  <a:pt x="177" y="221"/>
                </a:lnTo>
                <a:lnTo>
                  <a:pt x="175" y="230"/>
                </a:lnTo>
                <a:lnTo>
                  <a:pt x="170" y="232"/>
                </a:lnTo>
                <a:lnTo>
                  <a:pt x="168" y="235"/>
                </a:lnTo>
                <a:lnTo>
                  <a:pt x="166" y="239"/>
                </a:lnTo>
                <a:lnTo>
                  <a:pt x="163" y="251"/>
                </a:lnTo>
                <a:lnTo>
                  <a:pt x="161" y="256"/>
                </a:lnTo>
                <a:lnTo>
                  <a:pt x="156" y="258"/>
                </a:lnTo>
                <a:lnTo>
                  <a:pt x="152" y="260"/>
                </a:lnTo>
                <a:lnTo>
                  <a:pt x="142" y="263"/>
                </a:lnTo>
                <a:lnTo>
                  <a:pt x="135" y="265"/>
                </a:lnTo>
                <a:lnTo>
                  <a:pt x="131" y="270"/>
                </a:lnTo>
                <a:lnTo>
                  <a:pt x="121" y="284"/>
                </a:lnTo>
                <a:lnTo>
                  <a:pt x="121" y="286"/>
                </a:lnTo>
                <a:lnTo>
                  <a:pt x="121" y="288"/>
                </a:lnTo>
                <a:lnTo>
                  <a:pt x="119" y="288"/>
                </a:lnTo>
                <a:lnTo>
                  <a:pt x="117" y="288"/>
                </a:lnTo>
                <a:lnTo>
                  <a:pt x="100" y="291"/>
                </a:lnTo>
                <a:lnTo>
                  <a:pt x="91" y="291"/>
                </a:lnTo>
                <a:lnTo>
                  <a:pt x="28" y="298"/>
                </a:lnTo>
                <a:lnTo>
                  <a:pt x="24" y="286"/>
                </a:lnTo>
                <a:lnTo>
                  <a:pt x="12" y="267"/>
                </a:lnTo>
                <a:lnTo>
                  <a:pt x="10" y="260"/>
                </a:lnTo>
                <a:lnTo>
                  <a:pt x="7" y="249"/>
                </a:lnTo>
                <a:lnTo>
                  <a:pt x="12" y="228"/>
                </a:lnTo>
                <a:lnTo>
                  <a:pt x="17" y="221"/>
                </a:lnTo>
                <a:lnTo>
                  <a:pt x="19" y="214"/>
                </a:lnTo>
                <a:lnTo>
                  <a:pt x="19" y="209"/>
                </a:lnTo>
                <a:lnTo>
                  <a:pt x="17" y="197"/>
                </a:lnTo>
                <a:lnTo>
                  <a:pt x="19" y="193"/>
                </a:lnTo>
                <a:lnTo>
                  <a:pt x="24" y="186"/>
                </a:lnTo>
                <a:lnTo>
                  <a:pt x="31" y="169"/>
                </a:lnTo>
                <a:lnTo>
                  <a:pt x="38" y="160"/>
                </a:lnTo>
                <a:lnTo>
                  <a:pt x="45" y="151"/>
                </a:lnTo>
                <a:lnTo>
                  <a:pt x="45" y="144"/>
                </a:lnTo>
                <a:lnTo>
                  <a:pt x="45" y="139"/>
                </a:lnTo>
                <a:lnTo>
                  <a:pt x="40" y="128"/>
                </a:lnTo>
                <a:lnTo>
                  <a:pt x="38" y="123"/>
                </a:lnTo>
                <a:lnTo>
                  <a:pt x="35" y="121"/>
                </a:lnTo>
                <a:lnTo>
                  <a:pt x="31" y="118"/>
                </a:lnTo>
                <a:lnTo>
                  <a:pt x="21" y="118"/>
                </a:lnTo>
                <a:lnTo>
                  <a:pt x="19" y="116"/>
                </a:lnTo>
                <a:lnTo>
                  <a:pt x="17" y="111"/>
                </a:lnTo>
                <a:lnTo>
                  <a:pt x="12" y="107"/>
                </a:lnTo>
                <a:lnTo>
                  <a:pt x="7" y="97"/>
                </a:lnTo>
                <a:lnTo>
                  <a:pt x="7" y="95"/>
                </a:lnTo>
                <a:lnTo>
                  <a:pt x="3" y="90"/>
                </a:lnTo>
                <a:lnTo>
                  <a:pt x="0" y="90"/>
                </a:lnTo>
                <a:lnTo>
                  <a:pt x="0" y="90"/>
                </a:lnTo>
                <a:lnTo>
                  <a:pt x="3" y="88"/>
                </a:lnTo>
                <a:lnTo>
                  <a:pt x="3" y="88"/>
                </a:lnTo>
                <a:lnTo>
                  <a:pt x="3" y="86"/>
                </a:lnTo>
                <a:lnTo>
                  <a:pt x="3" y="86"/>
                </a:lnTo>
                <a:lnTo>
                  <a:pt x="12" y="81"/>
                </a:lnTo>
                <a:lnTo>
                  <a:pt x="17" y="79"/>
                </a:lnTo>
                <a:lnTo>
                  <a:pt x="19" y="79"/>
                </a:lnTo>
                <a:lnTo>
                  <a:pt x="21" y="76"/>
                </a:lnTo>
                <a:lnTo>
                  <a:pt x="21" y="76"/>
                </a:lnTo>
                <a:lnTo>
                  <a:pt x="24" y="74"/>
                </a:lnTo>
                <a:lnTo>
                  <a:pt x="28" y="69"/>
                </a:lnTo>
                <a:lnTo>
                  <a:pt x="31" y="69"/>
                </a:lnTo>
                <a:lnTo>
                  <a:pt x="28" y="65"/>
                </a:lnTo>
                <a:lnTo>
                  <a:pt x="28" y="60"/>
                </a:lnTo>
                <a:lnTo>
                  <a:pt x="31" y="55"/>
                </a:lnTo>
                <a:lnTo>
                  <a:pt x="38" y="51"/>
                </a:lnTo>
                <a:lnTo>
                  <a:pt x="38" y="48"/>
                </a:lnTo>
                <a:lnTo>
                  <a:pt x="40" y="48"/>
                </a:lnTo>
                <a:lnTo>
                  <a:pt x="40" y="37"/>
                </a:lnTo>
                <a:lnTo>
                  <a:pt x="40" y="34"/>
                </a:lnTo>
                <a:lnTo>
                  <a:pt x="42" y="34"/>
                </a:lnTo>
                <a:lnTo>
                  <a:pt x="47" y="32"/>
                </a:lnTo>
                <a:lnTo>
                  <a:pt x="47" y="32"/>
                </a:lnTo>
                <a:lnTo>
                  <a:pt x="49" y="30"/>
                </a:lnTo>
                <a:lnTo>
                  <a:pt x="49" y="30"/>
                </a:lnTo>
                <a:lnTo>
                  <a:pt x="49" y="25"/>
                </a:lnTo>
                <a:lnTo>
                  <a:pt x="49" y="23"/>
                </a:lnTo>
                <a:lnTo>
                  <a:pt x="49" y="23"/>
                </a:lnTo>
                <a:lnTo>
                  <a:pt x="52" y="20"/>
                </a:lnTo>
                <a:lnTo>
                  <a:pt x="52" y="20"/>
                </a:lnTo>
                <a:lnTo>
                  <a:pt x="54" y="18"/>
                </a:lnTo>
                <a:lnTo>
                  <a:pt x="61" y="16"/>
                </a:lnTo>
                <a:lnTo>
                  <a:pt x="66" y="13"/>
                </a:lnTo>
                <a:lnTo>
                  <a:pt x="70" y="11"/>
                </a:lnTo>
                <a:lnTo>
                  <a:pt x="75" y="9"/>
                </a:lnTo>
                <a:lnTo>
                  <a:pt x="75" y="4"/>
                </a:lnTo>
                <a:lnTo>
                  <a:pt x="75" y="4"/>
                </a:lnTo>
                <a:lnTo>
                  <a:pt x="80" y="4"/>
                </a:lnTo>
                <a:lnTo>
                  <a:pt x="80" y="4"/>
                </a:lnTo>
                <a:lnTo>
                  <a:pt x="87" y="4"/>
                </a:lnTo>
                <a:lnTo>
                  <a:pt x="91" y="2"/>
                </a:lnTo>
                <a:lnTo>
                  <a:pt x="96" y="0"/>
                </a:lnTo>
                <a:lnTo>
                  <a:pt x="96" y="0"/>
                </a:lnTo>
                <a:lnTo>
                  <a:pt x="98" y="2"/>
                </a:lnTo>
                <a:lnTo>
                  <a:pt x="98" y="2"/>
                </a:lnTo>
                <a:lnTo>
                  <a:pt x="98" y="4"/>
                </a:lnTo>
                <a:lnTo>
                  <a:pt x="96" y="4"/>
                </a:lnTo>
                <a:lnTo>
                  <a:pt x="94" y="4"/>
                </a:lnTo>
                <a:lnTo>
                  <a:pt x="91" y="4"/>
                </a:lnTo>
                <a:lnTo>
                  <a:pt x="91" y="7"/>
                </a:lnTo>
                <a:lnTo>
                  <a:pt x="91" y="7"/>
                </a:lnTo>
                <a:lnTo>
                  <a:pt x="94" y="7"/>
                </a:lnTo>
                <a:lnTo>
                  <a:pt x="94" y="7"/>
                </a:lnTo>
                <a:lnTo>
                  <a:pt x="96" y="4"/>
                </a:lnTo>
                <a:lnTo>
                  <a:pt x="96" y="7"/>
                </a:lnTo>
                <a:lnTo>
                  <a:pt x="96" y="7"/>
                </a:lnTo>
                <a:lnTo>
                  <a:pt x="98" y="7"/>
                </a:lnTo>
                <a:lnTo>
                  <a:pt x="98" y="7"/>
                </a:lnTo>
                <a:lnTo>
                  <a:pt x="103" y="4"/>
                </a:lnTo>
                <a:lnTo>
                  <a:pt x="105" y="2"/>
                </a:lnTo>
                <a:lnTo>
                  <a:pt x="110" y="2"/>
                </a:lnTo>
                <a:lnTo>
                  <a:pt x="112" y="2"/>
                </a:lnTo>
                <a:lnTo>
                  <a:pt x="117" y="2"/>
                </a:lnTo>
                <a:close/>
              </a:path>
            </a:pathLst>
          </a:custGeom>
          <a:solidFill>
            <a:srgbClr val="D95B8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23" name="Freeform 47">
            <a:extLst>
              <a:ext uri="{FF2B5EF4-FFF2-40B4-BE49-F238E27FC236}">
                <a16:creationId xmlns:a16="http://schemas.microsoft.com/office/drawing/2014/main" id="{D885DA96-8584-814F-BECC-78640492C177}"/>
              </a:ext>
            </a:extLst>
          </p:cNvPr>
          <p:cNvSpPr>
            <a:spLocks/>
          </p:cNvSpPr>
          <p:nvPr/>
        </p:nvSpPr>
        <p:spPr bwMode="auto">
          <a:xfrm>
            <a:off x="756450" y="5858120"/>
            <a:ext cx="136301" cy="156679"/>
          </a:xfrm>
          <a:custGeom>
            <a:avLst/>
            <a:gdLst>
              <a:gd name="T0" fmla="*/ 146 w 328"/>
              <a:gd name="T1" fmla="*/ 70 h 347"/>
              <a:gd name="T2" fmla="*/ 153 w 328"/>
              <a:gd name="T3" fmla="*/ 77 h 347"/>
              <a:gd name="T4" fmla="*/ 177 w 328"/>
              <a:gd name="T5" fmla="*/ 79 h 347"/>
              <a:gd name="T6" fmla="*/ 195 w 328"/>
              <a:gd name="T7" fmla="*/ 67 h 347"/>
              <a:gd name="T8" fmla="*/ 209 w 328"/>
              <a:gd name="T9" fmla="*/ 67 h 347"/>
              <a:gd name="T10" fmla="*/ 221 w 328"/>
              <a:gd name="T11" fmla="*/ 67 h 347"/>
              <a:gd name="T12" fmla="*/ 233 w 328"/>
              <a:gd name="T13" fmla="*/ 67 h 347"/>
              <a:gd name="T14" fmla="*/ 251 w 328"/>
              <a:gd name="T15" fmla="*/ 91 h 347"/>
              <a:gd name="T16" fmla="*/ 256 w 328"/>
              <a:gd name="T17" fmla="*/ 114 h 347"/>
              <a:gd name="T18" fmla="*/ 263 w 328"/>
              <a:gd name="T19" fmla="*/ 121 h 347"/>
              <a:gd name="T20" fmla="*/ 263 w 328"/>
              <a:gd name="T21" fmla="*/ 130 h 347"/>
              <a:gd name="T22" fmla="*/ 272 w 328"/>
              <a:gd name="T23" fmla="*/ 144 h 347"/>
              <a:gd name="T24" fmla="*/ 288 w 328"/>
              <a:gd name="T25" fmla="*/ 147 h 347"/>
              <a:gd name="T26" fmla="*/ 295 w 328"/>
              <a:gd name="T27" fmla="*/ 149 h 347"/>
              <a:gd name="T28" fmla="*/ 300 w 328"/>
              <a:gd name="T29" fmla="*/ 147 h 347"/>
              <a:gd name="T30" fmla="*/ 312 w 328"/>
              <a:gd name="T31" fmla="*/ 147 h 347"/>
              <a:gd name="T32" fmla="*/ 319 w 328"/>
              <a:gd name="T33" fmla="*/ 160 h 347"/>
              <a:gd name="T34" fmla="*/ 326 w 328"/>
              <a:gd name="T35" fmla="*/ 172 h 347"/>
              <a:gd name="T36" fmla="*/ 319 w 328"/>
              <a:gd name="T37" fmla="*/ 216 h 347"/>
              <a:gd name="T38" fmla="*/ 295 w 328"/>
              <a:gd name="T39" fmla="*/ 216 h 347"/>
              <a:gd name="T40" fmla="*/ 279 w 328"/>
              <a:gd name="T41" fmla="*/ 214 h 347"/>
              <a:gd name="T42" fmla="*/ 291 w 328"/>
              <a:gd name="T43" fmla="*/ 235 h 347"/>
              <a:gd name="T44" fmla="*/ 286 w 328"/>
              <a:gd name="T45" fmla="*/ 258 h 347"/>
              <a:gd name="T46" fmla="*/ 265 w 328"/>
              <a:gd name="T47" fmla="*/ 277 h 347"/>
              <a:gd name="T48" fmla="*/ 226 w 328"/>
              <a:gd name="T49" fmla="*/ 298 h 347"/>
              <a:gd name="T50" fmla="*/ 202 w 328"/>
              <a:gd name="T51" fmla="*/ 316 h 347"/>
              <a:gd name="T52" fmla="*/ 188 w 328"/>
              <a:gd name="T53" fmla="*/ 333 h 347"/>
              <a:gd name="T54" fmla="*/ 181 w 328"/>
              <a:gd name="T55" fmla="*/ 316 h 347"/>
              <a:gd name="T56" fmla="*/ 188 w 328"/>
              <a:gd name="T57" fmla="*/ 296 h 347"/>
              <a:gd name="T58" fmla="*/ 158 w 328"/>
              <a:gd name="T59" fmla="*/ 300 h 347"/>
              <a:gd name="T60" fmla="*/ 153 w 328"/>
              <a:gd name="T61" fmla="*/ 323 h 347"/>
              <a:gd name="T62" fmla="*/ 149 w 328"/>
              <a:gd name="T63" fmla="*/ 340 h 347"/>
              <a:gd name="T64" fmla="*/ 112 w 328"/>
              <a:gd name="T65" fmla="*/ 347 h 347"/>
              <a:gd name="T66" fmla="*/ 100 w 328"/>
              <a:gd name="T67" fmla="*/ 342 h 347"/>
              <a:gd name="T68" fmla="*/ 79 w 328"/>
              <a:gd name="T69" fmla="*/ 333 h 347"/>
              <a:gd name="T70" fmla="*/ 58 w 328"/>
              <a:gd name="T71" fmla="*/ 328 h 347"/>
              <a:gd name="T72" fmla="*/ 46 w 328"/>
              <a:gd name="T73" fmla="*/ 321 h 347"/>
              <a:gd name="T74" fmla="*/ 42 w 328"/>
              <a:gd name="T75" fmla="*/ 300 h 347"/>
              <a:gd name="T76" fmla="*/ 25 w 328"/>
              <a:gd name="T77" fmla="*/ 305 h 347"/>
              <a:gd name="T78" fmla="*/ 4 w 328"/>
              <a:gd name="T79" fmla="*/ 284 h 347"/>
              <a:gd name="T80" fmla="*/ 18 w 328"/>
              <a:gd name="T81" fmla="*/ 256 h 347"/>
              <a:gd name="T82" fmla="*/ 16 w 328"/>
              <a:gd name="T83" fmla="*/ 247 h 347"/>
              <a:gd name="T84" fmla="*/ 28 w 328"/>
              <a:gd name="T85" fmla="*/ 221 h 347"/>
              <a:gd name="T86" fmla="*/ 77 w 328"/>
              <a:gd name="T87" fmla="*/ 174 h 347"/>
              <a:gd name="T88" fmla="*/ 88 w 328"/>
              <a:gd name="T89" fmla="*/ 151 h 347"/>
              <a:gd name="T90" fmla="*/ 86 w 328"/>
              <a:gd name="T91" fmla="*/ 107 h 347"/>
              <a:gd name="T92" fmla="*/ 93 w 328"/>
              <a:gd name="T93" fmla="*/ 84 h 347"/>
              <a:gd name="T94" fmla="*/ 95 w 328"/>
              <a:gd name="T95" fmla="*/ 70 h 347"/>
              <a:gd name="T96" fmla="*/ 95 w 328"/>
              <a:gd name="T97" fmla="*/ 51 h 347"/>
              <a:gd name="T98" fmla="*/ 84 w 328"/>
              <a:gd name="T99" fmla="*/ 21 h 347"/>
              <a:gd name="T100" fmla="*/ 91 w 328"/>
              <a:gd name="T101" fmla="*/ 7 h 347"/>
              <a:gd name="T102" fmla="*/ 100 w 328"/>
              <a:gd name="T103" fmla="*/ 12 h 347"/>
              <a:gd name="T104" fmla="*/ 112 w 328"/>
              <a:gd name="T105" fmla="*/ 25 h 347"/>
              <a:gd name="T106" fmla="*/ 119 w 328"/>
              <a:gd name="T107" fmla="*/ 30 h 347"/>
              <a:gd name="T108" fmla="*/ 107 w 328"/>
              <a:gd name="T109" fmla="*/ 46 h 347"/>
              <a:gd name="T110" fmla="*/ 107 w 328"/>
              <a:gd name="T111" fmla="*/ 58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8" h="347">
                <a:moveTo>
                  <a:pt x="128" y="58"/>
                </a:moveTo>
                <a:lnTo>
                  <a:pt x="130" y="60"/>
                </a:lnTo>
                <a:lnTo>
                  <a:pt x="132" y="60"/>
                </a:lnTo>
                <a:lnTo>
                  <a:pt x="132" y="63"/>
                </a:lnTo>
                <a:lnTo>
                  <a:pt x="137" y="63"/>
                </a:lnTo>
                <a:lnTo>
                  <a:pt x="142" y="65"/>
                </a:lnTo>
                <a:lnTo>
                  <a:pt x="146" y="70"/>
                </a:lnTo>
                <a:lnTo>
                  <a:pt x="146" y="70"/>
                </a:lnTo>
                <a:lnTo>
                  <a:pt x="146" y="70"/>
                </a:lnTo>
                <a:lnTo>
                  <a:pt x="146" y="72"/>
                </a:lnTo>
                <a:lnTo>
                  <a:pt x="146" y="72"/>
                </a:lnTo>
                <a:lnTo>
                  <a:pt x="149" y="74"/>
                </a:lnTo>
                <a:lnTo>
                  <a:pt x="151" y="74"/>
                </a:lnTo>
                <a:lnTo>
                  <a:pt x="153" y="77"/>
                </a:lnTo>
                <a:lnTo>
                  <a:pt x="156" y="77"/>
                </a:lnTo>
                <a:lnTo>
                  <a:pt x="158" y="77"/>
                </a:lnTo>
                <a:lnTo>
                  <a:pt x="167" y="77"/>
                </a:lnTo>
                <a:lnTo>
                  <a:pt x="172" y="79"/>
                </a:lnTo>
                <a:lnTo>
                  <a:pt x="172" y="79"/>
                </a:lnTo>
                <a:lnTo>
                  <a:pt x="174" y="79"/>
                </a:lnTo>
                <a:lnTo>
                  <a:pt x="177" y="79"/>
                </a:lnTo>
                <a:lnTo>
                  <a:pt x="181" y="79"/>
                </a:lnTo>
                <a:lnTo>
                  <a:pt x="186" y="79"/>
                </a:lnTo>
                <a:lnTo>
                  <a:pt x="191" y="79"/>
                </a:lnTo>
                <a:lnTo>
                  <a:pt x="191" y="77"/>
                </a:lnTo>
                <a:lnTo>
                  <a:pt x="191" y="72"/>
                </a:lnTo>
                <a:lnTo>
                  <a:pt x="193" y="67"/>
                </a:lnTo>
                <a:lnTo>
                  <a:pt x="195" y="67"/>
                </a:lnTo>
                <a:lnTo>
                  <a:pt x="195" y="67"/>
                </a:lnTo>
                <a:lnTo>
                  <a:pt x="198" y="67"/>
                </a:lnTo>
                <a:lnTo>
                  <a:pt x="200" y="67"/>
                </a:lnTo>
                <a:lnTo>
                  <a:pt x="200" y="67"/>
                </a:lnTo>
                <a:lnTo>
                  <a:pt x="200" y="67"/>
                </a:lnTo>
                <a:lnTo>
                  <a:pt x="205" y="67"/>
                </a:lnTo>
                <a:lnTo>
                  <a:pt x="209" y="67"/>
                </a:lnTo>
                <a:lnTo>
                  <a:pt x="214" y="67"/>
                </a:lnTo>
                <a:lnTo>
                  <a:pt x="214" y="67"/>
                </a:lnTo>
                <a:lnTo>
                  <a:pt x="216" y="67"/>
                </a:lnTo>
                <a:lnTo>
                  <a:pt x="216" y="67"/>
                </a:lnTo>
                <a:lnTo>
                  <a:pt x="216" y="67"/>
                </a:lnTo>
                <a:lnTo>
                  <a:pt x="219" y="67"/>
                </a:lnTo>
                <a:lnTo>
                  <a:pt x="221" y="67"/>
                </a:lnTo>
                <a:lnTo>
                  <a:pt x="223" y="67"/>
                </a:lnTo>
                <a:lnTo>
                  <a:pt x="223" y="65"/>
                </a:lnTo>
                <a:lnTo>
                  <a:pt x="228" y="65"/>
                </a:lnTo>
                <a:lnTo>
                  <a:pt x="233" y="65"/>
                </a:lnTo>
                <a:lnTo>
                  <a:pt x="233" y="67"/>
                </a:lnTo>
                <a:lnTo>
                  <a:pt x="233" y="67"/>
                </a:lnTo>
                <a:lnTo>
                  <a:pt x="233" y="67"/>
                </a:lnTo>
                <a:lnTo>
                  <a:pt x="235" y="72"/>
                </a:lnTo>
                <a:lnTo>
                  <a:pt x="235" y="74"/>
                </a:lnTo>
                <a:lnTo>
                  <a:pt x="237" y="77"/>
                </a:lnTo>
                <a:lnTo>
                  <a:pt x="249" y="84"/>
                </a:lnTo>
                <a:lnTo>
                  <a:pt x="249" y="86"/>
                </a:lnTo>
                <a:lnTo>
                  <a:pt x="249" y="86"/>
                </a:lnTo>
                <a:lnTo>
                  <a:pt x="251" y="91"/>
                </a:lnTo>
                <a:lnTo>
                  <a:pt x="256" y="95"/>
                </a:lnTo>
                <a:lnTo>
                  <a:pt x="258" y="98"/>
                </a:lnTo>
                <a:lnTo>
                  <a:pt x="258" y="98"/>
                </a:lnTo>
                <a:lnTo>
                  <a:pt x="258" y="98"/>
                </a:lnTo>
                <a:lnTo>
                  <a:pt x="261" y="100"/>
                </a:lnTo>
                <a:lnTo>
                  <a:pt x="261" y="107"/>
                </a:lnTo>
                <a:lnTo>
                  <a:pt x="256" y="114"/>
                </a:lnTo>
                <a:lnTo>
                  <a:pt x="258" y="116"/>
                </a:lnTo>
                <a:lnTo>
                  <a:pt x="258" y="116"/>
                </a:lnTo>
                <a:lnTo>
                  <a:pt x="261" y="119"/>
                </a:lnTo>
                <a:lnTo>
                  <a:pt x="261" y="119"/>
                </a:lnTo>
                <a:lnTo>
                  <a:pt x="263" y="119"/>
                </a:lnTo>
                <a:lnTo>
                  <a:pt x="263" y="121"/>
                </a:lnTo>
                <a:lnTo>
                  <a:pt x="263" y="121"/>
                </a:lnTo>
                <a:lnTo>
                  <a:pt x="265" y="121"/>
                </a:lnTo>
                <a:lnTo>
                  <a:pt x="265" y="123"/>
                </a:lnTo>
                <a:lnTo>
                  <a:pt x="265" y="126"/>
                </a:lnTo>
                <a:lnTo>
                  <a:pt x="265" y="126"/>
                </a:lnTo>
                <a:lnTo>
                  <a:pt x="265" y="126"/>
                </a:lnTo>
                <a:lnTo>
                  <a:pt x="265" y="128"/>
                </a:lnTo>
                <a:lnTo>
                  <a:pt x="263" y="130"/>
                </a:lnTo>
                <a:lnTo>
                  <a:pt x="258" y="140"/>
                </a:lnTo>
                <a:lnTo>
                  <a:pt x="258" y="142"/>
                </a:lnTo>
                <a:lnTo>
                  <a:pt x="258" y="142"/>
                </a:lnTo>
                <a:lnTo>
                  <a:pt x="263" y="142"/>
                </a:lnTo>
                <a:lnTo>
                  <a:pt x="267" y="144"/>
                </a:lnTo>
                <a:lnTo>
                  <a:pt x="272" y="144"/>
                </a:lnTo>
                <a:lnTo>
                  <a:pt x="272" y="144"/>
                </a:lnTo>
                <a:lnTo>
                  <a:pt x="274" y="147"/>
                </a:lnTo>
                <a:lnTo>
                  <a:pt x="277" y="147"/>
                </a:lnTo>
                <a:lnTo>
                  <a:pt x="281" y="149"/>
                </a:lnTo>
                <a:lnTo>
                  <a:pt x="284" y="149"/>
                </a:lnTo>
                <a:lnTo>
                  <a:pt x="286" y="147"/>
                </a:lnTo>
                <a:lnTo>
                  <a:pt x="286" y="147"/>
                </a:lnTo>
                <a:lnTo>
                  <a:pt x="288" y="147"/>
                </a:lnTo>
                <a:lnTo>
                  <a:pt x="288" y="147"/>
                </a:lnTo>
                <a:lnTo>
                  <a:pt x="291" y="147"/>
                </a:lnTo>
                <a:lnTo>
                  <a:pt x="291" y="147"/>
                </a:lnTo>
                <a:lnTo>
                  <a:pt x="293" y="149"/>
                </a:lnTo>
                <a:lnTo>
                  <a:pt x="293" y="151"/>
                </a:lnTo>
                <a:lnTo>
                  <a:pt x="293" y="151"/>
                </a:lnTo>
                <a:lnTo>
                  <a:pt x="295" y="149"/>
                </a:lnTo>
                <a:lnTo>
                  <a:pt x="295" y="149"/>
                </a:lnTo>
                <a:lnTo>
                  <a:pt x="295" y="149"/>
                </a:lnTo>
                <a:lnTo>
                  <a:pt x="295" y="147"/>
                </a:lnTo>
                <a:lnTo>
                  <a:pt x="295" y="147"/>
                </a:lnTo>
                <a:lnTo>
                  <a:pt x="298" y="147"/>
                </a:lnTo>
                <a:lnTo>
                  <a:pt x="298" y="147"/>
                </a:lnTo>
                <a:lnTo>
                  <a:pt x="300" y="147"/>
                </a:lnTo>
                <a:lnTo>
                  <a:pt x="305" y="147"/>
                </a:lnTo>
                <a:lnTo>
                  <a:pt x="307" y="147"/>
                </a:lnTo>
                <a:lnTo>
                  <a:pt x="307" y="144"/>
                </a:lnTo>
                <a:lnTo>
                  <a:pt x="309" y="144"/>
                </a:lnTo>
                <a:lnTo>
                  <a:pt x="309" y="144"/>
                </a:lnTo>
                <a:lnTo>
                  <a:pt x="312" y="144"/>
                </a:lnTo>
                <a:lnTo>
                  <a:pt x="312" y="147"/>
                </a:lnTo>
                <a:lnTo>
                  <a:pt x="314" y="149"/>
                </a:lnTo>
                <a:lnTo>
                  <a:pt x="314" y="151"/>
                </a:lnTo>
                <a:lnTo>
                  <a:pt x="314" y="154"/>
                </a:lnTo>
                <a:lnTo>
                  <a:pt x="314" y="158"/>
                </a:lnTo>
                <a:lnTo>
                  <a:pt x="314" y="160"/>
                </a:lnTo>
                <a:lnTo>
                  <a:pt x="319" y="160"/>
                </a:lnTo>
                <a:lnTo>
                  <a:pt x="319" y="160"/>
                </a:lnTo>
                <a:lnTo>
                  <a:pt x="319" y="158"/>
                </a:lnTo>
                <a:lnTo>
                  <a:pt x="321" y="158"/>
                </a:lnTo>
                <a:lnTo>
                  <a:pt x="321" y="156"/>
                </a:lnTo>
                <a:lnTo>
                  <a:pt x="326" y="165"/>
                </a:lnTo>
                <a:lnTo>
                  <a:pt x="326" y="170"/>
                </a:lnTo>
                <a:lnTo>
                  <a:pt x="326" y="172"/>
                </a:lnTo>
                <a:lnTo>
                  <a:pt x="326" y="172"/>
                </a:lnTo>
                <a:lnTo>
                  <a:pt x="328" y="177"/>
                </a:lnTo>
                <a:lnTo>
                  <a:pt x="328" y="184"/>
                </a:lnTo>
                <a:lnTo>
                  <a:pt x="326" y="193"/>
                </a:lnTo>
                <a:lnTo>
                  <a:pt x="321" y="205"/>
                </a:lnTo>
                <a:lnTo>
                  <a:pt x="319" y="207"/>
                </a:lnTo>
                <a:lnTo>
                  <a:pt x="321" y="214"/>
                </a:lnTo>
                <a:lnTo>
                  <a:pt x="319" y="216"/>
                </a:lnTo>
                <a:lnTo>
                  <a:pt x="316" y="219"/>
                </a:lnTo>
                <a:lnTo>
                  <a:pt x="314" y="219"/>
                </a:lnTo>
                <a:lnTo>
                  <a:pt x="309" y="226"/>
                </a:lnTo>
                <a:lnTo>
                  <a:pt x="305" y="226"/>
                </a:lnTo>
                <a:lnTo>
                  <a:pt x="302" y="226"/>
                </a:lnTo>
                <a:lnTo>
                  <a:pt x="298" y="219"/>
                </a:lnTo>
                <a:lnTo>
                  <a:pt x="295" y="216"/>
                </a:lnTo>
                <a:lnTo>
                  <a:pt x="293" y="214"/>
                </a:lnTo>
                <a:lnTo>
                  <a:pt x="286" y="209"/>
                </a:lnTo>
                <a:lnTo>
                  <a:pt x="284" y="207"/>
                </a:lnTo>
                <a:lnTo>
                  <a:pt x="281" y="207"/>
                </a:lnTo>
                <a:lnTo>
                  <a:pt x="279" y="209"/>
                </a:lnTo>
                <a:lnTo>
                  <a:pt x="277" y="212"/>
                </a:lnTo>
                <a:lnTo>
                  <a:pt x="279" y="214"/>
                </a:lnTo>
                <a:lnTo>
                  <a:pt x="284" y="219"/>
                </a:lnTo>
                <a:lnTo>
                  <a:pt x="286" y="219"/>
                </a:lnTo>
                <a:lnTo>
                  <a:pt x="286" y="221"/>
                </a:lnTo>
                <a:lnTo>
                  <a:pt x="288" y="221"/>
                </a:lnTo>
                <a:lnTo>
                  <a:pt x="288" y="223"/>
                </a:lnTo>
                <a:lnTo>
                  <a:pt x="288" y="230"/>
                </a:lnTo>
                <a:lnTo>
                  <a:pt x="291" y="235"/>
                </a:lnTo>
                <a:lnTo>
                  <a:pt x="288" y="244"/>
                </a:lnTo>
                <a:lnTo>
                  <a:pt x="291" y="247"/>
                </a:lnTo>
                <a:lnTo>
                  <a:pt x="291" y="251"/>
                </a:lnTo>
                <a:lnTo>
                  <a:pt x="291" y="254"/>
                </a:lnTo>
                <a:lnTo>
                  <a:pt x="288" y="254"/>
                </a:lnTo>
                <a:lnTo>
                  <a:pt x="288" y="256"/>
                </a:lnTo>
                <a:lnTo>
                  <a:pt x="286" y="258"/>
                </a:lnTo>
                <a:lnTo>
                  <a:pt x="284" y="258"/>
                </a:lnTo>
                <a:lnTo>
                  <a:pt x="281" y="261"/>
                </a:lnTo>
                <a:lnTo>
                  <a:pt x="279" y="268"/>
                </a:lnTo>
                <a:lnTo>
                  <a:pt x="277" y="270"/>
                </a:lnTo>
                <a:lnTo>
                  <a:pt x="272" y="272"/>
                </a:lnTo>
                <a:lnTo>
                  <a:pt x="267" y="272"/>
                </a:lnTo>
                <a:lnTo>
                  <a:pt x="265" y="277"/>
                </a:lnTo>
                <a:lnTo>
                  <a:pt x="263" y="279"/>
                </a:lnTo>
                <a:lnTo>
                  <a:pt x="254" y="293"/>
                </a:lnTo>
                <a:lnTo>
                  <a:pt x="251" y="300"/>
                </a:lnTo>
                <a:lnTo>
                  <a:pt x="249" y="300"/>
                </a:lnTo>
                <a:lnTo>
                  <a:pt x="247" y="300"/>
                </a:lnTo>
                <a:lnTo>
                  <a:pt x="230" y="300"/>
                </a:lnTo>
                <a:lnTo>
                  <a:pt x="226" y="298"/>
                </a:lnTo>
                <a:lnTo>
                  <a:pt x="221" y="296"/>
                </a:lnTo>
                <a:lnTo>
                  <a:pt x="221" y="296"/>
                </a:lnTo>
                <a:lnTo>
                  <a:pt x="219" y="296"/>
                </a:lnTo>
                <a:lnTo>
                  <a:pt x="216" y="298"/>
                </a:lnTo>
                <a:lnTo>
                  <a:pt x="214" y="305"/>
                </a:lnTo>
                <a:lnTo>
                  <a:pt x="207" y="316"/>
                </a:lnTo>
                <a:lnTo>
                  <a:pt x="202" y="316"/>
                </a:lnTo>
                <a:lnTo>
                  <a:pt x="198" y="316"/>
                </a:lnTo>
                <a:lnTo>
                  <a:pt x="195" y="316"/>
                </a:lnTo>
                <a:lnTo>
                  <a:pt x="195" y="316"/>
                </a:lnTo>
                <a:lnTo>
                  <a:pt x="195" y="321"/>
                </a:lnTo>
                <a:lnTo>
                  <a:pt x="193" y="323"/>
                </a:lnTo>
                <a:lnTo>
                  <a:pt x="191" y="328"/>
                </a:lnTo>
                <a:lnTo>
                  <a:pt x="188" y="333"/>
                </a:lnTo>
                <a:lnTo>
                  <a:pt x="186" y="333"/>
                </a:lnTo>
                <a:lnTo>
                  <a:pt x="184" y="333"/>
                </a:lnTo>
                <a:lnTo>
                  <a:pt x="177" y="326"/>
                </a:lnTo>
                <a:lnTo>
                  <a:pt x="177" y="321"/>
                </a:lnTo>
                <a:lnTo>
                  <a:pt x="179" y="319"/>
                </a:lnTo>
                <a:lnTo>
                  <a:pt x="181" y="316"/>
                </a:lnTo>
                <a:lnTo>
                  <a:pt x="181" y="316"/>
                </a:lnTo>
                <a:lnTo>
                  <a:pt x="181" y="314"/>
                </a:lnTo>
                <a:lnTo>
                  <a:pt x="186" y="312"/>
                </a:lnTo>
                <a:lnTo>
                  <a:pt x="188" y="309"/>
                </a:lnTo>
                <a:lnTo>
                  <a:pt x="188" y="302"/>
                </a:lnTo>
                <a:lnTo>
                  <a:pt x="191" y="300"/>
                </a:lnTo>
                <a:lnTo>
                  <a:pt x="188" y="298"/>
                </a:lnTo>
                <a:lnTo>
                  <a:pt x="188" y="296"/>
                </a:lnTo>
                <a:lnTo>
                  <a:pt x="186" y="293"/>
                </a:lnTo>
                <a:lnTo>
                  <a:pt x="179" y="289"/>
                </a:lnTo>
                <a:lnTo>
                  <a:pt x="172" y="286"/>
                </a:lnTo>
                <a:lnTo>
                  <a:pt x="170" y="284"/>
                </a:lnTo>
                <a:lnTo>
                  <a:pt x="165" y="293"/>
                </a:lnTo>
                <a:lnTo>
                  <a:pt x="165" y="293"/>
                </a:lnTo>
                <a:lnTo>
                  <a:pt x="158" y="300"/>
                </a:lnTo>
                <a:lnTo>
                  <a:pt x="156" y="302"/>
                </a:lnTo>
                <a:lnTo>
                  <a:pt x="156" y="307"/>
                </a:lnTo>
                <a:lnTo>
                  <a:pt x="153" y="312"/>
                </a:lnTo>
                <a:lnTo>
                  <a:pt x="151" y="314"/>
                </a:lnTo>
                <a:lnTo>
                  <a:pt x="153" y="316"/>
                </a:lnTo>
                <a:lnTo>
                  <a:pt x="153" y="319"/>
                </a:lnTo>
                <a:lnTo>
                  <a:pt x="153" y="323"/>
                </a:lnTo>
                <a:lnTo>
                  <a:pt x="153" y="328"/>
                </a:lnTo>
                <a:lnTo>
                  <a:pt x="151" y="335"/>
                </a:lnTo>
                <a:lnTo>
                  <a:pt x="151" y="337"/>
                </a:lnTo>
                <a:lnTo>
                  <a:pt x="151" y="340"/>
                </a:lnTo>
                <a:lnTo>
                  <a:pt x="151" y="340"/>
                </a:lnTo>
                <a:lnTo>
                  <a:pt x="149" y="342"/>
                </a:lnTo>
                <a:lnTo>
                  <a:pt x="149" y="340"/>
                </a:lnTo>
                <a:lnTo>
                  <a:pt x="144" y="337"/>
                </a:lnTo>
                <a:lnTo>
                  <a:pt x="142" y="337"/>
                </a:lnTo>
                <a:lnTo>
                  <a:pt x="139" y="337"/>
                </a:lnTo>
                <a:lnTo>
                  <a:pt x="135" y="337"/>
                </a:lnTo>
                <a:lnTo>
                  <a:pt x="130" y="337"/>
                </a:lnTo>
                <a:lnTo>
                  <a:pt x="119" y="342"/>
                </a:lnTo>
                <a:lnTo>
                  <a:pt x="112" y="347"/>
                </a:lnTo>
                <a:lnTo>
                  <a:pt x="112" y="342"/>
                </a:lnTo>
                <a:lnTo>
                  <a:pt x="112" y="342"/>
                </a:lnTo>
                <a:lnTo>
                  <a:pt x="109" y="340"/>
                </a:lnTo>
                <a:lnTo>
                  <a:pt x="107" y="340"/>
                </a:lnTo>
                <a:lnTo>
                  <a:pt x="105" y="342"/>
                </a:lnTo>
                <a:lnTo>
                  <a:pt x="102" y="342"/>
                </a:lnTo>
                <a:lnTo>
                  <a:pt x="100" y="342"/>
                </a:lnTo>
                <a:lnTo>
                  <a:pt x="98" y="344"/>
                </a:lnTo>
                <a:lnTo>
                  <a:pt x="98" y="344"/>
                </a:lnTo>
                <a:lnTo>
                  <a:pt x="91" y="342"/>
                </a:lnTo>
                <a:lnTo>
                  <a:pt x="86" y="337"/>
                </a:lnTo>
                <a:lnTo>
                  <a:pt x="84" y="333"/>
                </a:lnTo>
                <a:lnTo>
                  <a:pt x="81" y="333"/>
                </a:lnTo>
                <a:lnTo>
                  <a:pt x="79" y="333"/>
                </a:lnTo>
                <a:lnTo>
                  <a:pt x="77" y="333"/>
                </a:lnTo>
                <a:lnTo>
                  <a:pt x="74" y="328"/>
                </a:lnTo>
                <a:lnTo>
                  <a:pt x="72" y="326"/>
                </a:lnTo>
                <a:lnTo>
                  <a:pt x="65" y="326"/>
                </a:lnTo>
                <a:lnTo>
                  <a:pt x="63" y="323"/>
                </a:lnTo>
                <a:lnTo>
                  <a:pt x="58" y="326"/>
                </a:lnTo>
                <a:lnTo>
                  <a:pt x="58" y="328"/>
                </a:lnTo>
                <a:lnTo>
                  <a:pt x="56" y="330"/>
                </a:lnTo>
                <a:lnTo>
                  <a:pt x="53" y="333"/>
                </a:lnTo>
                <a:lnTo>
                  <a:pt x="51" y="333"/>
                </a:lnTo>
                <a:lnTo>
                  <a:pt x="49" y="333"/>
                </a:lnTo>
                <a:lnTo>
                  <a:pt x="46" y="328"/>
                </a:lnTo>
                <a:lnTo>
                  <a:pt x="46" y="326"/>
                </a:lnTo>
                <a:lnTo>
                  <a:pt x="46" y="321"/>
                </a:lnTo>
                <a:lnTo>
                  <a:pt x="51" y="316"/>
                </a:lnTo>
                <a:lnTo>
                  <a:pt x="51" y="312"/>
                </a:lnTo>
                <a:lnTo>
                  <a:pt x="49" y="309"/>
                </a:lnTo>
                <a:lnTo>
                  <a:pt x="46" y="307"/>
                </a:lnTo>
                <a:lnTo>
                  <a:pt x="44" y="305"/>
                </a:lnTo>
                <a:lnTo>
                  <a:pt x="42" y="302"/>
                </a:lnTo>
                <a:lnTo>
                  <a:pt x="42" y="300"/>
                </a:lnTo>
                <a:lnTo>
                  <a:pt x="39" y="302"/>
                </a:lnTo>
                <a:lnTo>
                  <a:pt x="37" y="302"/>
                </a:lnTo>
                <a:lnTo>
                  <a:pt x="32" y="305"/>
                </a:lnTo>
                <a:lnTo>
                  <a:pt x="30" y="307"/>
                </a:lnTo>
                <a:lnTo>
                  <a:pt x="30" y="307"/>
                </a:lnTo>
                <a:lnTo>
                  <a:pt x="28" y="307"/>
                </a:lnTo>
                <a:lnTo>
                  <a:pt x="25" y="305"/>
                </a:lnTo>
                <a:lnTo>
                  <a:pt x="25" y="305"/>
                </a:lnTo>
                <a:lnTo>
                  <a:pt x="23" y="305"/>
                </a:lnTo>
                <a:lnTo>
                  <a:pt x="21" y="302"/>
                </a:lnTo>
                <a:lnTo>
                  <a:pt x="16" y="300"/>
                </a:lnTo>
                <a:lnTo>
                  <a:pt x="9" y="293"/>
                </a:lnTo>
                <a:lnTo>
                  <a:pt x="7" y="286"/>
                </a:lnTo>
                <a:lnTo>
                  <a:pt x="4" y="284"/>
                </a:lnTo>
                <a:lnTo>
                  <a:pt x="2" y="279"/>
                </a:lnTo>
                <a:lnTo>
                  <a:pt x="2" y="277"/>
                </a:lnTo>
                <a:lnTo>
                  <a:pt x="0" y="275"/>
                </a:lnTo>
                <a:lnTo>
                  <a:pt x="7" y="270"/>
                </a:lnTo>
                <a:lnTo>
                  <a:pt x="9" y="268"/>
                </a:lnTo>
                <a:lnTo>
                  <a:pt x="16" y="256"/>
                </a:lnTo>
                <a:lnTo>
                  <a:pt x="18" y="256"/>
                </a:lnTo>
                <a:lnTo>
                  <a:pt x="21" y="256"/>
                </a:lnTo>
                <a:lnTo>
                  <a:pt x="21" y="254"/>
                </a:lnTo>
                <a:lnTo>
                  <a:pt x="21" y="254"/>
                </a:lnTo>
                <a:lnTo>
                  <a:pt x="21" y="251"/>
                </a:lnTo>
                <a:lnTo>
                  <a:pt x="21" y="249"/>
                </a:lnTo>
                <a:lnTo>
                  <a:pt x="16" y="247"/>
                </a:lnTo>
                <a:lnTo>
                  <a:pt x="16" y="247"/>
                </a:lnTo>
                <a:lnTo>
                  <a:pt x="16" y="233"/>
                </a:lnTo>
                <a:lnTo>
                  <a:pt x="16" y="233"/>
                </a:lnTo>
                <a:lnTo>
                  <a:pt x="16" y="228"/>
                </a:lnTo>
                <a:lnTo>
                  <a:pt x="16" y="226"/>
                </a:lnTo>
                <a:lnTo>
                  <a:pt x="18" y="223"/>
                </a:lnTo>
                <a:lnTo>
                  <a:pt x="21" y="223"/>
                </a:lnTo>
                <a:lnTo>
                  <a:pt x="28" y="221"/>
                </a:lnTo>
                <a:lnTo>
                  <a:pt x="32" y="219"/>
                </a:lnTo>
                <a:lnTo>
                  <a:pt x="60" y="198"/>
                </a:lnTo>
                <a:lnTo>
                  <a:pt x="63" y="195"/>
                </a:lnTo>
                <a:lnTo>
                  <a:pt x="67" y="186"/>
                </a:lnTo>
                <a:lnTo>
                  <a:pt x="74" y="179"/>
                </a:lnTo>
                <a:lnTo>
                  <a:pt x="74" y="177"/>
                </a:lnTo>
                <a:lnTo>
                  <a:pt x="77" y="174"/>
                </a:lnTo>
                <a:lnTo>
                  <a:pt x="88" y="167"/>
                </a:lnTo>
                <a:lnTo>
                  <a:pt x="93" y="165"/>
                </a:lnTo>
                <a:lnTo>
                  <a:pt x="93" y="160"/>
                </a:lnTo>
                <a:lnTo>
                  <a:pt x="93" y="156"/>
                </a:lnTo>
                <a:lnTo>
                  <a:pt x="91" y="154"/>
                </a:lnTo>
                <a:lnTo>
                  <a:pt x="88" y="151"/>
                </a:lnTo>
                <a:lnTo>
                  <a:pt x="88" y="151"/>
                </a:lnTo>
                <a:lnTo>
                  <a:pt x="86" y="147"/>
                </a:lnTo>
                <a:lnTo>
                  <a:pt x="84" y="130"/>
                </a:lnTo>
                <a:lnTo>
                  <a:pt x="84" y="123"/>
                </a:lnTo>
                <a:lnTo>
                  <a:pt x="84" y="123"/>
                </a:lnTo>
                <a:lnTo>
                  <a:pt x="84" y="116"/>
                </a:lnTo>
                <a:lnTo>
                  <a:pt x="86" y="112"/>
                </a:lnTo>
                <a:lnTo>
                  <a:pt x="86" y="107"/>
                </a:lnTo>
                <a:lnTo>
                  <a:pt x="86" y="105"/>
                </a:lnTo>
                <a:lnTo>
                  <a:pt x="86" y="105"/>
                </a:lnTo>
                <a:lnTo>
                  <a:pt x="84" y="102"/>
                </a:lnTo>
                <a:lnTo>
                  <a:pt x="84" y="100"/>
                </a:lnTo>
                <a:lnTo>
                  <a:pt x="84" y="95"/>
                </a:lnTo>
                <a:lnTo>
                  <a:pt x="84" y="93"/>
                </a:lnTo>
                <a:lnTo>
                  <a:pt x="93" y="84"/>
                </a:lnTo>
                <a:lnTo>
                  <a:pt x="93" y="81"/>
                </a:lnTo>
                <a:lnTo>
                  <a:pt x="95" y="81"/>
                </a:lnTo>
                <a:lnTo>
                  <a:pt x="95" y="79"/>
                </a:lnTo>
                <a:lnTo>
                  <a:pt x="95" y="74"/>
                </a:lnTo>
                <a:lnTo>
                  <a:pt x="95" y="72"/>
                </a:lnTo>
                <a:lnTo>
                  <a:pt x="95" y="70"/>
                </a:lnTo>
                <a:lnTo>
                  <a:pt x="95" y="70"/>
                </a:lnTo>
                <a:lnTo>
                  <a:pt x="95" y="67"/>
                </a:lnTo>
                <a:lnTo>
                  <a:pt x="93" y="67"/>
                </a:lnTo>
                <a:lnTo>
                  <a:pt x="95" y="65"/>
                </a:lnTo>
                <a:lnTo>
                  <a:pt x="95" y="65"/>
                </a:lnTo>
                <a:lnTo>
                  <a:pt x="95" y="63"/>
                </a:lnTo>
                <a:lnTo>
                  <a:pt x="95" y="53"/>
                </a:lnTo>
                <a:lnTo>
                  <a:pt x="95" y="51"/>
                </a:lnTo>
                <a:lnTo>
                  <a:pt x="93" y="44"/>
                </a:lnTo>
                <a:lnTo>
                  <a:pt x="93" y="42"/>
                </a:lnTo>
                <a:lnTo>
                  <a:pt x="91" y="42"/>
                </a:lnTo>
                <a:lnTo>
                  <a:pt x="88" y="32"/>
                </a:lnTo>
                <a:lnTo>
                  <a:pt x="88" y="30"/>
                </a:lnTo>
                <a:lnTo>
                  <a:pt x="84" y="23"/>
                </a:lnTo>
                <a:lnTo>
                  <a:pt x="84" y="21"/>
                </a:lnTo>
                <a:lnTo>
                  <a:pt x="84" y="18"/>
                </a:lnTo>
                <a:lnTo>
                  <a:pt x="84" y="14"/>
                </a:lnTo>
                <a:lnTo>
                  <a:pt x="86" y="9"/>
                </a:lnTo>
                <a:lnTo>
                  <a:pt x="86" y="9"/>
                </a:lnTo>
                <a:lnTo>
                  <a:pt x="88" y="7"/>
                </a:lnTo>
                <a:lnTo>
                  <a:pt x="88" y="7"/>
                </a:lnTo>
                <a:lnTo>
                  <a:pt x="91" y="7"/>
                </a:lnTo>
                <a:lnTo>
                  <a:pt x="91" y="5"/>
                </a:lnTo>
                <a:lnTo>
                  <a:pt x="93" y="2"/>
                </a:lnTo>
                <a:lnTo>
                  <a:pt x="95" y="2"/>
                </a:lnTo>
                <a:lnTo>
                  <a:pt x="95" y="0"/>
                </a:lnTo>
                <a:lnTo>
                  <a:pt x="98" y="7"/>
                </a:lnTo>
                <a:lnTo>
                  <a:pt x="98" y="9"/>
                </a:lnTo>
                <a:lnTo>
                  <a:pt x="100" y="12"/>
                </a:lnTo>
                <a:lnTo>
                  <a:pt x="107" y="21"/>
                </a:lnTo>
                <a:lnTo>
                  <a:pt x="107" y="23"/>
                </a:lnTo>
                <a:lnTo>
                  <a:pt x="109" y="25"/>
                </a:lnTo>
                <a:lnTo>
                  <a:pt x="109" y="25"/>
                </a:lnTo>
                <a:lnTo>
                  <a:pt x="109" y="25"/>
                </a:lnTo>
                <a:lnTo>
                  <a:pt x="112" y="25"/>
                </a:lnTo>
                <a:lnTo>
                  <a:pt x="112" y="25"/>
                </a:lnTo>
                <a:lnTo>
                  <a:pt x="112" y="25"/>
                </a:lnTo>
                <a:lnTo>
                  <a:pt x="114" y="28"/>
                </a:lnTo>
                <a:lnTo>
                  <a:pt x="114" y="28"/>
                </a:lnTo>
                <a:lnTo>
                  <a:pt x="116" y="28"/>
                </a:lnTo>
                <a:lnTo>
                  <a:pt x="116" y="28"/>
                </a:lnTo>
                <a:lnTo>
                  <a:pt x="116" y="30"/>
                </a:lnTo>
                <a:lnTo>
                  <a:pt x="119" y="30"/>
                </a:lnTo>
                <a:lnTo>
                  <a:pt x="119" y="35"/>
                </a:lnTo>
                <a:lnTo>
                  <a:pt x="119" y="37"/>
                </a:lnTo>
                <a:lnTo>
                  <a:pt x="114" y="39"/>
                </a:lnTo>
                <a:lnTo>
                  <a:pt x="112" y="42"/>
                </a:lnTo>
                <a:lnTo>
                  <a:pt x="109" y="42"/>
                </a:lnTo>
                <a:lnTo>
                  <a:pt x="107" y="44"/>
                </a:lnTo>
                <a:lnTo>
                  <a:pt x="107" y="46"/>
                </a:lnTo>
                <a:lnTo>
                  <a:pt x="107" y="46"/>
                </a:lnTo>
                <a:lnTo>
                  <a:pt x="107" y="49"/>
                </a:lnTo>
                <a:lnTo>
                  <a:pt x="109" y="51"/>
                </a:lnTo>
                <a:lnTo>
                  <a:pt x="109" y="51"/>
                </a:lnTo>
                <a:lnTo>
                  <a:pt x="107" y="53"/>
                </a:lnTo>
                <a:lnTo>
                  <a:pt x="107" y="56"/>
                </a:lnTo>
                <a:lnTo>
                  <a:pt x="107" y="58"/>
                </a:lnTo>
                <a:lnTo>
                  <a:pt x="128" y="58"/>
                </a:lnTo>
                <a:close/>
              </a:path>
            </a:pathLst>
          </a:custGeom>
          <a:solidFill>
            <a:srgbClr val="D95B81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24" name="Rectángulo 123">
            <a:extLst>
              <a:ext uri="{FF2B5EF4-FFF2-40B4-BE49-F238E27FC236}">
                <a16:creationId xmlns:a16="http://schemas.microsoft.com/office/drawing/2014/main" id="{987A75AE-1DC0-D346-B54D-9A0093458914}"/>
              </a:ext>
            </a:extLst>
          </p:cNvPr>
          <p:cNvSpPr/>
          <p:nvPr/>
        </p:nvSpPr>
        <p:spPr>
          <a:xfrm flipH="1">
            <a:off x="2645365" y="4861180"/>
            <a:ext cx="115345" cy="1782305"/>
          </a:xfrm>
          <a:prstGeom prst="rect">
            <a:avLst/>
          </a:prstGeom>
          <a:solidFill>
            <a:srgbClr val="28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200" dirty="0" err="1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5" name="CuadroTexto 124">
            <a:extLst>
              <a:ext uri="{FF2B5EF4-FFF2-40B4-BE49-F238E27FC236}">
                <a16:creationId xmlns:a16="http://schemas.microsoft.com/office/drawing/2014/main" id="{D3487529-87BC-6347-9F08-B4BF383FF31A}"/>
              </a:ext>
            </a:extLst>
          </p:cNvPr>
          <p:cNvSpPr txBox="1"/>
          <p:nvPr/>
        </p:nvSpPr>
        <p:spPr>
          <a:xfrm>
            <a:off x="2750062" y="4871924"/>
            <a:ext cx="21883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solidFill>
                  <a:srgbClr val="005C9A"/>
                </a:solidFill>
              </a:rPr>
              <a:t>7. Identificar modelos de negocio rentables </a:t>
            </a:r>
            <a:r>
              <a:rPr lang="es-CO" sz="1400" dirty="0">
                <a:solidFill>
                  <a:srgbClr val="005C9A"/>
                </a:solidFill>
              </a:rPr>
              <a:t>que resuelvan las necesidades de desarrollo regionales y sub-sectoriales que estén alineados a la política pública</a:t>
            </a:r>
          </a:p>
        </p:txBody>
      </p:sp>
      <p:sp>
        <p:nvSpPr>
          <p:cNvPr id="127" name="Rectángulo 126">
            <a:extLst>
              <a:ext uri="{FF2B5EF4-FFF2-40B4-BE49-F238E27FC236}">
                <a16:creationId xmlns:a16="http://schemas.microsoft.com/office/drawing/2014/main" id="{3F1346FC-C92D-9142-BE10-C8D1D7F90FB6}"/>
              </a:ext>
            </a:extLst>
          </p:cNvPr>
          <p:cNvSpPr/>
          <p:nvPr/>
        </p:nvSpPr>
        <p:spPr>
          <a:xfrm flipH="1">
            <a:off x="4808195" y="4873791"/>
            <a:ext cx="115345" cy="1782305"/>
          </a:xfrm>
          <a:prstGeom prst="rect">
            <a:avLst/>
          </a:prstGeom>
          <a:solidFill>
            <a:srgbClr val="F3B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s-CO" sz="1200" dirty="0" err="1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B4B4167A-99E3-224C-87C5-C41C6C887387}"/>
              </a:ext>
            </a:extLst>
          </p:cNvPr>
          <p:cNvSpPr txBox="1"/>
          <p:nvPr/>
        </p:nvSpPr>
        <p:spPr>
          <a:xfrm>
            <a:off x="4921038" y="4882724"/>
            <a:ext cx="21883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solidFill>
                  <a:srgbClr val="005C9A"/>
                </a:solidFill>
              </a:rPr>
              <a:t>8. </a:t>
            </a:r>
            <a:r>
              <a:rPr lang="es-CO" sz="1400" dirty="0">
                <a:solidFill>
                  <a:srgbClr val="005C9A"/>
                </a:solidFill>
              </a:rPr>
              <a:t>Para cada modelo de negocio, </a:t>
            </a:r>
            <a:r>
              <a:rPr lang="es-CO" sz="1400" b="1" dirty="0">
                <a:solidFill>
                  <a:srgbClr val="005C9A"/>
                </a:solidFill>
              </a:rPr>
              <a:t>agregar un rango de información de soporte </a:t>
            </a:r>
            <a:r>
              <a:rPr lang="es-CO" sz="1400" dirty="0">
                <a:solidFill>
                  <a:srgbClr val="005C9A"/>
                </a:solidFill>
              </a:rPr>
              <a:t>que le orinten a los inversionistas a hacer la debida diligencia y eventualmente invertir</a:t>
            </a:r>
          </a:p>
        </p:txBody>
      </p:sp>
      <p:sp>
        <p:nvSpPr>
          <p:cNvPr id="129" name="CuadroTexto 128">
            <a:extLst>
              <a:ext uri="{FF2B5EF4-FFF2-40B4-BE49-F238E27FC236}">
                <a16:creationId xmlns:a16="http://schemas.microsoft.com/office/drawing/2014/main" id="{8469413B-EF52-8242-BF2D-1C07C2730132}"/>
              </a:ext>
            </a:extLst>
          </p:cNvPr>
          <p:cNvSpPr txBox="1"/>
          <p:nvPr/>
        </p:nvSpPr>
        <p:spPr>
          <a:xfrm>
            <a:off x="6943407" y="4934171"/>
            <a:ext cx="205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200" dirty="0"/>
              <a:t>Resultados: 15-20 áreas de oportunidad de inversión con datos soporte</a:t>
            </a:r>
          </a:p>
        </p:txBody>
      </p:sp>
      <p:pic>
        <p:nvPicPr>
          <p:cNvPr id="131" name="Gráfico 130" descr="Bombilla">
            <a:extLst>
              <a:ext uri="{FF2B5EF4-FFF2-40B4-BE49-F238E27FC236}">
                <a16:creationId xmlns:a16="http://schemas.microsoft.com/office/drawing/2014/main" id="{E0306E0D-4D08-D74D-8648-C9540C6E8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1518" y="5724176"/>
            <a:ext cx="360000" cy="360000"/>
          </a:xfrm>
          <a:prstGeom prst="rect">
            <a:avLst/>
          </a:prstGeom>
        </p:spPr>
      </p:pic>
      <p:pic>
        <p:nvPicPr>
          <p:cNvPr id="132" name="Gráfico 131" descr="Bombilla">
            <a:extLst>
              <a:ext uri="{FF2B5EF4-FFF2-40B4-BE49-F238E27FC236}">
                <a16:creationId xmlns:a16="http://schemas.microsoft.com/office/drawing/2014/main" id="{5C0BC3EF-0F3F-4D4D-83F2-C90E80FF9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11272" y="5734397"/>
            <a:ext cx="360000" cy="360000"/>
          </a:xfrm>
          <a:prstGeom prst="rect">
            <a:avLst/>
          </a:prstGeom>
        </p:spPr>
      </p:pic>
      <p:pic>
        <p:nvPicPr>
          <p:cNvPr id="133" name="Gráfico 132" descr="Bombilla">
            <a:extLst>
              <a:ext uri="{FF2B5EF4-FFF2-40B4-BE49-F238E27FC236}">
                <a16:creationId xmlns:a16="http://schemas.microsoft.com/office/drawing/2014/main" id="{DD31436A-C75D-5744-89F9-D12B44042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1027" y="5732789"/>
            <a:ext cx="360000" cy="360000"/>
          </a:xfrm>
          <a:prstGeom prst="rect">
            <a:avLst/>
          </a:prstGeom>
        </p:spPr>
      </p:pic>
      <p:cxnSp>
        <p:nvCxnSpPr>
          <p:cNvPr id="126" name="Conector recto de flecha 76">
            <a:extLst>
              <a:ext uri="{FF2B5EF4-FFF2-40B4-BE49-F238E27FC236}">
                <a16:creationId xmlns:a16="http://schemas.microsoft.com/office/drawing/2014/main" id="{5805DE16-4D94-2D44-9923-96ED05E1CFBF}"/>
              </a:ext>
            </a:extLst>
          </p:cNvPr>
          <p:cNvCxnSpPr>
            <a:cxnSpLocks/>
          </p:cNvCxnSpPr>
          <p:nvPr/>
        </p:nvCxnSpPr>
        <p:spPr>
          <a:xfrm flipH="1">
            <a:off x="6505674" y="3062350"/>
            <a:ext cx="29425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ector recto de flecha 76">
            <a:extLst>
              <a:ext uri="{FF2B5EF4-FFF2-40B4-BE49-F238E27FC236}">
                <a16:creationId xmlns:a16="http://schemas.microsoft.com/office/drawing/2014/main" id="{1C530E28-7E61-F94F-B176-954C63A5F0A1}"/>
              </a:ext>
            </a:extLst>
          </p:cNvPr>
          <p:cNvCxnSpPr>
            <a:cxnSpLocks/>
          </p:cNvCxnSpPr>
          <p:nvPr/>
        </p:nvCxnSpPr>
        <p:spPr>
          <a:xfrm flipH="1">
            <a:off x="2848168" y="3062350"/>
            <a:ext cx="29425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ector recto de flecha 76">
            <a:extLst>
              <a:ext uri="{FF2B5EF4-FFF2-40B4-BE49-F238E27FC236}">
                <a16:creationId xmlns:a16="http://schemas.microsoft.com/office/drawing/2014/main" id="{222DCE86-1F5C-A341-A8D7-215231550E38}"/>
              </a:ext>
            </a:extLst>
          </p:cNvPr>
          <p:cNvCxnSpPr>
            <a:cxnSpLocks/>
          </p:cNvCxnSpPr>
          <p:nvPr/>
        </p:nvCxnSpPr>
        <p:spPr>
          <a:xfrm flipH="1">
            <a:off x="4966420" y="3062350"/>
            <a:ext cx="29425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ector recto de flecha 76">
            <a:extLst>
              <a:ext uri="{FF2B5EF4-FFF2-40B4-BE49-F238E27FC236}">
                <a16:creationId xmlns:a16="http://schemas.microsoft.com/office/drawing/2014/main" id="{FB594984-8612-2B49-8E57-DCC7D94F3776}"/>
              </a:ext>
            </a:extLst>
          </p:cNvPr>
          <p:cNvCxnSpPr>
            <a:cxnSpLocks/>
          </p:cNvCxnSpPr>
          <p:nvPr/>
        </p:nvCxnSpPr>
        <p:spPr>
          <a:xfrm>
            <a:off x="507413" y="4613420"/>
            <a:ext cx="0" cy="2087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ector recto de flecha 39">
            <a:extLst>
              <a:ext uri="{FF2B5EF4-FFF2-40B4-BE49-F238E27FC236}">
                <a16:creationId xmlns:a16="http://schemas.microsoft.com/office/drawing/2014/main" id="{89F0CC06-544D-104C-AF2B-F9357D74F395}"/>
              </a:ext>
            </a:extLst>
          </p:cNvPr>
          <p:cNvCxnSpPr>
            <a:cxnSpLocks/>
          </p:cNvCxnSpPr>
          <p:nvPr/>
        </p:nvCxnSpPr>
        <p:spPr>
          <a:xfrm>
            <a:off x="2455968" y="4838836"/>
            <a:ext cx="2645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ector recto de flecha 39">
            <a:extLst>
              <a:ext uri="{FF2B5EF4-FFF2-40B4-BE49-F238E27FC236}">
                <a16:creationId xmlns:a16="http://schemas.microsoft.com/office/drawing/2014/main" id="{72229293-E346-8A44-971E-4C4A3DDAEF05}"/>
              </a:ext>
            </a:extLst>
          </p:cNvPr>
          <p:cNvCxnSpPr>
            <a:cxnSpLocks/>
          </p:cNvCxnSpPr>
          <p:nvPr/>
        </p:nvCxnSpPr>
        <p:spPr>
          <a:xfrm>
            <a:off x="4733612" y="4838836"/>
            <a:ext cx="2645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ector recto de flecha 39">
            <a:extLst>
              <a:ext uri="{FF2B5EF4-FFF2-40B4-BE49-F238E27FC236}">
                <a16:creationId xmlns:a16="http://schemas.microsoft.com/office/drawing/2014/main" id="{7D57FCC0-49DA-2743-B6BB-3C79E1D92D92}"/>
              </a:ext>
            </a:extLst>
          </p:cNvPr>
          <p:cNvCxnSpPr>
            <a:cxnSpLocks/>
          </p:cNvCxnSpPr>
          <p:nvPr/>
        </p:nvCxnSpPr>
        <p:spPr>
          <a:xfrm>
            <a:off x="6943407" y="4838836"/>
            <a:ext cx="2645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855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C7F968-1A3C-4F45-9011-97F9C0FAD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solidFill>
                  <a:schemeClr val="tx2"/>
                </a:solidFill>
              </a:rPr>
              <a:t>La oficina del PNUD del país lideró la implementación del Mapa para Inversionistas ODS, desde el principio y a lo largo de los años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22EB61-9946-0E4F-BE5E-0229DE94B211}"/>
              </a:ext>
            </a:extLst>
          </p:cNvPr>
          <p:cNvSpPr/>
          <p:nvPr/>
        </p:nvSpPr>
        <p:spPr>
          <a:xfrm>
            <a:off x="976393" y="2220644"/>
            <a:ext cx="7481809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000" lvl="1" indent="18000">
              <a:spcBef>
                <a:spcPts val="600"/>
              </a:spcBef>
              <a:buSzPct val="100000"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1. Armar un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caso sobre las necesidades 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en el ecosistema de inversión local. </a:t>
            </a:r>
          </a:p>
          <a:p>
            <a:pPr marL="126000" lvl="1" indent="18000">
              <a:spcBef>
                <a:spcPts val="600"/>
              </a:spcBef>
              <a:buSzPct val="100000"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2. Asegurar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la aceptación del gobierno y la alineación con el portafolio del PNUD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y los procesos INFF </a:t>
            </a:r>
          </a:p>
          <a:p>
            <a:pPr marL="126000" lvl="1" indent="18000">
              <a:spcBef>
                <a:spcPts val="600"/>
              </a:spcBef>
              <a:buSzPct val="100000"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3. Redactar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un plan de proyecto 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(con cronograma, hitos, métricas de evaluación del proyecto)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y presupuesto </a:t>
            </a:r>
          </a:p>
          <a:p>
            <a:pPr marL="126000" lvl="1" indent="18000">
              <a:spcBef>
                <a:spcPts val="600"/>
              </a:spcBef>
              <a:buSzPct val="100000"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4. Asignar un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líder de proyecto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, asignar / contratar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miembros del equipo 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y / o establecer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asociaciones de implementación </a:t>
            </a:r>
          </a:p>
          <a:p>
            <a:pPr marL="126000" lvl="1" indent="18000">
              <a:spcBef>
                <a:spcPts val="600"/>
              </a:spcBef>
              <a:buSzPct val="100000"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5. Mapear y comenzar a recopilar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fuentes de información </a:t>
            </a:r>
          </a:p>
          <a:p>
            <a:pPr marL="126000" lvl="1" indent="18000">
              <a:spcBef>
                <a:spcPts val="600"/>
              </a:spcBef>
              <a:buSzPct val="100000"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6. Mapear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partes interesadas 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claves en el sector publico y privado para participar en el proceso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F05071-B62D-1B46-B8E6-001B1CC656A9}"/>
              </a:ext>
            </a:extLst>
          </p:cNvPr>
          <p:cNvSpPr/>
          <p:nvPr/>
        </p:nvSpPr>
        <p:spPr>
          <a:xfrm>
            <a:off x="544284" y="1415298"/>
            <a:ext cx="79023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263" lvl="1">
              <a:buSzPct val="100000"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Las oficinas del PNUD de cada país son responsables de la planificación e implementación de los mapas para inversionistas ODS. Al comienzo del proceso, las siguientes son prioridades: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0C3AAB-78D7-EC42-9DFC-537D302545A3}"/>
              </a:ext>
            </a:extLst>
          </p:cNvPr>
          <p:cNvSpPr/>
          <p:nvPr/>
        </p:nvSpPr>
        <p:spPr>
          <a:xfrm>
            <a:off x="681124" y="5211502"/>
            <a:ext cx="7765547" cy="976461"/>
          </a:xfrm>
          <a:prstGeom prst="rect">
            <a:avLst/>
          </a:prstGeom>
          <a:solidFill>
            <a:srgbClr val="0068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4013" indent="-285750">
              <a:buSzPct val="100000"/>
              <a:buFont typeface="Arial" panose="020B0604020202020204" pitchFamily="34" charset="0"/>
              <a:buChar char="•"/>
            </a:pPr>
            <a:r>
              <a:rPr lang="es-ES_tradn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Seguro de calidad: </a:t>
            </a:r>
            <a:r>
              <a:rPr lang="es-ES_trad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asegurar que el proceso de Mapa para Inversionistas ODS siga la metodología</a:t>
            </a:r>
            <a:r>
              <a:rPr lang="es-ES_tradn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_trad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54013" indent="-285750">
              <a:buSzPct val="100000"/>
              <a:buFont typeface="Arial" panose="020B0604020202020204" pitchFamily="34" charset="0"/>
              <a:buChar char="•"/>
            </a:pPr>
            <a:r>
              <a:rPr lang="es-ES_tradn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Planear para el futuro: </a:t>
            </a:r>
            <a:r>
              <a:rPr lang="es-ES_trad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 de construcción de actualizaciones periódicas del Mapa cada 12-24 meses, planificación de eventos de facilitación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11ACDE-3735-9B4A-9EC6-D5072917C458}"/>
              </a:ext>
            </a:extLst>
          </p:cNvPr>
          <p:cNvCxnSpPr/>
          <p:nvPr/>
        </p:nvCxnSpPr>
        <p:spPr>
          <a:xfrm>
            <a:off x="628650" y="1297111"/>
            <a:ext cx="7884000" cy="0"/>
          </a:xfrm>
          <a:prstGeom prst="line">
            <a:avLst/>
          </a:prstGeom>
          <a:ln>
            <a:solidFill>
              <a:srgbClr val="131D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119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4E42DCF-A7BB-7C48-A89F-0E6920737E5B}"/>
              </a:ext>
            </a:extLst>
          </p:cNvPr>
          <p:cNvSpPr/>
          <p:nvPr/>
        </p:nvSpPr>
        <p:spPr>
          <a:xfrm>
            <a:off x="0" y="6138000"/>
            <a:ext cx="9144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n-US" sz="120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Placeholder 17">
            <a:extLst>
              <a:ext uri="{FF2B5EF4-FFF2-40B4-BE49-F238E27FC236}">
                <a16:creationId xmlns:a16="http://schemas.microsoft.com/office/drawing/2014/main" id="{D8A01B52-3A78-F44B-B0BF-E95B6A931E1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>
          <a:xfrm>
            <a:off x="631368" y="697753"/>
            <a:ext cx="2218858" cy="586216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56E6C3-FF40-FF4C-A7CF-E49D03796D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99108" y="438104"/>
            <a:ext cx="1009467" cy="1537598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0F3BCF02-6591-C94F-B831-27CE63003C02}"/>
              </a:ext>
            </a:extLst>
          </p:cNvPr>
          <p:cNvSpPr txBox="1">
            <a:spLocks/>
          </p:cNvSpPr>
          <p:nvPr/>
        </p:nvSpPr>
        <p:spPr>
          <a:xfrm>
            <a:off x="464024" y="2446613"/>
            <a:ext cx="8251368" cy="76944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_tradnl" dirty="0">
                <a:solidFill>
                  <a:schemeClr val="tx2"/>
                </a:solidFill>
              </a:rPr>
              <a:t>Mapa para Inversionistas ODS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4EE29E-917E-1D45-A356-DB7FE44EC5A7}"/>
              </a:ext>
            </a:extLst>
          </p:cNvPr>
          <p:cNvSpPr/>
          <p:nvPr/>
        </p:nvSpPr>
        <p:spPr>
          <a:xfrm>
            <a:off x="707436" y="3226407"/>
            <a:ext cx="77645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práctica: Hallazgos de Paraguay</a:t>
            </a:r>
          </a:p>
        </p:txBody>
      </p:sp>
    </p:spTree>
    <p:extLst>
      <p:ext uri="{BB962C8B-B14F-4D97-AF65-F5344CB8AC3E}">
        <p14:creationId xmlns:p14="http://schemas.microsoft.com/office/powerpoint/2010/main" val="459651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E0C7D4-6EF0-BD4B-A549-44E4C1397EA7}"/>
              </a:ext>
            </a:extLst>
          </p:cNvPr>
          <p:cNvCxnSpPr/>
          <p:nvPr/>
        </p:nvCxnSpPr>
        <p:spPr>
          <a:xfrm>
            <a:off x="628650" y="1297111"/>
            <a:ext cx="7884000" cy="0"/>
          </a:xfrm>
          <a:prstGeom prst="line">
            <a:avLst/>
          </a:prstGeom>
          <a:ln>
            <a:solidFill>
              <a:srgbClr val="131D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D841315A-CAB2-0141-8960-63A4501A33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00" y="1509113"/>
            <a:ext cx="7884000" cy="426421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8A48DA5-50F3-094A-A76A-84A18CCE37A8}"/>
              </a:ext>
            </a:extLst>
          </p:cNvPr>
          <p:cNvSpPr/>
          <p:nvPr/>
        </p:nvSpPr>
        <p:spPr>
          <a:xfrm>
            <a:off x="2790996" y="5904407"/>
            <a:ext cx="3573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u="sng" dirty="0" err="1">
                <a:solidFill>
                  <a:srgbClr val="002060"/>
                </a:solidFill>
              </a:rPr>
              <a:t>www.sdginvestorplatform.undp.org</a:t>
            </a:r>
            <a:endParaRPr lang="es-CO" u="sng" dirty="0">
              <a:solidFill>
                <a:srgbClr val="002060"/>
              </a:solidFill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F9B350C-3066-5A48-975B-22F002479ED4}"/>
              </a:ext>
            </a:extLst>
          </p:cNvPr>
          <p:cNvSpPr txBox="1">
            <a:spLocks/>
          </p:cNvSpPr>
          <p:nvPr/>
        </p:nvSpPr>
        <p:spPr>
          <a:xfrm>
            <a:off x="608553" y="242784"/>
            <a:ext cx="7912449" cy="922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kern="1200">
                <a:solidFill>
                  <a:srgbClr val="002060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</a:lstStyle>
          <a:p>
            <a:r>
              <a:rPr lang="es-ES_tradnl" dirty="0">
                <a:solidFill>
                  <a:schemeClr val="tx2"/>
                </a:solidFill>
              </a:rPr>
              <a:t>Nuestra plataforma amigable de acceso público presenta el detalle de Los Mapas de Inversión para los ODS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79FA495-9615-0F47-8043-B24954A8FFB9}"/>
              </a:ext>
            </a:extLst>
          </p:cNvPr>
          <p:cNvSpPr/>
          <p:nvPr/>
        </p:nvSpPr>
        <p:spPr>
          <a:xfrm>
            <a:off x="3438144" y="2237232"/>
            <a:ext cx="212400" cy="237744"/>
          </a:xfrm>
          <a:prstGeom prst="rect">
            <a:avLst/>
          </a:prstGeom>
          <a:solidFill>
            <a:srgbClr val="E2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 algn="l">
              <a:spcBef>
                <a:spcPts val="500"/>
              </a:spcBef>
              <a:buClr>
                <a:srgbClr val="EEA129"/>
              </a:buClr>
              <a:buSzPct val="100000"/>
            </a:pPr>
            <a:r>
              <a:rPr lang="es-CO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708168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E0C7D4-6EF0-BD4B-A549-44E4C1397EA7}"/>
              </a:ext>
            </a:extLst>
          </p:cNvPr>
          <p:cNvCxnSpPr/>
          <p:nvPr/>
        </p:nvCxnSpPr>
        <p:spPr>
          <a:xfrm>
            <a:off x="628650" y="1297111"/>
            <a:ext cx="7884000" cy="0"/>
          </a:xfrm>
          <a:prstGeom prst="line">
            <a:avLst/>
          </a:prstGeom>
          <a:ln>
            <a:solidFill>
              <a:srgbClr val="131D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5253A2B0-F280-E149-9624-095C72EE63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594871"/>
            <a:ext cx="7785113" cy="429331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6DDAD9E-F7D0-FD45-B622-5C5DD4820D19}"/>
              </a:ext>
            </a:extLst>
          </p:cNvPr>
          <p:cNvSpPr/>
          <p:nvPr/>
        </p:nvSpPr>
        <p:spPr>
          <a:xfrm>
            <a:off x="2790996" y="5904407"/>
            <a:ext cx="3573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u="sng" dirty="0" err="1">
                <a:solidFill>
                  <a:srgbClr val="002060"/>
                </a:solidFill>
              </a:rPr>
              <a:t>www.sdginvestorplatform.undp.org</a:t>
            </a:r>
            <a:endParaRPr lang="es-CO" u="sng" dirty="0">
              <a:solidFill>
                <a:srgbClr val="002060"/>
              </a:solidFill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C2D3F29-A3C5-BE4D-8BAF-37C498DE0055}"/>
              </a:ext>
            </a:extLst>
          </p:cNvPr>
          <p:cNvSpPr txBox="1">
            <a:spLocks/>
          </p:cNvSpPr>
          <p:nvPr/>
        </p:nvSpPr>
        <p:spPr>
          <a:xfrm>
            <a:off x="608553" y="242784"/>
            <a:ext cx="7912449" cy="922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kern="1200">
                <a:solidFill>
                  <a:srgbClr val="002060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</a:lstStyle>
          <a:p>
            <a:r>
              <a:rPr lang="es-ES_tradnl" dirty="0">
                <a:solidFill>
                  <a:schemeClr val="tx2"/>
                </a:solidFill>
              </a:rPr>
              <a:t>Nuestra plataforma amigable de acceso público presenta el detalle de Los Mapas de Inversión para los ODS</a:t>
            </a:r>
          </a:p>
        </p:txBody>
      </p:sp>
    </p:spTree>
    <p:extLst>
      <p:ext uri="{BB962C8B-B14F-4D97-AF65-F5344CB8AC3E}">
        <p14:creationId xmlns:p14="http://schemas.microsoft.com/office/powerpoint/2010/main" val="2477227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9F8DF9C-E4AB-433C-B3C5-249C6FC9BFC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1" y="8584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8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9F8DF9C-E4AB-433C-B3C5-249C6FC9BF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85844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80" name="Google Shape;2280;p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rmAutofit/>
          </a:bodyPr>
          <a:lstStyle/>
          <a:p>
            <a:pPr>
              <a:buSzPts val="3200"/>
            </a:pPr>
            <a:r>
              <a:rPr lang="pl-PL"/>
              <a:t>Mapa de Inversion ODS de Paraguay</a:t>
            </a:r>
            <a:endParaRPr lang="pl-PL" sz="1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722D-1CF6-4C8A-BAD5-E687DD4ECB30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7820025" y="6492875"/>
            <a:ext cx="1323975" cy="136525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pl-PL" smtClean="0"/>
              <a:pPr/>
              <a:t>17</a:t>
            </a:fld>
            <a:endParaRPr lang="pl-PL" dirty="0"/>
          </a:p>
        </p:txBody>
      </p:sp>
      <p:sp>
        <p:nvSpPr>
          <p:cNvPr id="2326" name="Google Shape;2326;p93"/>
          <p:cNvSpPr/>
          <p:nvPr/>
        </p:nvSpPr>
        <p:spPr>
          <a:xfrm>
            <a:off x="332185" y="5101128"/>
            <a:ext cx="8479631" cy="388433"/>
          </a:xfrm>
          <a:prstGeom prst="rect">
            <a:avLst/>
          </a:prstGeom>
          <a:solidFill>
            <a:schemeClr val="accent6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78000" tIns="54000" rIns="54000" bIns="54000" anchor="ctr" anchorCtr="0">
            <a:noAutofit/>
          </a:bodyPr>
          <a:lstStyle/>
          <a:p>
            <a:pPr>
              <a:buClr>
                <a:srgbClr val="000000"/>
              </a:buClr>
              <a:buSzPts val="1000"/>
            </a:pPr>
            <a:r>
              <a:rPr lang="pl-PL" sz="825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La Clasificación de Sectores y Subsectores se realizó de acuerdo con la metodología SASB siguiendo las pautas de Impacto de los ODS y no fue desarrollada por PwC.</a:t>
            </a:r>
            <a:endParaRPr lang="pl-PL" sz="825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7" name="Google Shape;2327;p93"/>
          <p:cNvGrpSpPr/>
          <p:nvPr/>
        </p:nvGrpSpPr>
        <p:grpSpPr>
          <a:xfrm>
            <a:off x="406749" y="5182630"/>
            <a:ext cx="225109" cy="225428"/>
            <a:chOff x="3016" y="2029"/>
            <a:chExt cx="704" cy="705"/>
          </a:xfrm>
          <a:solidFill>
            <a:schemeClr val="bg1"/>
          </a:solidFill>
        </p:grpSpPr>
        <p:sp>
          <p:nvSpPr>
            <p:cNvPr id="2328" name="Google Shape;2328;p93"/>
            <p:cNvSpPr/>
            <p:nvPr/>
          </p:nvSpPr>
          <p:spPr>
            <a:xfrm>
              <a:off x="3125" y="2169"/>
              <a:ext cx="486" cy="416"/>
            </a:xfrm>
            <a:custGeom>
              <a:avLst/>
              <a:gdLst/>
              <a:ahLst/>
              <a:cxnLst/>
              <a:rect l="l" t="t" r="r" b="b"/>
              <a:pathLst>
                <a:path w="398" h="340" extrusionOk="0">
                  <a:moveTo>
                    <a:pt x="199" y="0"/>
                  </a:moveTo>
                  <a:cubicBezTo>
                    <a:pt x="191" y="0"/>
                    <a:pt x="183" y="4"/>
                    <a:pt x="179" y="11"/>
                  </a:cubicBezTo>
                  <a:cubicBezTo>
                    <a:pt x="9" y="306"/>
                    <a:pt x="9" y="306"/>
                    <a:pt x="9" y="306"/>
                  </a:cubicBezTo>
                  <a:cubicBezTo>
                    <a:pt x="0" y="321"/>
                    <a:pt x="11" y="340"/>
                    <a:pt x="29" y="340"/>
                  </a:cubicBezTo>
                  <a:cubicBezTo>
                    <a:pt x="369" y="340"/>
                    <a:pt x="369" y="340"/>
                    <a:pt x="369" y="340"/>
                  </a:cubicBezTo>
                  <a:cubicBezTo>
                    <a:pt x="387" y="340"/>
                    <a:pt x="398" y="321"/>
                    <a:pt x="389" y="306"/>
                  </a:cubicBezTo>
                  <a:cubicBezTo>
                    <a:pt x="219" y="11"/>
                    <a:pt x="219" y="11"/>
                    <a:pt x="219" y="11"/>
                  </a:cubicBezTo>
                  <a:cubicBezTo>
                    <a:pt x="215" y="4"/>
                    <a:pt x="207" y="0"/>
                    <a:pt x="199" y="0"/>
                  </a:cubicBezTo>
                  <a:close/>
                  <a:moveTo>
                    <a:pt x="31" y="316"/>
                  </a:moveTo>
                  <a:cubicBezTo>
                    <a:pt x="199" y="25"/>
                    <a:pt x="199" y="25"/>
                    <a:pt x="199" y="25"/>
                  </a:cubicBezTo>
                  <a:cubicBezTo>
                    <a:pt x="367" y="316"/>
                    <a:pt x="367" y="316"/>
                    <a:pt x="367" y="316"/>
                  </a:cubicBezTo>
                  <a:lnTo>
                    <a:pt x="31" y="316"/>
                  </a:lnTo>
                  <a:close/>
                  <a:moveTo>
                    <a:pt x="187" y="123"/>
                  </a:moveTo>
                  <a:cubicBezTo>
                    <a:pt x="187" y="223"/>
                    <a:pt x="187" y="223"/>
                    <a:pt x="187" y="223"/>
                  </a:cubicBezTo>
                  <a:cubicBezTo>
                    <a:pt x="211" y="223"/>
                    <a:pt x="211" y="223"/>
                    <a:pt x="211" y="223"/>
                  </a:cubicBezTo>
                  <a:cubicBezTo>
                    <a:pt x="211" y="123"/>
                    <a:pt x="211" y="123"/>
                    <a:pt x="211" y="123"/>
                  </a:cubicBezTo>
                  <a:lnTo>
                    <a:pt x="187" y="123"/>
                  </a:lnTo>
                  <a:close/>
                  <a:moveTo>
                    <a:pt x="181" y="266"/>
                  </a:moveTo>
                  <a:cubicBezTo>
                    <a:pt x="181" y="276"/>
                    <a:pt x="189" y="284"/>
                    <a:pt x="199" y="284"/>
                  </a:cubicBezTo>
                  <a:cubicBezTo>
                    <a:pt x="209" y="284"/>
                    <a:pt x="217" y="276"/>
                    <a:pt x="217" y="266"/>
                  </a:cubicBezTo>
                  <a:cubicBezTo>
                    <a:pt x="217" y="256"/>
                    <a:pt x="209" y="248"/>
                    <a:pt x="199" y="248"/>
                  </a:cubicBezTo>
                  <a:cubicBezTo>
                    <a:pt x="189" y="248"/>
                    <a:pt x="181" y="256"/>
                    <a:pt x="181" y="2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lang="pl-PL" sz="10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93"/>
            <p:cNvSpPr/>
            <p:nvPr/>
          </p:nvSpPr>
          <p:spPr>
            <a:xfrm>
              <a:off x="3016" y="2029"/>
              <a:ext cx="704" cy="705"/>
            </a:xfrm>
            <a:custGeom>
              <a:avLst/>
              <a:gdLst/>
              <a:ahLst/>
              <a:cxnLst/>
              <a:rect l="l" t="t" r="r" b="b"/>
              <a:pathLst>
                <a:path w="704" h="705" extrusionOk="0">
                  <a:moveTo>
                    <a:pt x="0" y="0"/>
                  </a:moveTo>
                  <a:lnTo>
                    <a:pt x="0" y="705"/>
                  </a:lnTo>
                  <a:lnTo>
                    <a:pt x="704" y="705"/>
                  </a:lnTo>
                  <a:lnTo>
                    <a:pt x="704" y="0"/>
                  </a:lnTo>
                  <a:lnTo>
                    <a:pt x="0" y="0"/>
                  </a:lnTo>
                  <a:close/>
                  <a:moveTo>
                    <a:pt x="673" y="674"/>
                  </a:moveTo>
                  <a:lnTo>
                    <a:pt x="31" y="674"/>
                  </a:lnTo>
                  <a:lnTo>
                    <a:pt x="31" y="31"/>
                  </a:lnTo>
                  <a:lnTo>
                    <a:pt x="673" y="31"/>
                  </a:lnTo>
                  <a:lnTo>
                    <a:pt x="673" y="6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lang="pl-PL" sz="10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30" name="Google Shape;2330;p93"/>
          <p:cNvSpPr/>
          <p:nvPr/>
        </p:nvSpPr>
        <p:spPr>
          <a:xfrm>
            <a:off x="332185" y="5576248"/>
            <a:ext cx="847963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700"/>
            </a:pPr>
            <a:r>
              <a:rPr lang="pl-PL" sz="6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https://www.sasb.org/find-your-industry/</a:t>
            </a:r>
            <a:endParaRPr lang="pl-PL"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3" name="Google Shape;2273;p9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08355" y="2442053"/>
            <a:ext cx="2331939" cy="23451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66B728-E7B9-46FC-B214-878D046F0215}"/>
              </a:ext>
            </a:extLst>
          </p:cNvPr>
          <p:cNvGrpSpPr/>
          <p:nvPr/>
        </p:nvGrpSpPr>
        <p:grpSpPr>
          <a:xfrm>
            <a:off x="3856460" y="2887811"/>
            <a:ext cx="1543832" cy="1453674"/>
            <a:chOff x="5319751" y="2663008"/>
            <a:chExt cx="2058443" cy="1938232"/>
          </a:xfrm>
          <a:solidFill>
            <a:schemeClr val="tx2"/>
          </a:solidFill>
        </p:grpSpPr>
        <p:sp>
          <p:nvSpPr>
            <p:cNvPr id="2274" name="Google Shape;2274;p93"/>
            <p:cNvSpPr/>
            <p:nvPr/>
          </p:nvSpPr>
          <p:spPr>
            <a:xfrm rot="10800000" flipH="1">
              <a:off x="5319751" y="3673506"/>
              <a:ext cx="920669" cy="927733"/>
            </a:xfrm>
            <a:custGeom>
              <a:avLst/>
              <a:gdLst/>
              <a:ahLst/>
              <a:cxnLst/>
              <a:rect l="l" t="t" r="r" b="b"/>
              <a:pathLst>
                <a:path w="178" h="179" extrusionOk="0">
                  <a:moveTo>
                    <a:pt x="178" y="0"/>
                  </a:moveTo>
                  <a:cubicBezTo>
                    <a:pt x="117" y="3"/>
                    <a:pt x="58" y="36"/>
                    <a:pt x="24" y="93"/>
                  </a:cubicBezTo>
                  <a:cubicBezTo>
                    <a:pt x="9" y="120"/>
                    <a:pt x="1" y="150"/>
                    <a:pt x="0" y="179"/>
                  </a:cubicBezTo>
                  <a:cubicBezTo>
                    <a:pt x="178" y="179"/>
                    <a:pt x="178" y="179"/>
                    <a:pt x="178" y="179"/>
                  </a:cubicBezTo>
                  <a:lnTo>
                    <a:pt x="17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lang="pl-PL" sz="67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93"/>
            <p:cNvSpPr/>
            <p:nvPr/>
          </p:nvSpPr>
          <p:spPr>
            <a:xfrm>
              <a:off x="6309388" y="2663008"/>
              <a:ext cx="1068806" cy="1938232"/>
            </a:xfrm>
            <a:custGeom>
              <a:avLst/>
              <a:gdLst/>
              <a:ahLst/>
              <a:cxnLst/>
              <a:rect l="l" t="t" r="r" b="b"/>
              <a:pathLst>
                <a:path w="205" h="372" extrusionOk="0">
                  <a:moveTo>
                    <a:pt x="0" y="186"/>
                  </a:moveTo>
                  <a:cubicBezTo>
                    <a:pt x="0" y="372"/>
                    <a:pt x="0" y="372"/>
                    <a:pt x="0" y="372"/>
                  </a:cubicBezTo>
                  <a:cubicBezTo>
                    <a:pt x="61" y="370"/>
                    <a:pt x="120" y="337"/>
                    <a:pt x="153" y="279"/>
                  </a:cubicBezTo>
                  <a:cubicBezTo>
                    <a:pt x="205" y="190"/>
                    <a:pt x="174" y="76"/>
                    <a:pt x="85" y="25"/>
                  </a:cubicBezTo>
                  <a:cubicBezTo>
                    <a:pt x="58" y="9"/>
                    <a:pt x="29" y="1"/>
                    <a:pt x="0" y="0"/>
                  </a:cubicBezTo>
                  <a:cubicBezTo>
                    <a:pt x="0" y="186"/>
                    <a:pt x="0" y="186"/>
                    <a:pt x="0" y="1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lang="pl-PL" sz="67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93"/>
            <p:cNvSpPr/>
            <p:nvPr/>
          </p:nvSpPr>
          <p:spPr>
            <a:xfrm>
              <a:off x="5319751" y="2663008"/>
              <a:ext cx="920669" cy="927733"/>
            </a:xfrm>
            <a:custGeom>
              <a:avLst/>
              <a:gdLst/>
              <a:ahLst/>
              <a:cxnLst/>
              <a:rect l="l" t="t" r="r" b="b"/>
              <a:pathLst>
                <a:path w="178" h="179" extrusionOk="0">
                  <a:moveTo>
                    <a:pt x="178" y="0"/>
                  </a:moveTo>
                  <a:cubicBezTo>
                    <a:pt x="117" y="3"/>
                    <a:pt x="58" y="36"/>
                    <a:pt x="24" y="93"/>
                  </a:cubicBezTo>
                  <a:cubicBezTo>
                    <a:pt x="9" y="120"/>
                    <a:pt x="1" y="150"/>
                    <a:pt x="0" y="179"/>
                  </a:cubicBezTo>
                  <a:cubicBezTo>
                    <a:pt x="178" y="179"/>
                    <a:pt x="178" y="179"/>
                    <a:pt x="178" y="179"/>
                  </a:cubicBezTo>
                  <a:lnTo>
                    <a:pt x="17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Clr>
                  <a:srgbClr val="000000"/>
                </a:buClr>
                <a:buSzPts val="900"/>
              </a:pPr>
              <a:endParaRPr lang="pl-PL" sz="67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277" name="Google Shape;2277;p93"/>
          <p:cNvCxnSpPr>
            <a:cxnSpLocks/>
          </p:cNvCxnSpPr>
          <p:nvPr/>
        </p:nvCxnSpPr>
        <p:spPr>
          <a:xfrm flipH="1">
            <a:off x="5555194" y="2342816"/>
            <a:ext cx="697517" cy="1240794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oval" w="sm" len="sm"/>
          </a:ln>
        </p:spPr>
      </p:cxnSp>
      <p:cxnSp>
        <p:nvCxnSpPr>
          <p:cNvPr id="2278" name="Google Shape;2278;p93"/>
          <p:cNvCxnSpPr>
            <a:cxnSpLocks/>
          </p:cNvCxnSpPr>
          <p:nvPr/>
        </p:nvCxnSpPr>
        <p:spPr>
          <a:xfrm>
            <a:off x="342296" y="4182869"/>
            <a:ext cx="3514163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oval" w="sm" len="sm"/>
          </a:ln>
        </p:spPr>
      </p:cxnSp>
      <p:cxnSp>
        <p:nvCxnSpPr>
          <p:cNvPr id="2279" name="Google Shape;2279;p93"/>
          <p:cNvCxnSpPr>
            <a:cxnSpLocks/>
          </p:cNvCxnSpPr>
          <p:nvPr/>
        </p:nvCxnSpPr>
        <p:spPr>
          <a:xfrm>
            <a:off x="2680228" y="2371092"/>
            <a:ext cx="1211009" cy="537199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oval" w="sm" len="sm"/>
          </a:ln>
        </p:spPr>
      </p:cxnSp>
      <p:sp>
        <p:nvSpPr>
          <p:cNvPr id="2281" name="Google Shape;2281;p93"/>
          <p:cNvSpPr txBox="1"/>
          <p:nvPr/>
        </p:nvSpPr>
        <p:spPr>
          <a:xfrm flipH="1">
            <a:off x="6307035" y="2166165"/>
            <a:ext cx="2171686" cy="12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chemeClr val="dk2"/>
              </a:buClr>
              <a:buSzPts val="1400"/>
            </a:pPr>
            <a:r>
              <a:rPr lang="pl-PL" sz="825" b="1">
                <a:latin typeface="Arial"/>
                <a:ea typeface="Arial"/>
                <a:cs typeface="Arial"/>
                <a:sym typeface="Arial"/>
              </a:rPr>
              <a:t>17 Sub-sectores prioritarios</a:t>
            </a:r>
            <a:endParaRPr lang="pl-PL" sz="825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2" name="Google Shape;2282;p93"/>
          <p:cNvSpPr txBox="1"/>
          <p:nvPr/>
        </p:nvSpPr>
        <p:spPr>
          <a:xfrm>
            <a:off x="332185" y="2194440"/>
            <a:ext cx="2014948" cy="12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chemeClr val="accent4"/>
              </a:buClr>
              <a:buSzPts val="1400"/>
            </a:pPr>
            <a:r>
              <a:rPr lang="pl-PL" sz="825" b="1" dirty="0">
                <a:latin typeface="Arial"/>
                <a:ea typeface="Arial"/>
                <a:cs typeface="Arial"/>
                <a:sym typeface="Arial"/>
              </a:rPr>
              <a:t>8 </a:t>
            </a:r>
            <a:r>
              <a:rPr lang="pl-PL" sz="825" b="1" dirty="0" err="1">
                <a:latin typeface="Arial"/>
                <a:ea typeface="Arial"/>
                <a:cs typeface="Arial"/>
                <a:sym typeface="Arial"/>
              </a:rPr>
              <a:t>Sectores</a:t>
            </a:r>
            <a:r>
              <a:rPr lang="pl-PL" sz="825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825" b="1" dirty="0" err="1">
                <a:latin typeface="Arial"/>
                <a:ea typeface="Arial"/>
                <a:cs typeface="Arial"/>
                <a:sym typeface="Arial"/>
              </a:rPr>
              <a:t>prioritarios</a:t>
            </a:r>
            <a:endParaRPr lang="pl-PL" sz="825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3" name="Google Shape;2283;p93"/>
          <p:cNvSpPr txBox="1"/>
          <p:nvPr/>
        </p:nvSpPr>
        <p:spPr>
          <a:xfrm>
            <a:off x="332185" y="4009968"/>
            <a:ext cx="2873402" cy="12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E0301E"/>
              </a:buClr>
              <a:buSzPts val="1400"/>
            </a:pPr>
            <a:r>
              <a:rPr lang="pl-PL" sz="825" b="1"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pl-PL" sz="825" b="1"/>
              <a:t>2</a:t>
            </a:r>
            <a:r>
              <a:rPr lang="pl-PL" sz="825" b="1">
                <a:latin typeface="Arial"/>
                <a:ea typeface="Arial"/>
                <a:cs typeface="Arial"/>
                <a:sym typeface="Arial"/>
              </a:rPr>
              <a:t> Áreas </a:t>
            </a:r>
            <a:r>
              <a:rPr lang="pl-PL" sz="825" b="1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de</a:t>
            </a:r>
            <a:r>
              <a:rPr lang="pl-PL" sz="825" b="1">
                <a:latin typeface="Arial"/>
                <a:ea typeface="Arial"/>
                <a:cs typeface="Arial"/>
                <a:sym typeface="Arial"/>
              </a:rPr>
              <a:t> oportunidad de inversión</a:t>
            </a:r>
            <a:endParaRPr lang="pl-PL" sz="825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84" name="Google Shape;2284;p93"/>
          <p:cNvCxnSpPr>
            <a:cxnSpLocks/>
          </p:cNvCxnSpPr>
          <p:nvPr/>
        </p:nvCxnSpPr>
        <p:spPr>
          <a:xfrm>
            <a:off x="332185" y="2371091"/>
            <a:ext cx="2348042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85" name="Google Shape;2285;p93"/>
          <p:cNvCxnSpPr>
            <a:cxnSpLocks/>
          </p:cNvCxnSpPr>
          <p:nvPr/>
        </p:nvCxnSpPr>
        <p:spPr>
          <a:xfrm flipH="1">
            <a:off x="6252710" y="2342816"/>
            <a:ext cx="2559105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88" name="Google Shape;2288;p9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2296" y="4269567"/>
            <a:ext cx="278111" cy="28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9" name="Google Shape;2289;p9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3647" y="4269567"/>
            <a:ext cx="278606" cy="28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0" name="Google Shape;2290;p9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85491" y="4269567"/>
            <a:ext cx="278111" cy="28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1" name="Google Shape;2291;p9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56841" y="4269567"/>
            <a:ext cx="278111" cy="28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2" name="Google Shape;2292;p9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28191" y="4269567"/>
            <a:ext cx="278111" cy="28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3" name="Google Shape;2293;p9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199541" y="4269567"/>
            <a:ext cx="278606" cy="28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4" name="Google Shape;2294;p9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571387" y="4269567"/>
            <a:ext cx="278606" cy="28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5" name="Google Shape;2295;p9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943232" y="4269567"/>
            <a:ext cx="278111" cy="28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6" name="Google Shape;2296;p9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314579" y="4269567"/>
            <a:ext cx="278111" cy="28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7" name="Google Shape;2297;p9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42296" y="4598179"/>
            <a:ext cx="278111" cy="28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8" name="Google Shape;2298;p9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13708" y="4598179"/>
            <a:ext cx="278606" cy="28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9" name="Google Shape;2299;p9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85614" y="4598179"/>
            <a:ext cx="278111" cy="28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0" name="Google Shape;2300;p93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457026" y="4598179"/>
            <a:ext cx="278111" cy="28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1" name="Google Shape;2301;p9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828437" y="4598179"/>
            <a:ext cx="278111" cy="28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2" name="Google Shape;2302;p93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199849" y="4598179"/>
            <a:ext cx="278606" cy="28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3" name="Google Shape;2303;p93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571755" y="4598179"/>
            <a:ext cx="278111" cy="28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4" name="Google Shape;2304;p9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943166" y="4598179"/>
            <a:ext cx="278111" cy="28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5" name="Google Shape;2305;p93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3314579" y="4598180"/>
            <a:ext cx="278111" cy="2807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6" name="Google Shape;2306;p93"/>
          <p:cNvGrpSpPr/>
          <p:nvPr/>
        </p:nvGrpSpPr>
        <p:grpSpPr>
          <a:xfrm>
            <a:off x="4108531" y="3142258"/>
            <a:ext cx="361688" cy="361688"/>
            <a:chOff x="6062500" y="1863298"/>
            <a:chExt cx="592734" cy="493045"/>
          </a:xfrm>
        </p:grpSpPr>
        <p:sp>
          <p:nvSpPr>
            <p:cNvPr id="2307" name="Google Shape;2307;p93"/>
            <p:cNvSpPr/>
            <p:nvPr/>
          </p:nvSpPr>
          <p:spPr>
            <a:xfrm>
              <a:off x="6062500" y="1866293"/>
              <a:ext cx="177554" cy="14600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Clr>
                  <a:srgbClr val="000000"/>
                </a:buClr>
                <a:buSzPts val="1600"/>
              </a:pPr>
              <a:endParaRPr lang="pl-PL" sz="1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08" name="Google Shape;2308;p93"/>
            <p:cNvSpPr/>
            <p:nvPr/>
          </p:nvSpPr>
          <p:spPr>
            <a:xfrm>
              <a:off x="6062500" y="2038316"/>
              <a:ext cx="177554" cy="14600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Clr>
                  <a:srgbClr val="000000"/>
                </a:buClr>
                <a:buSzPts val="1600"/>
              </a:pPr>
              <a:endParaRPr lang="pl-PL" sz="1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09" name="Google Shape;2309;p93"/>
            <p:cNvSpPr/>
            <p:nvPr/>
          </p:nvSpPr>
          <p:spPr>
            <a:xfrm>
              <a:off x="6062500" y="2210339"/>
              <a:ext cx="177554" cy="146004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Clr>
                  <a:srgbClr val="000000"/>
                </a:buClr>
                <a:buSzPts val="1600"/>
              </a:pPr>
              <a:endParaRPr lang="pl-PL" sz="1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10" name="Google Shape;2310;p93"/>
            <p:cNvSpPr/>
            <p:nvPr/>
          </p:nvSpPr>
          <p:spPr>
            <a:xfrm>
              <a:off x="6270090" y="1863298"/>
              <a:ext cx="177554" cy="14600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Clr>
                  <a:srgbClr val="000000"/>
                </a:buClr>
                <a:buSzPts val="1600"/>
              </a:pPr>
              <a:endParaRPr lang="pl-PL" sz="1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11" name="Google Shape;2311;p93"/>
            <p:cNvSpPr/>
            <p:nvPr/>
          </p:nvSpPr>
          <p:spPr>
            <a:xfrm>
              <a:off x="6270090" y="2038316"/>
              <a:ext cx="177554" cy="146004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Clr>
                  <a:srgbClr val="000000"/>
                </a:buClr>
                <a:buSzPts val="1600"/>
              </a:pPr>
              <a:endParaRPr lang="pl-PL" sz="1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12" name="Google Shape;2312;p93"/>
            <p:cNvSpPr/>
            <p:nvPr/>
          </p:nvSpPr>
          <p:spPr>
            <a:xfrm>
              <a:off x="6270090" y="2210339"/>
              <a:ext cx="177554" cy="146004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Clr>
                  <a:srgbClr val="000000"/>
                </a:buClr>
                <a:buSzPts val="1600"/>
              </a:pPr>
              <a:endParaRPr lang="pl-PL" sz="1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13" name="Google Shape;2313;p93"/>
            <p:cNvSpPr/>
            <p:nvPr/>
          </p:nvSpPr>
          <p:spPr>
            <a:xfrm>
              <a:off x="6477680" y="1863298"/>
              <a:ext cx="177554" cy="146004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Clr>
                  <a:srgbClr val="000000"/>
                </a:buClr>
                <a:buSzPts val="1600"/>
              </a:pPr>
              <a:endParaRPr lang="pl-PL" sz="1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14" name="Google Shape;2314;p93"/>
            <p:cNvSpPr/>
            <p:nvPr/>
          </p:nvSpPr>
          <p:spPr>
            <a:xfrm>
              <a:off x="6477680" y="2038316"/>
              <a:ext cx="177554" cy="146004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Clr>
                  <a:srgbClr val="000000"/>
                </a:buClr>
                <a:buSzPts val="1600"/>
              </a:pPr>
              <a:endParaRPr lang="pl-PL" sz="1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15" name="Google Shape;2315;p93"/>
            <p:cNvSpPr/>
            <p:nvPr/>
          </p:nvSpPr>
          <p:spPr>
            <a:xfrm>
              <a:off x="6477680" y="2210339"/>
              <a:ext cx="177554" cy="146004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Clr>
                  <a:srgbClr val="000000"/>
                </a:buClr>
                <a:buSzPts val="1600"/>
              </a:pPr>
              <a:endParaRPr lang="pl-PL" sz="1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316" name="Google Shape;2316;p93"/>
          <p:cNvGrpSpPr/>
          <p:nvPr/>
        </p:nvGrpSpPr>
        <p:grpSpPr>
          <a:xfrm>
            <a:off x="3947256" y="3713424"/>
            <a:ext cx="572564" cy="290183"/>
            <a:chOff x="9905798" y="5768224"/>
            <a:chExt cx="973672" cy="493471"/>
          </a:xfrm>
        </p:grpSpPr>
        <p:grpSp>
          <p:nvGrpSpPr>
            <p:cNvPr id="2317" name="Google Shape;2317;p93"/>
            <p:cNvGrpSpPr/>
            <p:nvPr/>
          </p:nvGrpSpPr>
          <p:grpSpPr>
            <a:xfrm>
              <a:off x="9944612" y="5822015"/>
              <a:ext cx="934858" cy="439680"/>
              <a:chOff x="7206462" y="5609836"/>
              <a:chExt cx="841739" cy="371991"/>
            </a:xfrm>
          </p:grpSpPr>
          <p:pic>
            <p:nvPicPr>
              <p:cNvPr id="2318" name="Google Shape;2318;p93" descr="Image result for stack papers icon png"/>
              <p:cNvPicPr preferRelativeResize="0"/>
              <p:nvPr/>
            </p:nvPicPr>
            <p:blipFill rotWithShape="1">
              <a:blip r:embed="rId26">
                <a:alphaModFix/>
              </a:blip>
              <a:srcRect/>
              <a:stretch/>
            </p:blipFill>
            <p:spPr>
              <a:xfrm flipH="1">
                <a:off x="7206462" y="5609836"/>
                <a:ext cx="371991" cy="3719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19" name="Google Shape;2319;p93" descr="Image result for stack papers icon png"/>
              <p:cNvPicPr preferRelativeResize="0"/>
              <p:nvPr/>
            </p:nvPicPr>
            <p:blipFill rotWithShape="1">
              <a:blip r:embed="rId26">
                <a:alphaModFix/>
              </a:blip>
              <a:srcRect/>
              <a:stretch/>
            </p:blipFill>
            <p:spPr>
              <a:xfrm flipH="1">
                <a:off x="7676210" y="5609836"/>
                <a:ext cx="371991" cy="37199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20" name="Google Shape;2320;p93"/>
            <p:cNvGrpSpPr/>
            <p:nvPr/>
          </p:nvGrpSpPr>
          <p:grpSpPr>
            <a:xfrm>
              <a:off x="9905798" y="5768224"/>
              <a:ext cx="252618" cy="252618"/>
              <a:chOff x="9905795" y="5756540"/>
              <a:chExt cx="264302" cy="264302"/>
            </a:xfrm>
          </p:grpSpPr>
          <p:sp>
            <p:nvSpPr>
              <p:cNvPr id="2321" name="Google Shape;2321;p93"/>
              <p:cNvSpPr/>
              <p:nvPr/>
            </p:nvSpPr>
            <p:spPr>
              <a:xfrm>
                <a:off x="9905795" y="5756540"/>
                <a:ext cx="264302" cy="264302"/>
              </a:xfrm>
              <a:prstGeom prst="ellipse">
                <a:avLst/>
              </a:prstGeom>
              <a:solidFill>
                <a:schemeClr val="accent4"/>
              </a:solidFill>
              <a:ln w="158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>
                  <a:buClr>
                    <a:schemeClr val="lt1"/>
                  </a:buClr>
                  <a:buSzPts val="1600"/>
                </a:pPr>
                <a:endParaRPr lang="pl-PL" sz="12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93"/>
              <p:cNvSpPr/>
              <p:nvPr/>
            </p:nvSpPr>
            <p:spPr>
              <a:xfrm>
                <a:off x="9979393" y="5794221"/>
                <a:ext cx="117108" cy="18894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06" extrusionOk="0">
                    <a:moveTo>
                      <a:pt x="163" y="360"/>
                    </a:moveTo>
                    <a:cubicBezTo>
                      <a:pt x="88" y="360"/>
                      <a:pt x="88" y="360"/>
                      <a:pt x="88" y="360"/>
                    </a:cubicBezTo>
                    <a:cubicBezTo>
                      <a:pt x="79" y="360"/>
                      <a:pt x="72" y="353"/>
                      <a:pt x="72" y="344"/>
                    </a:cubicBezTo>
                    <a:cubicBezTo>
                      <a:pt x="72" y="335"/>
                      <a:pt x="79" y="328"/>
                      <a:pt x="88" y="328"/>
                    </a:cubicBezTo>
                    <a:cubicBezTo>
                      <a:pt x="163" y="328"/>
                      <a:pt x="163" y="328"/>
                      <a:pt x="163" y="328"/>
                    </a:cubicBezTo>
                    <a:cubicBezTo>
                      <a:pt x="172" y="328"/>
                      <a:pt x="179" y="335"/>
                      <a:pt x="179" y="344"/>
                    </a:cubicBezTo>
                    <a:cubicBezTo>
                      <a:pt x="179" y="353"/>
                      <a:pt x="172" y="360"/>
                      <a:pt x="163" y="360"/>
                    </a:cubicBezTo>
                    <a:close/>
                    <a:moveTo>
                      <a:pt x="169" y="390"/>
                    </a:moveTo>
                    <a:cubicBezTo>
                      <a:pt x="169" y="381"/>
                      <a:pt x="162" y="374"/>
                      <a:pt x="153" y="374"/>
                    </a:cubicBezTo>
                    <a:cubicBezTo>
                      <a:pt x="98" y="374"/>
                      <a:pt x="98" y="374"/>
                      <a:pt x="98" y="374"/>
                    </a:cubicBezTo>
                    <a:cubicBezTo>
                      <a:pt x="89" y="374"/>
                      <a:pt x="82" y="381"/>
                      <a:pt x="82" y="390"/>
                    </a:cubicBezTo>
                    <a:cubicBezTo>
                      <a:pt x="82" y="399"/>
                      <a:pt x="89" y="406"/>
                      <a:pt x="98" y="406"/>
                    </a:cubicBezTo>
                    <a:cubicBezTo>
                      <a:pt x="153" y="406"/>
                      <a:pt x="153" y="406"/>
                      <a:pt x="153" y="406"/>
                    </a:cubicBezTo>
                    <a:cubicBezTo>
                      <a:pt x="162" y="406"/>
                      <a:pt x="169" y="399"/>
                      <a:pt x="169" y="390"/>
                    </a:cubicBezTo>
                    <a:close/>
                    <a:moveTo>
                      <a:pt x="178" y="298"/>
                    </a:moveTo>
                    <a:cubicBezTo>
                      <a:pt x="178" y="277"/>
                      <a:pt x="194" y="253"/>
                      <a:pt x="210" y="227"/>
                    </a:cubicBezTo>
                    <a:cubicBezTo>
                      <a:pt x="230" y="195"/>
                      <a:pt x="251" y="162"/>
                      <a:pt x="251" y="126"/>
                    </a:cubicBezTo>
                    <a:cubicBezTo>
                      <a:pt x="251" y="57"/>
                      <a:pt x="195" y="0"/>
                      <a:pt x="125" y="0"/>
                    </a:cubicBezTo>
                    <a:cubicBezTo>
                      <a:pt x="56" y="0"/>
                      <a:pt x="0" y="57"/>
                      <a:pt x="0" y="126"/>
                    </a:cubicBezTo>
                    <a:cubicBezTo>
                      <a:pt x="0" y="162"/>
                      <a:pt x="21" y="195"/>
                      <a:pt x="41" y="227"/>
                    </a:cubicBezTo>
                    <a:cubicBezTo>
                      <a:pt x="57" y="253"/>
                      <a:pt x="73" y="277"/>
                      <a:pt x="73" y="298"/>
                    </a:cubicBezTo>
                    <a:cubicBezTo>
                      <a:pt x="73" y="307"/>
                      <a:pt x="80" y="314"/>
                      <a:pt x="89" y="314"/>
                    </a:cubicBezTo>
                    <a:cubicBezTo>
                      <a:pt x="162" y="314"/>
                      <a:pt x="162" y="314"/>
                      <a:pt x="162" y="314"/>
                    </a:cubicBezTo>
                    <a:cubicBezTo>
                      <a:pt x="171" y="314"/>
                      <a:pt x="178" y="307"/>
                      <a:pt x="178" y="298"/>
                    </a:cubicBezTo>
                    <a:close/>
                    <a:moveTo>
                      <a:pt x="68" y="210"/>
                    </a:moveTo>
                    <a:cubicBezTo>
                      <a:pt x="50" y="182"/>
                      <a:pt x="32" y="153"/>
                      <a:pt x="32" y="126"/>
                    </a:cubicBezTo>
                    <a:cubicBezTo>
                      <a:pt x="32" y="74"/>
                      <a:pt x="74" y="32"/>
                      <a:pt x="125" y="32"/>
                    </a:cubicBezTo>
                    <a:cubicBezTo>
                      <a:pt x="177" y="32"/>
                      <a:pt x="219" y="74"/>
                      <a:pt x="219" y="126"/>
                    </a:cubicBezTo>
                    <a:cubicBezTo>
                      <a:pt x="219" y="153"/>
                      <a:pt x="201" y="182"/>
                      <a:pt x="183" y="210"/>
                    </a:cubicBezTo>
                    <a:cubicBezTo>
                      <a:pt x="168" y="233"/>
                      <a:pt x="153" y="257"/>
                      <a:pt x="148" y="282"/>
                    </a:cubicBezTo>
                    <a:cubicBezTo>
                      <a:pt x="103" y="282"/>
                      <a:pt x="103" y="282"/>
                      <a:pt x="103" y="282"/>
                    </a:cubicBezTo>
                    <a:cubicBezTo>
                      <a:pt x="98" y="257"/>
                      <a:pt x="82" y="233"/>
                      <a:pt x="68" y="210"/>
                    </a:cubicBezTo>
                    <a:close/>
                    <a:moveTo>
                      <a:pt x="79" y="130"/>
                    </a:moveTo>
                    <a:cubicBezTo>
                      <a:pt x="79" y="104"/>
                      <a:pt x="100" y="83"/>
                      <a:pt x="125" y="83"/>
                    </a:cubicBezTo>
                    <a:cubicBezTo>
                      <a:pt x="134" y="83"/>
                      <a:pt x="141" y="76"/>
                      <a:pt x="141" y="67"/>
                    </a:cubicBezTo>
                    <a:cubicBezTo>
                      <a:pt x="141" y="59"/>
                      <a:pt x="134" y="52"/>
                      <a:pt x="125" y="52"/>
                    </a:cubicBezTo>
                    <a:cubicBezTo>
                      <a:pt x="82" y="52"/>
                      <a:pt x="47" y="87"/>
                      <a:pt x="47" y="130"/>
                    </a:cubicBezTo>
                    <a:cubicBezTo>
                      <a:pt x="47" y="139"/>
                      <a:pt x="54" y="146"/>
                      <a:pt x="63" y="146"/>
                    </a:cubicBezTo>
                    <a:cubicBezTo>
                      <a:pt x="71" y="146"/>
                      <a:pt x="79" y="139"/>
                      <a:pt x="79" y="1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lang="pl-PL" sz="135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23" name="Google Shape;2323;p93"/>
            <p:cNvGrpSpPr/>
            <p:nvPr/>
          </p:nvGrpSpPr>
          <p:grpSpPr>
            <a:xfrm>
              <a:off x="10434197" y="5768224"/>
              <a:ext cx="252618" cy="252618"/>
              <a:chOff x="9905795" y="5756540"/>
              <a:chExt cx="264302" cy="264302"/>
            </a:xfrm>
          </p:grpSpPr>
          <p:sp>
            <p:nvSpPr>
              <p:cNvPr id="2324" name="Google Shape;2324;p93"/>
              <p:cNvSpPr/>
              <p:nvPr/>
            </p:nvSpPr>
            <p:spPr>
              <a:xfrm>
                <a:off x="9905795" y="5756540"/>
                <a:ext cx="264302" cy="264302"/>
              </a:xfrm>
              <a:prstGeom prst="ellipse">
                <a:avLst/>
              </a:prstGeom>
              <a:solidFill>
                <a:schemeClr val="accent4"/>
              </a:solidFill>
              <a:ln w="158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>
                  <a:buClr>
                    <a:schemeClr val="lt1"/>
                  </a:buClr>
                  <a:buSzPts val="1600"/>
                </a:pPr>
                <a:endParaRPr lang="pl-PL" sz="12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93"/>
              <p:cNvSpPr/>
              <p:nvPr/>
            </p:nvSpPr>
            <p:spPr>
              <a:xfrm>
                <a:off x="9979393" y="5794221"/>
                <a:ext cx="117108" cy="18894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06" extrusionOk="0">
                    <a:moveTo>
                      <a:pt x="163" y="360"/>
                    </a:moveTo>
                    <a:cubicBezTo>
                      <a:pt x="88" y="360"/>
                      <a:pt x="88" y="360"/>
                      <a:pt x="88" y="360"/>
                    </a:cubicBezTo>
                    <a:cubicBezTo>
                      <a:pt x="79" y="360"/>
                      <a:pt x="72" y="353"/>
                      <a:pt x="72" y="344"/>
                    </a:cubicBezTo>
                    <a:cubicBezTo>
                      <a:pt x="72" y="335"/>
                      <a:pt x="79" y="328"/>
                      <a:pt x="88" y="328"/>
                    </a:cubicBezTo>
                    <a:cubicBezTo>
                      <a:pt x="163" y="328"/>
                      <a:pt x="163" y="328"/>
                      <a:pt x="163" y="328"/>
                    </a:cubicBezTo>
                    <a:cubicBezTo>
                      <a:pt x="172" y="328"/>
                      <a:pt x="179" y="335"/>
                      <a:pt x="179" y="344"/>
                    </a:cubicBezTo>
                    <a:cubicBezTo>
                      <a:pt x="179" y="353"/>
                      <a:pt x="172" y="360"/>
                      <a:pt x="163" y="360"/>
                    </a:cubicBezTo>
                    <a:close/>
                    <a:moveTo>
                      <a:pt x="169" y="390"/>
                    </a:moveTo>
                    <a:cubicBezTo>
                      <a:pt x="169" y="381"/>
                      <a:pt x="162" y="374"/>
                      <a:pt x="153" y="374"/>
                    </a:cubicBezTo>
                    <a:cubicBezTo>
                      <a:pt x="98" y="374"/>
                      <a:pt x="98" y="374"/>
                      <a:pt x="98" y="374"/>
                    </a:cubicBezTo>
                    <a:cubicBezTo>
                      <a:pt x="89" y="374"/>
                      <a:pt x="82" y="381"/>
                      <a:pt x="82" y="390"/>
                    </a:cubicBezTo>
                    <a:cubicBezTo>
                      <a:pt x="82" y="399"/>
                      <a:pt x="89" y="406"/>
                      <a:pt x="98" y="406"/>
                    </a:cubicBezTo>
                    <a:cubicBezTo>
                      <a:pt x="153" y="406"/>
                      <a:pt x="153" y="406"/>
                      <a:pt x="153" y="406"/>
                    </a:cubicBezTo>
                    <a:cubicBezTo>
                      <a:pt x="162" y="406"/>
                      <a:pt x="169" y="399"/>
                      <a:pt x="169" y="390"/>
                    </a:cubicBezTo>
                    <a:close/>
                    <a:moveTo>
                      <a:pt x="178" y="298"/>
                    </a:moveTo>
                    <a:cubicBezTo>
                      <a:pt x="178" y="277"/>
                      <a:pt x="194" y="253"/>
                      <a:pt x="210" y="227"/>
                    </a:cubicBezTo>
                    <a:cubicBezTo>
                      <a:pt x="230" y="195"/>
                      <a:pt x="251" y="162"/>
                      <a:pt x="251" y="126"/>
                    </a:cubicBezTo>
                    <a:cubicBezTo>
                      <a:pt x="251" y="57"/>
                      <a:pt x="195" y="0"/>
                      <a:pt x="125" y="0"/>
                    </a:cubicBezTo>
                    <a:cubicBezTo>
                      <a:pt x="56" y="0"/>
                      <a:pt x="0" y="57"/>
                      <a:pt x="0" y="126"/>
                    </a:cubicBezTo>
                    <a:cubicBezTo>
                      <a:pt x="0" y="162"/>
                      <a:pt x="21" y="195"/>
                      <a:pt x="41" y="227"/>
                    </a:cubicBezTo>
                    <a:cubicBezTo>
                      <a:pt x="57" y="253"/>
                      <a:pt x="73" y="277"/>
                      <a:pt x="73" y="298"/>
                    </a:cubicBezTo>
                    <a:cubicBezTo>
                      <a:pt x="73" y="307"/>
                      <a:pt x="80" y="314"/>
                      <a:pt x="89" y="314"/>
                    </a:cubicBezTo>
                    <a:cubicBezTo>
                      <a:pt x="162" y="314"/>
                      <a:pt x="162" y="314"/>
                      <a:pt x="162" y="314"/>
                    </a:cubicBezTo>
                    <a:cubicBezTo>
                      <a:pt x="171" y="314"/>
                      <a:pt x="178" y="307"/>
                      <a:pt x="178" y="298"/>
                    </a:cubicBezTo>
                    <a:close/>
                    <a:moveTo>
                      <a:pt x="68" y="210"/>
                    </a:moveTo>
                    <a:cubicBezTo>
                      <a:pt x="50" y="182"/>
                      <a:pt x="32" y="153"/>
                      <a:pt x="32" y="126"/>
                    </a:cubicBezTo>
                    <a:cubicBezTo>
                      <a:pt x="32" y="74"/>
                      <a:pt x="74" y="32"/>
                      <a:pt x="125" y="32"/>
                    </a:cubicBezTo>
                    <a:cubicBezTo>
                      <a:pt x="177" y="32"/>
                      <a:pt x="219" y="74"/>
                      <a:pt x="219" y="126"/>
                    </a:cubicBezTo>
                    <a:cubicBezTo>
                      <a:pt x="219" y="153"/>
                      <a:pt x="201" y="182"/>
                      <a:pt x="183" y="210"/>
                    </a:cubicBezTo>
                    <a:cubicBezTo>
                      <a:pt x="168" y="233"/>
                      <a:pt x="153" y="257"/>
                      <a:pt x="148" y="282"/>
                    </a:cubicBezTo>
                    <a:cubicBezTo>
                      <a:pt x="103" y="282"/>
                      <a:pt x="103" y="282"/>
                      <a:pt x="103" y="282"/>
                    </a:cubicBezTo>
                    <a:cubicBezTo>
                      <a:pt x="98" y="257"/>
                      <a:pt x="82" y="233"/>
                      <a:pt x="68" y="210"/>
                    </a:cubicBezTo>
                    <a:close/>
                    <a:moveTo>
                      <a:pt x="79" y="130"/>
                    </a:moveTo>
                    <a:cubicBezTo>
                      <a:pt x="79" y="104"/>
                      <a:pt x="100" y="83"/>
                      <a:pt x="125" y="83"/>
                    </a:cubicBezTo>
                    <a:cubicBezTo>
                      <a:pt x="134" y="83"/>
                      <a:pt x="141" y="76"/>
                      <a:pt x="141" y="67"/>
                    </a:cubicBezTo>
                    <a:cubicBezTo>
                      <a:pt x="141" y="59"/>
                      <a:pt x="134" y="52"/>
                      <a:pt x="125" y="52"/>
                    </a:cubicBezTo>
                    <a:cubicBezTo>
                      <a:pt x="82" y="52"/>
                      <a:pt x="47" y="87"/>
                      <a:pt x="47" y="130"/>
                    </a:cubicBezTo>
                    <a:cubicBezTo>
                      <a:pt x="47" y="139"/>
                      <a:pt x="54" y="146"/>
                      <a:pt x="63" y="146"/>
                    </a:cubicBezTo>
                    <a:cubicBezTo>
                      <a:pt x="71" y="146"/>
                      <a:pt x="79" y="139"/>
                      <a:pt x="79" y="1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800"/>
                </a:pPr>
                <a:endParaRPr lang="pl-PL" sz="135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4" name="Google Shape;2281;p93">
            <a:extLst>
              <a:ext uri="{FF2B5EF4-FFF2-40B4-BE49-F238E27FC236}">
                <a16:creationId xmlns:a16="http://schemas.microsoft.com/office/drawing/2014/main" id="{D14E83DB-570E-4CE0-A221-0AB29F1703D6}"/>
              </a:ext>
            </a:extLst>
          </p:cNvPr>
          <p:cNvSpPr txBox="1"/>
          <p:nvPr/>
        </p:nvSpPr>
        <p:spPr>
          <a:xfrm flipH="1">
            <a:off x="6307034" y="2399073"/>
            <a:ext cx="2504782" cy="2345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2" spcCol="72000" anchor="t" anchorCtr="0">
            <a:noAutofit/>
          </a:bodyPr>
          <a:lstStyle/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Prestación de servicios de salud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Gestión de Residuos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Bienes raíces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Servicios de ingeniería y construcción 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Utilidades y servicios de agua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Servicios y medios de Internet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Educación Vocacional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Transporte terrestre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Financiamiento al consumidor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Financiamiento hipotecario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Seguros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Productos Agrícolas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Producción Agrícola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Desarrollo Agrícola e innovación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Carnes, aves y lácteos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Biocombustibles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Gestión forestal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2282;p93">
            <a:extLst>
              <a:ext uri="{FF2B5EF4-FFF2-40B4-BE49-F238E27FC236}">
                <a16:creationId xmlns:a16="http://schemas.microsoft.com/office/drawing/2014/main" id="{F7680F90-A947-4E3D-880A-E9C810EB7062}"/>
              </a:ext>
            </a:extLst>
          </p:cNvPr>
          <p:cNvSpPr txBox="1"/>
          <p:nvPr/>
        </p:nvSpPr>
        <p:spPr>
          <a:xfrm>
            <a:off x="332185" y="2427349"/>
            <a:ext cx="201494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Salud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Infraestructura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Tecnología y Comunicaciones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Educación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Transporte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Finanzas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Alimentos y Bebidas / Agricultura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588" indent="-128588"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l-PL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Renovables y Energía Alternativa</a:t>
            </a:r>
            <a:endParaRPr lang="pl-PL" sz="825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Freeform 12">
            <a:extLst>
              <a:ext uri="{FF2B5EF4-FFF2-40B4-BE49-F238E27FC236}">
                <a16:creationId xmlns:a16="http://schemas.microsoft.com/office/drawing/2014/main" id="{792E4807-1C87-42E0-A28F-D0FC8C038C76}"/>
              </a:ext>
            </a:extLst>
          </p:cNvPr>
          <p:cNvSpPr>
            <a:spLocks/>
          </p:cNvSpPr>
          <p:nvPr/>
        </p:nvSpPr>
        <p:spPr bwMode="auto">
          <a:xfrm>
            <a:off x="4753589" y="3354093"/>
            <a:ext cx="448866" cy="451247"/>
          </a:xfrm>
          <a:custGeom>
            <a:avLst/>
            <a:gdLst>
              <a:gd name="T0" fmla="*/ 128 w 330"/>
              <a:gd name="T1" fmla="*/ 0 h 341"/>
              <a:gd name="T2" fmla="*/ 49 w 330"/>
              <a:gd name="T3" fmla="*/ 66 h 341"/>
              <a:gd name="T4" fmla="*/ 40 w 330"/>
              <a:gd name="T5" fmla="*/ 103 h 341"/>
              <a:gd name="T6" fmla="*/ 17 w 330"/>
              <a:gd name="T7" fmla="*/ 133 h 341"/>
              <a:gd name="T8" fmla="*/ 0 w 330"/>
              <a:gd name="T9" fmla="*/ 193 h 341"/>
              <a:gd name="T10" fmla="*/ 13 w 330"/>
              <a:gd name="T11" fmla="*/ 232 h 341"/>
              <a:gd name="T12" fmla="*/ 86 w 330"/>
              <a:gd name="T13" fmla="*/ 270 h 341"/>
              <a:gd name="T14" fmla="*/ 139 w 330"/>
              <a:gd name="T15" fmla="*/ 279 h 341"/>
              <a:gd name="T16" fmla="*/ 240 w 330"/>
              <a:gd name="T17" fmla="*/ 331 h 341"/>
              <a:gd name="T18" fmla="*/ 286 w 330"/>
              <a:gd name="T19" fmla="*/ 340 h 341"/>
              <a:gd name="T20" fmla="*/ 328 w 330"/>
              <a:gd name="T21" fmla="*/ 365 h 341"/>
              <a:gd name="T22" fmla="*/ 359 w 330"/>
              <a:gd name="T23" fmla="*/ 411 h 341"/>
              <a:gd name="T24" fmla="*/ 367 w 330"/>
              <a:gd name="T25" fmla="*/ 481 h 341"/>
              <a:gd name="T26" fmla="*/ 343 w 330"/>
              <a:gd name="T27" fmla="*/ 507 h 341"/>
              <a:gd name="T28" fmla="*/ 347 w 330"/>
              <a:gd name="T29" fmla="*/ 537 h 341"/>
              <a:gd name="T30" fmla="*/ 406 w 330"/>
              <a:gd name="T31" fmla="*/ 575 h 341"/>
              <a:gd name="T32" fmla="*/ 480 w 330"/>
              <a:gd name="T33" fmla="*/ 577 h 341"/>
              <a:gd name="T34" fmla="*/ 551 w 330"/>
              <a:gd name="T35" fmla="*/ 488 h 341"/>
              <a:gd name="T36" fmla="*/ 597 w 330"/>
              <a:gd name="T37" fmla="*/ 457 h 341"/>
              <a:gd name="T38" fmla="*/ 641 w 330"/>
              <a:gd name="T39" fmla="*/ 459 h 341"/>
              <a:gd name="T40" fmla="*/ 625 w 330"/>
              <a:gd name="T41" fmla="*/ 440 h 341"/>
              <a:gd name="T42" fmla="*/ 607 w 330"/>
              <a:gd name="T43" fmla="*/ 303 h 341"/>
              <a:gd name="T44" fmla="*/ 571 w 330"/>
              <a:gd name="T45" fmla="*/ 319 h 341"/>
              <a:gd name="T46" fmla="*/ 559 w 330"/>
              <a:gd name="T47" fmla="*/ 250 h 341"/>
              <a:gd name="T48" fmla="*/ 515 w 330"/>
              <a:gd name="T49" fmla="*/ 223 h 341"/>
              <a:gd name="T50" fmla="*/ 479 w 330"/>
              <a:gd name="T51" fmla="*/ 210 h 341"/>
              <a:gd name="T52" fmla="*/ 356 w 330"/>
              <a:gd name="T53" fmla="*/ 209 h 341"/>
              <a:gd name="T54" fmla="*/ 359 w 330"/>
              <a:gd name="T55" fmla="*/ 169 h 341"/>
              <a:gd name="T56" fmla="*/ 358 w 330"/>
              <a:gd name="T57" fmla="*/ 88 h 341"/>
              <a:gd name="T58" fmla="*/ 327 w 330"/>
              <a:gd name="T59" fmla="*/ 32 h 341"/>
              <a:gd name="T60" fmla="*/ 266 w 330"/>
              <a:gd name="T61" fmla="*/ 16 h 341"/>
              <a:gd name="T62" fmla="*/ 218 w 330"/>
              <a:gd name="T63" fmla="*/ 0 h 341"/>
              <a:gd name="T64" fmla="*/ 128 w 330"/>
              <a:gd name="T65" fmla="*/ 0 h 34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30"/>
              <a:gd name="T100" fmla="*/ 0 h 341"/>
              <a:gd name="T101" fmla="*/ 330 w 330"/>
              <a:gd name="T102" fmla="*/ 341 h 34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30" h="341">
                <a:moveTo>
                  <a:pt x="66" y="0"/>
                </a:moveTo>
                <a:lnTo>
                  <a:pt x="25" y="39"/>
                </a:lnTo>
                <a:lnTo>
                  <a:pt x="21" y="61"/>
                </a:lnTo>
                <a:lnTo>
                  <a:pt x="9" y="78"/>
                </a:lnTo>
                <a:lnTo>
                  <a:pt x="0" y="114"/>
                </a:lnTo>
                <a:lnTo>
                  <a:pt x="7" y="137"/>
                </a:lnTo>
                <a:lnTo>
                  <a:pt x="45" y="159"/>
                </a:lnTo>
                <a:lnTo>
                  <a:pt x="72" y="165"/>
                </a:lnTo>
                <a:lnTo>
                  <a:pt x="123" y="195"/>
                </a:lnTo>
                <a:lnTo>
                  <a:pt x="147" y="200"/>
                </a:lnTo>
                <a:lnTo>
                  <a:pt x="169" y="214"/>
                </a:lnTo>
                <a:lnTo>
                  <a:pt x="185" y="243"/>
                </a:lnTo>
                <a:lnTo>
                  <a:pt x="188" y="284"/>
                </a:lnTo>
                <a:lnTo>
                  <a:pt x="176" y="299"/>
                </a:lnTo>
                <a:lnTo>
                  <a:pt x="179" y="317"/>
                </a:lnTo>
                <a:lnTo>
                  <a:pt x="208" y="338"/>
                </a:lnTo>
                <a:lnTo>
                  <a:pt x="247" y="340"/>
                </a:lnTo>
                <a:lnTo>
                  <a:pt x="283" y="287"/>
                </a:lnTo>
                <a:lnTo>
                  <a:pt x="307" y="270"/>
                </a:lnTo>
                <a:lnTo>
                  <a:pt x="329" y="271"/>
                </a:lnTo>
                <a:lnTo>
                  <a:pt x="321" y="259"/>
                </a:lnTo>
                <a:lnTo>
                  <a:pt x="312" y="179"/>
                </a:lnTo>
                <a:lnTo>
                  <a:pt x="293" y="188"/>
                </a:lnTo>
                <a:lnTo>
                  <a:pt x="287" y="148"/>
                </a:lnTo>
                <a:lnTo>
                  <a:pt x="265" y="132"/>
                </a:lnTo>
                <a:lnTo>
                  <a:pt x="246" y="124"/>
                </a:lnTo>
                <a:lnTo>
                  <a:pt x="183" y="123"/>
                </a:lnTo>
                <a:lnTo>
                  <a:pt x="185" y="100"/>
                </a:lnTo>
                <a:lnTo>
                  <a:pt x="184" y="52"/>
                </a:lnTo>
                <a:lnTo>
                  <a:pt x="168" y="19"/>
                </a:lnTo>
                <a:lnTo>
                  <a:pt x="137" y="10"/>
                </a:lnTo>
                <a:lnTo>
                  <a:pt x="112" y="0"/>
                </a:lnTo>
                <a:lnTo>
                  <a:pt x="66" y="0"/>
                </a:lnTo>
              </a:path>
            </a:pathLst>
          </a:custGeom>
          <a:solidFill>
            <a:schemeClr val="bg2"/>
          </a:solidFill>
          <a:ln w="9525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>
            <a:noAutofit/>
          </a:bodyPr>
          <a:lstStyle/>
          <a:p>
            <a:endParaRPr lang="pl-PL" sz="13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E9EC92D1-04EE-4685-BC9A-061E9D10664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1" y="8584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2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E9EC92D1-04EE-4685-BC9A-061E9D1066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85844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13" name="Google Shape;2213;p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8420" y="2221706"/>
            <a:ext cx="8358160" cy="32646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pic>
      <p:sp>
        <p:nvSpPr>
          <p:cNvPr id="2214" name="Google Shape;2214;p9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Criterios para la priorización de las Áreas de Oportunidad de Inversión</a:t>
            </a:r>
            <a:endParaRPr lang="pl-P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967657-82FD-41F6-87F0-1FF014DF8F04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7820025" y="6492875"/>
            <a:ext cx="1323975" cy="136525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pl-PL" smtClean="0"/>
              <a:pPr/>
              <a:t>18</a:t>
            </a:fld>
            <a:endParaRPr lang="pl-PL" dirty="0"/>
          </a:p>
        </p:txBody>
      </p:sp>
      <p:sp>
        <p:nvSpPr>
          <p:cNvPr id="2215" name="Google Shape;2215;p90"/>
          <p:cNvSpPr/>
          <p:nvPr/>
        </p:nvSpPr>
        <p:spPr>
          <a:xfrm>
            <a:off x="4063994" y="2390615"/>
            <a:ext cx="215100" cy="215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endParaRPr lang="pl-PL" sz="9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6" name="Google Shape;2216;p90"/>
          <p:cNvSpPr/>
          <p:nvPr/>
        </p:nvSpPr>
        <p:spPr>
          <a:xfrm>
            <a:off x="4063994" y="3282425"/>
            <a:ext cx="215100" cy="215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endParaRPr lang="pl-PL" sz="9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7" name="Google Shape;2217;p90"/>
          <p:cNvSpPr/>
          <p:nvPr/>
        </p:nvSpPr>
        <p:spPr>
          <a:xfrm>
            <a:off x="4063994" y="3907943"/>
            <a:ext cx="215100" cy="215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endParaRPr lang="pl-PL" sz="9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8" name="Google Shape;2218;p90"/>
          <p:cNvSpPr/>
          <p:nvPr/>
        </p:nvSpPr>
        <p:spPr>
          <a:xfrm>
            <a:off x="4063994" y="4672060"/>
            <a:ext cx="215100" cy="215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endParaRPr lang="pl-PL" sz="9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9" name="Google Shape;2219;p90"/>
          <p:cNvSpPr/>
          <p:nvPr/>
        </p:nvSpPr>
        <p:spPr>
          <a:xfrm>
            <a:off x="4368309" y="3282425"/>
            <a:ext cx="4401000" cy="3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pl-PL" sz="9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Escalable</a:t>
            </a:r>
            <a:endParaRPr lang="pl-PL" sz="9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200"/>
            </a:pPr>
            <a:r>
              <a:rPr lang="pl-PL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que las inversiones puedan lograr la profundidad y duración del impacto potencial</a:t>
            </a:r>
            <a:endParaRPr lang="pl-PL" sz="9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0" name="Google Shape;2220;p90"/>
          <p:cNvSpPr/>
          <p:nvPr/>
        </p:nvSpPr>
        <p:spPr>
          <a:xfrm>
            <a:off x="4368309" y="3907943"/>
            <a:ext cx="4401000" cy="45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pl-PL" sz="9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Probada en el mercado</a:t>
            </a:r>
            <a:endParaRPr lang="pl-PL" sz="9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200"/>
            </a:pPr>
            <a:r>
              <a:rPr lang="pl-PL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gran parte ya probado en el mercado, es decir, cuando se ha realizado una transacción y se ha comenzado a calcular el rendimiento / impacto</a:t>
            </a:r>
            <a:endParaRPr lang="pl-PL"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1" name="Google Shape;2221;p90"/>
          <p:cNvSpPr/>
          <p:nvPr/>
        </p:nvSpPr>
        <p:spPr>
          <a:xfrm>
            <a:off x="4368309" y="2379932"/>
            <a:ext cx="44010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pl-PL" sz="9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Fundamentalmente comercializable</a:t>
            </a:r>
            <a:endParaRPr lang="pl-PL" sz="9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200"/>
            </a:pPr>
            <a:r>
              <a:rPr lang="pl-PL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Inversiones en las que un actor privado podría invertir independientemente de la coinversión del gobierno y en las que un actor privado puede lograr un rendimiento de mercado o superior al del mercado</a:t>
            </a:r>
            <a:endParaRPr lang="pl-PL"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2" name="Google Shape;2222;p90"/>
          <p:cNvSpPr/>
          <p:nvPr/>
        </p:nvSpPr>
        <p:spPr>
          <a:xfrm>
            <a:off x="4368309" y="4672060"/>
            <a:ext cx="44010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pl-PL" sz="9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Específica</a:t>
            </a:r>
            <a:endParaRPr lang="pl-PL" sz="9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200"/>
            </a:pPr>
            <a:r>
              <a:rPr lang="pl-PL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 ámbito de un "área de oportunidad", es decir, un campo en el que se podrían realizar diversos tipos de acuerdos / transacciones, pero lo suficientemente amplio como para que un inversor decida qué tipo de vehículo financiero es el más adecuado para implementar</a:t>
            </a:r>
            <a:endParaRPr lang="pl-PL"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E620CBB-FD46-4323-9789-181184DC94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1" y="8584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6" name="think-cell Slide" r:id="rId5" imgW="359" imgH="360" progId="TCLayout.ActiveDocument.1">
                  <p:embed/>
                </p:oleObj>
              </mc:Choice>
              <mc:Fallback>
                <p:oleObj name="think-cell Slide" r:id="rId5" imgW="359" imgH="36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E620CBB-FD46-4323-9789-181184DC94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85844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36" name="Google Shape;2336;gd5561b71cd_1_5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Sectores prioritarios, subsectores y áreas de oportunidad de inversión</a:t>
            </a:r>
          </a:p>
        </p:txBody>
      </p:sp>
      <p:sp>
        <p:nvSpPr>
          <p:cNvPr id="2337" name="Google Shape;2337;gd5561b71cd_1_5"/>
          <p:cNvSpPr txBox="1">
            <a:spLocks noGrp="1"/>
          </p:cNvSpPr>
          <p:nvPr>
            <p:ph type="sldNum" idx="4294967295"/>
          </p:nvPr>
        </p:nvSpPr>
        <p:spPr>
          <a:xfrm>
            <a:off x="7820025" y="6492875"/>
            <a:ext cx="1323975" cy="136525"/>
          </a:xfrm>
          <a:prstGeom prst="rect">
            <a:avLst/>
          </a:prstGeom>
        </p:spPr>
        <p:txBody>
          <a:bodyPr/>
          <a:lstStyle/>
          <a:p>
            <a:pPr lvl="0"/>
            <a:fld id="{00000000-1234-1234-1234-123412341234}" type="slidenum">
              <a:rPr lang="pl-PL" smtClean="0"/>
              <a:pPr lvl="0"/>
              <a:t>19</a:t>
            </a:fld>
            <a:endParaRPr lang="pl-PL" dirty="0"/>
          </a:p>
        </p:txBody>
      </p:sp>
      <p:graphicFrame>
        <p:nvGraphicFramePr>
          <p:cNvPr id="2338" name="Google Shape;2338;gd5561b71cd_1_5"/>
          <p:cNvGraphicFramePr/>
          <p:nvPr>
            <p:extLst>
              <p:ext uri="{D42A27DB-BD31-4B8C-83A1-F6EECF244321}">
                <p14:modId xmlns:p14="http://schemas.microsoft.com/office/powerpoint/2010/main" val="1509403492"/>
              </p:ext>
            </p:extLst>
          </p:nvPr>
        </p:nvGraphicFramePr>
        <p:xfrm>
          <a:off x="332185" y="2434829"/>
          <a:ext cx="8479714" cy="30542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01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1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5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8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31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5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2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Sector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Subsector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Área de oportunidad de inversión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TIR*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Periodo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Corto-Mediano-Largo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ODS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384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dirty="0">
                          <a:latin typeface="+mn-lt"/>
                        </a:rPr>
                        <a:t>Salud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97C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dirty="0">
                          <a:latin typeface="+mn-lt"/>
                        </a:rPr>
                        <a:t>Prestación de servicios de salud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>
                          <a:latin typeface="+mn-lt"/>
                        </a:rPr>
                        <a:t>Servicios de salud en telemedicina</a:t>
                      </a: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>
                          <a:latin typeface="+mn-lt"/>
                        </a:rPr>
                        <a:t>25%</a:t>
                      </a: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3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>
                          <a:solidFill>
                            <a:schemeClr val="dk1"/>
                          </a:solidFill>
                          <a:latin typeface="+mn-lt"/>
                        </a:rPr>
                        <a:t>Seguros médicos de bajo costo</a:t>
                      </a: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dirty="0">
                          <a:latin typeface="+mn-lt"/>
                        </a:rPr>
                        <a:t>10%-11%</a:t>
                      </a: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384">
                <a:tc row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dirty="0">
                          <a:latin typeface="+mn-lt"/>
                        </a:rPr>
                        <a:t>Infraestructura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97C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>
                          <a:latin typeface="+mn-lt"/>
                        </a:rPr>
                        <a:t>Gestión de Residuos</a:t>
                      </a: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>
                          <a:solidFill>
                            <a:schemeClr val="dk1"/>
                          </a:solidFill>
                          <a:latin typeface="+mn-lt"/>
                        </a:rPr>
                        <a:t>Infraestructura y sistemas de reciclaje y plantas para reutilización de residuos sólidos</a:t>
                      </a: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>
                          <a:latin typeface="+mn-lt"/>
                        </a:rPr>
                        <a:t>25%</a:t>
                      </a: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3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>
                          <a:latin typeface="+mn-lt"/>
                        </a:rPr>
                        <a:t>Bienes raíces</a:t>
                      </a: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>
                          <a:solidFill>
                            <a:schemeClr val="dk1"/>
                          </a:solidFill>
                          <a:latin typeface="+mn-lt"/>
                        </a:rPr>
                        <a:t>Construcción y/o refacción de viviendas asequibles</a:t>
                      </a: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>
                          <a:latin typeface="+mn-lt"/>
                        </a:rPr>
                        <a:t>25,36%</a:t>
                      </a: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3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>
                          <a:latin typeface="+mn-lt"/>
                        </a:rPr>
                        <a:t>Servicios de ingeniería y construcción</a:t>
                      </a: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>
                          <a:solidFill>
                            <a:schemeClr val="dk1"/>
                          </a:solidFill>
                          <a:latin typeface="+mn-lt"/>
                        </a:rPr>
                        <a:t>Construcción y mantenimiento de infraestructura vial</a:t>
                      </a:r>
                      <a:endParaRPr lang="pl-PL" sz="9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dirty="0">
                          <a:latin typeface="+mn-lt"/>
                        </a:rPr>
                        <a:t>17% </a:t>
                      </a:r>
                      <a:r>
                        <a:rPr lang="pl-PL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r>
                        <a:rPr lang="pl-PL" sz="900" dirty="0">
                          <a:latin typeface="+mn-lt"/>
                        </a:rPr>
                        <a:t> 18%</a:t>
                      </a: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339" name="Google Shape;2339;gd5561b71cd_1_5"/>
          <p:cNvGraphicFramePr/>
          <p:nvPr/>
        </p:nvGraphicFramePr>
        <p:xfrm>
          <a:off x="6296963" y="2936390"/>
          <a:ext cx="1093500" cy="350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40" name="Google Shape;2340;gd5561b71cd_1_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51976" y="2935022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1" name="Google Shape;2341;gd5561b71cd_1_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38616" y="2935022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2" name="Google Shape;2342;gd5561b71cd_1_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25257" y="2935022"/>
            <a:ext cx="299895" cy="2998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43" name="Google Shape;2343;gd5561b71cd_1_5"/>
          <p:cNvGraphicFramePr/>
          <p:nvPr/>
        </p:nvGraphicFramePr>
        <p:xfrm>
          <a:off x="6296963" y="3471001"/>
          <a:ext cx="1093500" cy="350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44" name="Google Shape;2344;gd5561b71cd_1_5"/>
          <p:cNvGraphicFramePr/>
          <p:nvPr/>
        </p:nvGraphicFramePr>
        <p:xfrm>
          <a:off x="6296963" y="4005613"/>
          <a:ext cx="1093500" cy="350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45" name="Google Shape;2345;gd5561b71cd_1_5"/>
          <p:cNvGraphicFramePr/>
          <p:nvPr/>
        </p:nvGraphicFramePr>
        <p:xfrm>
          <a:off x="6296963" y="4540224"/>
          <a:ext cx="1093500" cy="350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46" name="Google Shape;2346;gd5561b71cd_1_5"/>
          <p:cNvGraphicFramePr/>
          <p:nvPr/>
        </p:nvGraphicFramePr>
        <p:xfrm>
          <a:off x="6296963" y="5074837"/>
          <a:ext cx="1093500" cy="350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47" name="Google Shape;2347;gd5561b71cd_1_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51976" y="3469633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8" name="Google Shape;2348;gd5561b71cd_1_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38616" y="3469633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9" name="Google Shape;2349;gd5561b71cd_1_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25257" y="3469633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0" name="Google Shape;2350;gd5561b71cd_1_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1976" y="4004244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1" name="Google Shape;2351;gd5561b71cd_1_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038616" y="4004244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2" name="Google Shape;2352;gd5561b71cd_1_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25257" y="4004244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3" name="Google Shape;2353;gd5561b71cd_1_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0857" y="4538855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4" name="Google Shape;2354;gd5561b71cd_1_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296378" y="4538855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5" name="Google Shape;2355;gd5561b71cd_1_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651976" y="5073468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6" name="Google Shape;2356;gd5561b71cd_1_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38616" y="5073468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7" name="Google Shape;2357;gd5561b71cd_1_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25257" y="5073468"/>
            <a:ext cx="299895" cy="29989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330;p93">
            <a:extLst>
              <a:ext uri="{FF2B5EF4-FFF2-40B4-BE49-F238E27FC236}">
                <a16:creationId xmlns:a16="http://schemas.microsoft.com/office/drawing/2014/main" id="{E0D5684E-5AD0-4A6D-98A6-94852B921C1F}"/>
              </a:ext>
            </a:extLst>
          </p:cNvPr>
          <p:cNvSpPr/>
          <p:nvPr/>
        </p:nvSpPr>
        <p:spPr>
          <a:xfrm>
            <a:off x="332185" y="5576248"/>
            <a:ext cx="847963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700"/>
            </a:pPr>
            <a:r>
              <a:rPr lang="es-ES" sz="600" i="1" dirty="0"/>
              <a:t>*La TIR es estimativa y dependerá de la magnitud de la inversión realizada y de las especificaciones de cada proyecto</a:t>
            </a:r>
            <a:endParaRPr lang="es-CL"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1E6886-2815-684C-BBE7-2606B2042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Las herramientas de impacto de los ODS facilitan a los inversionistas dirigir el capital hacia el cumplimiento de los ODS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39AAE6-B72B-B942-A427-180675B53F07}"/>
              </a:ext>
            </a:extLst>
          </p:cNvPr>
          <p:cNvGrpSpPr/>
          <p:nvPr/>
        </p:nvGrpSpPr>
        <p:grpSpPr>
          <a:xfrm>
            <a:off x="3365610" y="2954791"/>
            <a:ext cx="2465046" cy="3497036"/>
            <a:chOff x="3363362" y="1568198"/>
            <a:chExt cx="2465046" cy="3497036"/>
          </a:xfrm>
        </p:grpSpPr>
        <p:sp>
          <p:nvSpPr>
            <p:cNvPr id="48" name="Shape 2922">
              <a:extLst>
                <a:ext uri="{FF2B5EF4-FFF2-40B4-BE49-F238E27FC236}">
                  <a16:creationId xmlns:a16="http://schemas.microsoft.com/office/drawing/2014/main" id="{8B604B30-D4A4-F14A-9FBA-0480B0A38C53}"/>
                </a:ext>
              </a:extLst>
            </p:cNvPr>
            <p:cNvSpPr>
              <a:spLocks/>
            </p:cNvSpPr>
            <p:nvPr/>
          </p:nvSpPr>
          <p:spPr>
            <a:xfrm>
              <a:off x="3372520" y="2226208"/>
              <a:ext cx="2448000" cy="67807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216000" rIns="36000" bIns="0" anchor="t" anchorCtr="0">
              <a:noAutofit/>
            </a:bodyPr>
            <a:lstStyle/>
            <a:p>
              <a:pPr algn="ctr"/>
              <a:r>
                <a:rPr lang="es-ES_tradnl" sz="1600" b="1" dirty="0">
                  <a:solidFill>
                    <a:schemeClr val="bg1"/>
                  </a:solidFill>
                  <a:latin typeface="Arial "/>
                </a:rPr>
                <a:t>Inteligencia de Impacto</a:t>
              </a:r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634887C2-6F17-DF48-9425-392F8646F060}"/>
                </a:ext>
              </a:extLst>
            </p:cNvPr>
            <p:cNvGrpSpPr/>
            <p:nvPr/>
          </p:nvGrpSpPr>
          <p:grpSpPr>
            <a:xfrm>
              <a:off x="4437350" y="1568198"/>
              <a:ext cx="401547" cy="469899"/>
              <a:chOff x="4491876" y="1295400"/>
              <a:chExt cx="401547" cy="469899"/>
            </a:xfrm>
            <a:solidFill>
              <a:schemeClr val="accent1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E69C667E-A11E-3D48-949F-8FA3B8EE5A14}"/>
                  </a:ext>
                </a:extLst>
              </p:cNvPr>
              <p:cNvSpPr/>
              <p:nvPr/>
            </p:nvSpPr>
            <p:spPr>
              <a:xfrm>
                <a:off x="4507067" y="1310590"/>
                <a:ext cx="117981" cy="117981"/>
              </a:xfrm>
              <a:custGeom>
                <a:avLst/>
                <a:gdLst>
                  <a:gd name="connsiteX0" fmla="*/ 87600 w 117981"/>
                  <a:gd name="connsiteY0" fmla="*/ 1 h 117981"/>
                  <a:gd name="connsiteX1" fmla="*/ 87600 w 117981"/>
                  <a:gd name="connsiteY1" fmla="*/ 87601 h 117981"/>
                  <a:gd name="connsiteX2" fmla="*/ 0 w 117981"/>
                  <a:gd name="connsiteY2" fmla="*/ 87601 h 117981"/>
                  <a:gd name="connsiteX3" fmla="*/ 0 w 117981"/>
                  <a:gd name="connsiteY3" fmla="*/ 117982 h 117981"/>
                  <a:gd name="connsiteX4" fmla="*/ 102791 w 117981"/>
                  <a:gd name="connsiteY4" fmla="*/ 117982 h 117981"/>
                  <a:gd name="connsiteX5" fmla="*/ 117982 w 117981"/>
                  <a:gd name="connsiteY5" fmla="*/ 102791 h 117981"/>
                  <a:gd name="connsiteX6" fmla="*/ 117982 w 117981"/>
                  <a:gd name="connsiteY6" fmla="*/ 0 h 117981"/>
                  <a:gd name="connsiteX7" fmla="*/ 87600 w 117981"/>
                  <a:gd name="connsiteY7" fmla="*/ 0 h 117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7981" h="117981">
                    <a:moveTo>
                      <a:pt x="87600" y="1"/>
                    </a:moveTo>
                    <a:lnTo>
                      <a:pt x="87600" y="87601"/>
                    </a:lnTo>
                    <a:lnTo>
                      <a:pt x="0" y="87601"/>
                    </a:lnTo>
                    <a:lnTo>
                      <a:pt x="0" y="117982"/>
                    </a:lnTo>
                    <a:lnTo>
                      <a:pt x="102791" y="117982"/>
                    </a:lnTo>
                    <a:cubicBezTo>
                      <a:pt x="111181" y="117982"/>
                      <a:pt x="117982" y="111181"/>
                      <a:pt x="117982" y="102791"/>
                    </a:cubicBezTo>
                    <a:lnTo>
                      <a:pt x="117982" y="0"/>
                    </a:lnTo>
                    <a:lnTo>
                      <a:pt x="87600" y="0"/>
                    </a:lnTo>
                    <a:close/>
                  </a:path>
                </a:pathLst>
              </a:custGeom>
              <a:grpFill/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7228C45D-EE9B-F548-9D17-01479EDBFACB}"/>
                  </a:ext>
                </a:extLst>
              </p:cNvPr>
              <p:cNvSpPr/>
              <p:nvPr/>
            </p:nvSpPr>
            <p:spPr>
              <a:xfrm>
                <a:off x="4491876" y="1295400"/>
                <a:ext cx="307360" cy="386351"/>
              </a:xfrm>
              <a:custGeom>
                <a:avLst/>
                <a:gdLst>
                  <a:gd name="connsiteX0" fmla="*/ 292169 w 307359"/>
                  <a:gd name="connsiteY0" fmla="*/ 0 h 386351"/>
                  <a:gd name="connsiteX1" fmla="*/ 117982 w 307359"/>
                  <a:gd name="connsiteY1" fmla="*/ 0 h 386351"/>
                  <a:gd name="connsiteX2" fmla="*/ 107242 w 307359"/>
                  <a:gd name="connsiteY2" fmla="*/ 4451 h 386351"/>
                  <a:gd name="connsiteX3" fmla="*/ 4451 w 307359"/>
                  <a:gd name="connsiteY3" fmla="*/ 107242 h 386351"/>
                  <a:gd name="connsiteX4" fmla="*/ 0 w 307359"/>
                  <a:gd name="connsiteY4" fmla="*/ 117982 h 386351"/>
                  <a:gd name="connsiteX5" fmla="*/ 0 w 307359"/>
                  <a:gd name="connsiteY5" fmla="*/ 371160 h 386351"/>
                  <a:gd name="connsiteX6" fmla="*/ 15191 w 307359"/>
                  <a:gd name="connsiteY6" fmla="*/ 386351 h 386351"/>
                  <a:gd name="connsiteX7" fmla="*/ 160516 w 307359"/>
                  <a:gd name="connsiteY7" fmla="*/ 386351 h 386351"/>
                  <a:gd name="connsiteX8" fmla="*/ 175707 w 307359"/>
                  <a:gd name="connsiteY8" fmla="*/ 371160 h 386351"/>
                  <a:gd name="connsiteX9" fmla="*/ 160516 w 307359"/>
                  <a:gd name="connsiteY9" fmla="*/ 355969 h 386351"/>
                  <a:gd name="connsiteX10" fmla="*/ 30381 w 307359"/>
                  <a:gd name="connsiteY10" fmla="*/ 355969 h 386351"/>
                  <a:gd name="connsiteX11" fmla="*/ 30381 w 307359"/>
                  <a:gd name="connsiteY11" fmla="*/ 124270 h 386351"/>
                  <a:gd name="connsiteX12" fmla="*/ 124270 w 307359"/>
                  <a:gd name="connsiteY12" fmla="*/ 30381 h 386351"/>
                  <a:gd name="connsiteX13" fmla="*/ 276978 w 307359"/>
                  <a:gd name="connsiteY13" fmla="*/ 30381 h 386351"/>
                  <a:gd name="connsiteX14" fmla="*/ 276978 w 307359"/>
                  <a:gd name="connsiteY14" fmla="*/ 227355 h 386351"/>
                  <a:gd name="connsiteX15" fmla="*/ 292169 w 307359"/>
                  <a:gd name="connsiteY15" fmla="*/ 242546 h 386351"/>
                  <a:gd name="connsiteX16" fmla="*/ 307360 w 307359"/>
                  <a:gd name="connsiteY16" fmla="*/ 227355 h 386351"/>
                  <a:gd name="connsiteX17" fmla="*/ 307360 w 307359"/>
                  <a:gd name="connsiteY17" fmla="*/ 15191 h 386351"/>
                  <a:gd name="connsiteX18" fmla="*/ 292169 w 307359"/>
                  <a:gd name="connsiteY18" fmla="*/ 0 h 386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7359" h="386351">
                    <a:moveTo>
                      <a:pt x="292169" y="0"/>
                    </a:moveTo>
                    <a:lnTo>
                      <a:pt x="117982" y="0"/>
                    </a:lnTo>
                    <a:cubicBezTo>
                      <a:pt x="113951" y="0"/>
                      <a:pt x="110088" y="1600"/>
                      <a:pt x="107242" y="4451"/>
                    </a:cubicBezTo>
                    <a:lnTo>
                      <a:pt x="4451" y="107242"/>
                    </a:lnTo>
                    <a:cubicBezTo>
                      <a:pt x="1601" y="110088"/>
                      <a:pt x="0" y="113956"/>
                      <a:pt x="0" y="117982"/>
                    </a:cubicBezTo>
                    <a:lnTo>
                      <a:pt x="0" y="371160"/>
                    </a:lnTo>
                    <a:cubicBezTo>
                      <a:pt x="0" y="379551"/>
                      <a:pt x="6801" y="386351"/>
                      <a:pt x="15191" y="386351"/>
                    </a:cubicBezTo>
                    <a:lnTo>
                      <a:pt x="160516" y="386351"/>
                    </a:lnTo>
                    <a:cubicBezTo>
                      <a:pt x="168906" y="386351"/>
                      <a:pt x="175707" y="379551"/>
                      <a:pt x="175707" y="371160"/>
                    </a:cubicBezTo>
                    <a:cubicBezTo>
                      <a:pt x="175707" y="362770"/>
                      <a:pt x="168906" y="355969"/>
                      <a:pt x="160516" y="355969"/>
                    </a:cubicBezTo>
                    <a:lnTo>
                      <a:pt x="30381" y="355969"/>
                    </a:lnTo>
                    <a:lnTo>
                      <a:pt x="30381" y="124270"/>
                    </a:lnTo>
                    <a:lnTo>
                      <a:pt x="124270" y="30381"/>
                    </a:lnTo>
                    <a:lnTo>
                      <a:pt x="276978" y="30381"/>
                    </a:lnTo>
                    <a:lnTo>
                      <a:pt x="276978" y="227355"/>
                    </a:lnTo>
                    <a:cubicBezTo>
                      <a:pt x="276978" y="235740"/>
                      <a:pt x="283778" y="242546"/>
                      <a:pt x="292169" y="242546"/>
                    </a:cubicBezTo>
                    <a:cubicBezTo>
                      <a:pt x="300559" y="242546"/>
                      <a:pt x="307360" y="235745"/>
                      <a:pt x="307360" y="227355"/>
                    </a:cubicBezTo>
                    <a:lnTo>
                      <a:pt x="307360" y="15191"/>
                    </a:lnTo>
                    <a:cubicBezTo>
                      <a:pt x="307359" y="6801"/>
                      <a:pt x="300559" y="0"/>
                      <a:pt x="292169" y="0"/>
                    </a:cubicBezTo>
                    <a:close/>
                  </a:path>
                </a:pathLst>
              </a:custGeom>
              <a:grpFill/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889D1A23-62DE-2D44-B735-09A9D47FA31D}"/>
                  </a:ext>
                </a:extLst>
              </p:cNvPr>
              <p:cNvSpPr/>
              <p:nvPr/>
            </p:nvSpPr>
            <p:spPr>
              <a:xfrm>
                <a:off x="4566817" y="1463510"/>
                <a:ext cx="157477" cy="30381"/>
              </a:xfrm>
              <a:custGeom>
                <a:avLst/>
                <a:gdLst>
                  <a:gd name="connsiteX0" fmla="*/ 142287 w 157477"/>
                  <a:gd name="connsiteY0" fmla="*/ 0 h 30381"/>
                  <a:gd name="connsiteX1" fmla="*/ 15191 w 157477"/>
                  <a:gd name="connsiteY1" fmla="*/ 0 h 30381"/>
                  <a:gd name="connsiteX2" fmla="*/ 0 w 157477"/>
                  <a:gd name="connsiteY2" fmla="*/ 15191 h 30381"/>
                  <a:gd name="connsiteX3" fmla="*/ 15191 w 157477"/>
                  <a:gd name="connsiteY3" fmla="*/ 30382 h 30381"/>
                  <a:gd name="connsiteX4" fmla="*/ 142287 w 157477"/>
                  <a:gd name="connsiteY4" fmla="*/ 30382 h 30381"/>
                  <a:gd name="connsiteX5" fmla="*/ 157478 w 157477"/>
                  <a:gd name="connsiteY5" fmla="*/ 15191 h 30381"/>
                  <a:gd name="connsiteX6" fmla="*/ 142287 w 157477"/>
                  <a:gd name="connsiteY6" fmla="*/ 0 h 30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7477" h="30381">
                    <a:moveTo>
                      <a:pt x="142287" y="0"/>
                    </a:moveTo>
                    <a:lnTo>
                      <a:pt x="15191" y="0"/>
                    </a:lnTo>
                    <a:cubicBezTo>
                      <a:pt x="6801" y="0"/>
                      <a:pt x="0" y="6801"/>
                      <a:pt x="0" y="15191"/>
                    </a:cubicBezTo>
                    <a:cubicBezTo>
                      <a:pt x="0" y="23581"/>
                      <a:pt x="6801" y="30382"/>
                      <a:pt x="15191" y="30382"/>
                    </a:cubicBezTo>
                    <a:lnTo>
                      <a:pt x="142287" y="30382"/>
                    </a:lnTo>
                    <a:cubicBezTo>
                      <a:pt x="150683" y="30382"/>
                      <a:pt x="157478" y="23581"/>
                      <a:pt x="157478" y="15191"/>
                    </a:cubicBezTo>
                    <a:cubicBezTo>
                      <a:pt x="157477" y="6801"/>
                      <a:pt x="150677" y="0"/>
                      <a:pt x="142287" y="0"/>
                    </a:cubicBezTo>
                    <a:close/>
                  </a:path>
                </a:pathLst>
              </a:custGeom>
              <a:grpFill/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02581EB0-1F28-8D43-A443-4AFF43B78843}"/>
                  </a:ext>
                </a:extLst>
              </p:cNvPr>
              <p:cNvSpPr/>
              <p:nvPr/>
            </p:nvSpPr>
            <p:spPr>
              <a:xfrm>
                <a:off x="4566817" y="1524273"/>
                <a:ext cx="157477" cy="30381"/>
              </a:xfrm>
              <a:custGeom>
                <a:avLst/>
                <a:gdLst>
                  <a:gd name="connsiteX0" fmla="*/ 142287 w 157477"/>
                  <a:gd name="connsiteY0" fmla="*/ 0 h 30381"/>
                  <a:gd name="connsiteX1" fmla="*/ 15191 w 157477"/>
                  <a:gd name="connsiteY1" fmla="*/ 0 h 30381"/>
                  <a:gd name="connsiteX2" fmla="*/ 0 w 157477"/>
                  <a:gd name="connsiteY2" fmla="*/ 15191 h 30381"/>
                  <a:gd name="connsiteX3" fmla="*/ 15191 w 157477"/>
                  <a:gd name="connsiteY3" fmla="*/ 30382 h 30381"/>
                  <a:gd name="connsiteX4" fmla="*/ 142287 w 157477"/>
                  <a:gd name="connsiteY4" fmla="*/ 30382 h 30381"/>
                  <a:gd name="connsiteX5" fmla="*/ 157478 w 157477"/>
                  <a:gd name="connsiteY5" fmla="*/ 15191 h 30381"/>
                  <a:gd name="connsiteX6" fmla="*/ 142287 w 157477"/>
                  <a:gd name="connsiteY6" fmla="*/ 0 h 30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7477" h="30381">
                    <a:moveTo>
                      <a:pt x="142287" y="0"/>
                    </a:moveTo>
                    <a:lnTo>
                      <a:pt x="15191" y="0"/>
                    </a:lnTo>
                    <a:cubicBezTo>
                      <a:pt x="6801" y="0"/>
                      <a:pt x="0" y="6801"/>
                      <a:pt x="0" y="15191"/>
                    </a:cubicBezTo>
                    <a:cubicBezTo>
                      <a:pt x="0" y="23581"/>
                      <a:pt x="6801" y="30382"/>
                      <a:pt x="15191" y="30382"/>
                    </a:cubicBezTo>
                    <a:lnTo>
                      <a:pt x="142287" y="30382"/>
                    </a:lnTo>
                    <a:cubicBezTo>
                      <a:pt x="150683" y="30382"/>
                      <a:pt x="157478" y="23581"/>
                      <a:pt x="157478" y="15191"/>
                    </a:cubicBezTo>
                    <a:cubicBezTo>
                      <a:pt x="157478" y="6801"/>
                      <a:pt x="150677" y="0"/>
                      <a:pt x="142287" y="0"/>
                    </a:cubicBezTo>
                    <a:close/>
                  </a:path>
                </a:pathLst>
              </a:custGeom>
              <a:grpFill/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C1A6B41C-8C4D-5B46-A725-A3F7CEBB9E30}"/>
                  </a:ext>
                </a:extLst>
              </p:cNvPr>
              <p:cNvSpPr/>
              <p:nvPr/>
            </p:nvSpPr>
            <p:spPr>
              <a:xfrm>
                <a:off x="4690875" y="1563262"/>
                <a:ext cx="172161" cy="172161"/>
              </a:xfrm>
              <a:custGeom>
                <a:avLst/>
                <a:gdLst>
                  <a:gd name="connsiteX0" fmla="*/ 86081 w 172161"/>
                  <a:gd name="connsiteY0" fmla="*/ 0 h 172161"/>
                  <a:gd name="connsiteX1" fmla="*/ 0 w 172161"/>
                  <a:gd name="connsiteY1" fmla="*/ 86081 h 172161"/>
                  <a:gd name="connsiteX2" fmla="*/ 86081 w 172161"/>
                  <a:gd name="connsiteY2" fmla="*/ 172161 h 172161"/>
                  <a:gd name="connsiteX3" fmla="*/ 172161 w 172161"/>
                  <a:gd name="connsiteY3" fmla="*/ 86081 h 172161"/>
                  <a:gd name="connsiteX4" fmla="*/ 86081 w 172161"/>
                  <a:gd name="connsiteY4" fmla="*/ 0 h 172161"/>
                  <a:gd name="connsiteX5" fmla="*/ 86081 w 172161"/>
                  <a:gd name="connsiteY5" fmla="*/ 141780 h 172161"/>
                  <a:gd name="connsiteX6" fmla="*/ 30381 w 172161"/>
                  <a:gd name="connsiteY6" fmla="*/ 86081 h 172161"/>
                  <a:gd name="connsiteX7" fmla="*/ 86081 w 172161"/>
                  <a:gd name="connsiteY7" fmla="*/ 30381 h 172161"/>
                  <a:gd name="connsiteX8" fmla="*/ 141780 w 172161"/>
                  <a:gd name="connsiteY8" fmla="*/ 86081 h 172161"/>
                  <a:gd name="connsiteX9" fmla="*/ 86081 w 172161"/>
                  <a:gd name="connsiteY9" fmla="*/ 141780 h 172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61" h="172161">
                    <a:moveTo>
                      <a:pt x="86081" y="0"/>
                    </a:moveTo>
                    <a:cubicBezTo>
                      <a:pt x="38614" y="0"/>
                      <a:pt x="0" y="38614"/>
                      <a:pt x="0" y="86081"/>
                    </a:cubicBezTo>
                    <a:cubicBezTo>
                      <a:pt x="0" y="133547"/>
                      <a:pt x="38614" y="172161"/>
                      <a:pt x="86081" y="172161"/>
                    </a:cubicBezTo>
                    <a:cubicBezTo>
                      <a:pt x="133547" y="172161"/>
                      <a:pt x="172161" y="133547"/>
                      <a:pt x="172161" y="86081"/>
                    </a:cubicBezTo>
                    <a:cubicBezTo>
                      <a:pt x="172161" y="38614"/>
                      <a:pt x="133546" y="0"/>
                      <a:pt x="86081" y="0"/>
                    </a:cubicBezTo>
                    <a:close/>
                    <a:moveTo>
                      <a:pt x="86081" y="141780"/>
                    </a:moveTo>
                    <a:cubicBezTo>
                      <a:pt x="55370" y="141780"/>
                      <a:pt x="30381" y="116791"/>
                      <a:pt x="30381" y="86081"/>
                    </a:cubicBezTo>
                    <a:cubicBezTo>
                      <a:pt x="30381" y="55370"/>
                      <a:pt x="55370" y="30381"/>
                      <a:pt x="86081" y="30381"/>
                    </a:cubicBezTo>
                    <a:cubicBezTo>
                      <a:pt x="116791" y="30381"/>
                      <a:pt x="141780" y="55370"/>
                      <a:pt x="141780" y="86081"/>
                    </a:cubicBezTo>
                    <a:cubicBezTo>
                      <a:pt x="141779" y="116791"/>
                      <a:pt x="116791" y="141780"/>
                      <a:pt x="86081" y="141780"/>
                    </a:cubicBezTo>
                    <a:close/>
                  </a:path>
                </a:pathLst>
              </a:custGeom>
              <a:grpFill/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A7D2F2D3-293A-3F43-8D21-3747B53E9E34}"/>
                  </a:ext>
                </a:extLst>
              </p:cNvPr>
              <p:cNvSpPr/>
              <p:nvPr/>
            </p:nvSpPr>
            <p:spPr>
              <a:xfrm>
                <a:off x="4812402" y="1684794"/>
                <a:ext cx="81021" cy="80505"/>
              </a:xfrm>
              <a:custGeom>
                <a:avLst/>
                <a:gdLst>
                  <a:gd name="connsiteX0" fmla="*/ 76515 w 81021"/>
                  <a:gd name="connsiteY0" fmla="*/ 54524 h 80505"/>
                  <a:gd name="connsiteX1" fmla="*/ 25879 w 81021"/>
                  <a:gd name="connsiteY1" fmla="*/ 4400 h 80505"/>
                  <a:gd name="connsiteX2" fmla="*/ 4400 w 81021"/>
                  <a:gd name="connsiteY2" fmla="*/ 4506 h 80505"/>
                  <a:gd name="connsiteX3" fmla="*/ 4506 w 81021"/>
                  <a:gd name="connsiteY3" fmla="*/ 25986 h 80505"/>
                  <a:gd name="connsiteX4" fmla="*/ 55142 w 81021"/>
                  <a:gd name="connsiteY4" fmla="*/ 76110 h 80505"/>
                  <a:gd name="connsiteX5" fmla="*/ 65825 w 81021"/>
                  <a:gd name="connsiteY5" fmla="*/ 80505 h 80505"/>
                  <a:gd name="connsiteX6" fmla="*/ 76621 w 81021"/>
                  <a:gd name="connsiteY6" fmla="*/ 76004 h 80505"/>
                  <a:gd name="connsiteX7" fmla="*/ 76515 w 81021"/>
                  <a:gd name="connsiteY7" fmla="*/ 54524 h 80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021" h="80505">
                    <a:moveTo>
                      <a:pt x="76515" y="54524"/>
                    </a:moveTo>
                    <a:lnTo>
                      <a:pt x="25879" y="4400"/>
                    </a:lnTo>
                    <a:cubicBezTo>
                      <a:pt x="19915" y="-1504"/>
                      <a:pt x="10304" y="-1464"/>
                      <a:pt x="4400" y="4506"/>
                    </a:cubicBezTo>
                    <a:cubicBezTo>
                      <a:pt x="-1510" y="10471"/>
                      <a:pt x="-1458" y="20087"/>
                      <a:pt x="4506" y="25986"/>
                    </a:cubicBezTo>
                    <a:lnTo>
                      <a:pt x="55142" y="76110"/>
                    </a:lnTo>
                    <a:cubicBezTo>
                      <a:pt x="58104" y="79041"/>
                      <a:pt x="61963" y="80505"/>
                      <a:pt x="65825" y="80505"/>
                    </a:cubicBezTo>
                    <a:cubicBezTo>
                      <a:pt x="69734" y="80505"/>
                      <a:pt x="73649" y="79001"/>
                      <a:pt x="76621" y="76004"/>
                    </a:cubicBezTo>
                    <a:cubicBezTo>
                      <a:pt x="82531" y="70039"/>
                      <a:pt x="82480" y="60423"/>
                      <a:pt x="76515" y="54524"/>
                    </a:cubicBezTo>
                    <a:close/>
                  </a:path>
                </a:pathLst>
              </a:custGeom>
              <a:grpFill/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/>
              </a:p>
            </p:txBody>
          </p:sp>
        </p:grpSp>
        <p:sp>
          <p:nvSpPr>
            <p:cNvPr id="69" name="Shape 2918">
              <a:extLst>
                <a:ext uri="{FF2B5EF4-FFF2-40B4-BE49-F238E27FC236}">
                  <a16:creationId xmlns:a16="http://schemas.microsoft.com/office/drawing/2014/main" id="{CAC9EEFD-CE5A-554E-82F0-6EEFC9A50301}"/>
                </a:ext>
              </a:extLst>
            </p:cNvPr>
            <p:cNvSpPr>
              <a:spLocks/>
            </p:cNvSpPr>
            <p:nvPr/>
          </p:nvSpPr>
          <p:spPr>
            <a:xfrm>
              <a:off x="3380408" y="3927428"/>
              <a:ext cx="2448000" cy="1137806"/>
            </a:xfrm>
            <a:prstGeom prst="rect">
              <a:avLst/>
            </a:prstGeom>
            <a:solidFill>
              <a:schemeClr val="accent1">
                <a:alpha val="6000"/>
              </a:schemeClr>
            </a:solidFill>
            <a:ln>
              <a:noFill/>
            </a:ln>
          </p:spPr>
          <p:txBody>
            <a:bodyPr spcFirstLastPara="1" wrap="square" lIns="144000" tIns="180000" rIns="0" bIns="0" anchor="t" anchorCtr="0">
              <a:noAutofit/>
            </a:bodyPr>
            <a:lstStyle/>
            <a:p>
              <a:pPr marL="185738" lvl="0" indent="-185738">
                <a:lnSpc>
                  <a:spcPct val="150000"/>
                </a:lnSpc>
                <a:buClr>
                  <a:schemeClr val="tx1"/>
                </a:buClr>
                <a:buSzPct val="85000"/>
                <a:buFont typeface="Wingdings" pitchFamily="2" charset="2"/>
                <a:buChar char="ü"/>
              </a:pPr>
              <a:r>
                <a:rPr lang="es-ES_tradnl" sz="1200" b="1" dirty="0">
                  <a:ea typeface="Roboto Condensed"/>
                  <a:cs typeface="Arial" panose="020B0604020202020204" pitchFamily="34" charset="0"/>
                  <a:sym typeface="Roboto Condensed"/>
                </a:rPr>
                <a:t>Mapa para inversionistas ODS</a:t>
              </a:r>
            </a:p>
            <a:p>
              <a:pPr marL="185738" lvl="0" indent="-185738">
                <a:lnSpc>
                  <a:spcPct val="150000"/>
                </a:lnSpc>
                <a:buClr>
                  <a:schemeClr val="tx1"/>
                </a:buClr>
                <a:buSzPct val="85000"/>
                <a:buFont typeface="Wingdings" pitchFamily="2" charset="2"/>
                <a:buChar char="ü"/>
              </a:pPr>
              <a:r>
                <a:rPr lang="es-ES_tradnl" sz="1200" b="1" dirty="0">
                  <a:ea typeface="Roboto Condensed"/>
                  <a:cs typeface="Arial" panose="020B0604020202020204" pitchFamily="34" charset="0"/>
                  <a:sym typeface="Roboto Condensed"/>
                </a:rPr>
                <a:t>Plataforma dinámica y online de búsqueda</a:t>
              </a:r>
              <a:endParaRPr lang="es-ES_tradnl" sz="1200" b="1" u="none" strike="noStrike" cap="none" dirty="0">
                <a:solidFill>
                  <a:schemeClr val="bg1"/>
                </a:solidFill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Shape 2918">
              <a:extLst>
                <a:ext uri="{FF2B5EF4-FFF2-40B4-BE49-F238E27FC236}">
                  <a16:creationId xmlns:a16="http://schemas.microsoft.com/office/drawing/2014/main" id="{2FFBBB23-4DB6-FA4A-9D97-18794A39CCDD}"/>
                </a:ext>
              </a:extLst>
            </p:cNvPr>
            <p:cNvSpPr>
              <a:spLocks/>
            </p:cNvSpPr>
            <p:nvPr/>
          </p:nvSpPr>
          <p:spPr>
            <a:xfrm>
              <a:off x="3372520" y="2889768"/>
              <a:ext cx="2448000" cy="1037660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spcFirstLastPara="1" wrap="square" lIns="144000" tIns="180000" rIns="0" bIns="0" anchor="t" anchorCtr="0">
              <a:noAutofit/>
            </a:bodyPr>
            <a:lstStyle/>
            <a:p>
              <a:pPr lvl="0">
                <a:lnSpc>
                  <a:spcPct val="120000"/>
                </a:lnSpc>
                <a:buClr>
                  <a:schemeClr val="tx1"/>
                </a:buClr>
                <a:buSzPts val="900"/>
              </a:pPr>
              <a:r>
                <a:rPr lang="es-ES_tradnl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Produce datos y conocimientos necesarios para aumentar los flujos financieros hacia los ODS. </a:t>
              </a:r>
              <a:endParaRPr lang="es-ES_tradnl" sz="1200" i="1" dirty="0"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endParaRPr>
            </a:p>
          </p:txBody>
        </p:sp>
        <p:sp>
          <p:nvSpPr>
            <p:cNvPr id="75" name="Shape 2918">
              <a:extLst>
                <a:ext uri="{FF2B5EF4-FFF2-40B4-BE49-F238E27FC236}">
                  <a16:creationId xmlns:a16="http://schemas.microsoft.com/office/drawing/2014/main" id="{10BCABC1-255D-D549-A113-5C44EC666C7D}"/>
                </a:ext>
              </a:extLst>
            </p:cNvPr>
            <p:cNvSpPr>
              <a:spLocks/>
            </p:cNvSpPr>
            <p:nvPr/>
          </p:nvSpPr>
          <p:spPr>
            <a:xfrm>
              <a:off x="3363362" y="3917897"/>
              <a:ext cx="2448000" cy="7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216000" rIns="36000" bIns="0" anchor="t" anchorCtr="0">
              <a:noAutofit/>
            </a:bodyPr>
            <a:lstStyle/>
            <a:p>
              <a:pPr algn="ctr"/>
              <a:endParaRPr lang="es-ES_tradnl" sz="1600" b="1">
                <a:solidFill>
                  <a:schemeClr val="bg1"/>
                </a:solidFill>
                <a:latin typeface="Arial 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4B69761-4FB7-4B46-A59E-185E13DDF7C9}"/>
              </a:ext>
            </a:extLst>
          </p:cNvPr>
          <p:cNvGrpSpPr/>
          <p:nvPr/>
        </p:nvGrpSpPr>
        <p:grpSpPr>
          <a:xfrm>
            <a:off x="5944072" y="2911770"/>
            <a:ext cx="2529144" cy="3626005"/>
            <a:chOff x="6059018" y="1477484"/>
            <a:chExt cx="2529144" cy="3626005"/>
          </a:xfrm>
        </p:grpSpPr>
        <p:sp>
          <p:nvSpPr>
            <p:cNvPr id="49" name="Shape 2922">
              <a:extLst>
                <a:ext uri="{FF2B5EF4-FFF2-40B4-BE49-F238E27FC236}">
                  <a16:creationId xmlns:a16="http://schemas.microsoft.com/office/drawing/2014/main" id="{7280B827-261A-4B4E-BB6A-6AFFB885B00F}"/>
                </a:ext>
              </a:extLst>
            </p:cNvPr>
            <p:cNvSpPr>
              <a:spLocks/>
            </p:cNvSpPr>
            <p:nvPr/>
          </p:nvSpPr>
          <p:spPr>
            <a:xfrm>
              <a:off x="6059018" y="2226208"/>
              <a:ext cx="2520000" cy="67807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0" tIns="216000" rIns="36000" bIns="0" anchor="t" anchorCtr="0">
              <a:noAutofit/>
            </a:bodyPr>
            <a:lstStyle/>
            <a:p>
              <a:pPr algn="ctr"/>
              <a:r>
                <a:rPr lang="es-ES_tradnl" sz="1600" b="1" dirty="0">
                  <a:solidFill>
                    <a:schemeClr val="bg1"/>
                  </a:solidFill>
                  <a:latin typeface="Arial "/>
                </a:rPr>
                <a:t>Facilitación de Impacto</a:t>
              </a:r>
            </a:p>
          </p:txBody>
        </p:sp>
        <p:grpSp>
          <p:nvGrpSpPr>
            <p:cNvPr id="58" name="Graphic 23">
              <a:extLst>
                <a:ext uri="{FF2B5EF4-FFF2-40B4-BE49-F238E27FC236}">
                  <a16:creationId xmlns:a16="http://schemas.microsoft.com/office/drawing/2014/main" id="{EFC51858-2B8C-C840-B3A2-0C5BDCF215B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87937" y="1477484"/>
              <a:ext cx="704803" cy="612000"/>
              <a:chOff x="2787650" y="1879600"/>
              <a:chExt cx="3568700" cy="3098800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2D9E1648-5B99-A447-930F-8C1F0562976C}"/>
                  </a:ext>
                </a:extLst>
              </p:cNvPr>
              <p:cNvSpPr/>
              <p:nvPr/>
            </p:nvSpPr>
            <p:spPr>
              <a:xfrm>
                <a:off x="3948510" y="2834667"/>
                <a:ext cx="1246024" cy="1245613"/>
              </a:xfrm>
              <a:custGeom>
                <a:avLst/>
                <a:gdLst>
                  <a:gd name="connsiteX0" fmla="*/ 629199 w 1246024"/>
                  <a:gd name="connsiteY0" fmla="*/ 1245460 h 1245613"/>
                  <a:gd name="connsiteX1" fmla="*/ 156 w 1246024"/>
                  <a:gd name="connsiteY1" fmla="*/ 638058 h 1245613"/>
                  <a:gd name="connsiteX2" fmla="*/ 613973 w 1246024"/>
                  <a:gd name="connsiteY2" fmla="*/ 237 h 1245613"/>
                  <a:gd name="connsiteX3" fmla="*/ 1245871 w 1246024"/>
                  <a:gd name="connsiteY3" fmla="*/ 609541 h 1245613"/>
                  <a:gd name="connsiteX4" fmla="*/ 629199 w 1246024"/>
                  <a:gd name="connsiteY4" fmla="*/ 1245460 h 1245613"/>
                  <a:gd name="connsiteX5" fmla="*/ 770996 w 1246024"/>
                  <a:gd name="connsiteY5" fmla="*/ 555360 h 1245613"/>
                  <a:gd name="connsiteX6" fmla="*/ 759576 w 1246024"/>
                  <a:gd name="connsiteY6" fmla="*/ 446046 h 1245613"/>
                  <a:gd name="connsiteX7" fmla="*/ 664411 w 1246024"/>
                  <a:gd name="connsiteY7" fmla="*/ 161831 h 1245613"/>
                  <a:gd name="connsiteX8" fmla="*/ 585423 w 1246024"/>
                  <a:gd name="connsiteY8" fmla="*/ 156128 h 1245613"/>
                  <a:gd name="connsiteX9" fmla="*/ 474080 w 1246024"/>
                  <a:gd name="connsiteY9" fmla="*/ 556310 h 1245613"/>
                  <a:gd name="connsiteX10" fmla="*/ 770996 w 1246024"/>
                  <a:gd name="connsiteY10" fmla="*/ 555360 h 1245613"/>
                  <a:gd name="connsiteX11" fmla="*/ 474080 w 1246024"/>
                  <a:gd name="connsiteY11" fmla="*/ 690338 h 1245613"/>
                  <a:gd name="connsiteX12" fmla="*/ 486451 w 1246024"/>
                  <a:gd name="connsiteY12" fmla="*/ 804404 h 1245613"/>
                  <a:gd name="connsiteX13" fmla="*/ 574955 w 1246024"/>
                  <a:gd name="connsiteY13" fmla="*/ 1076262 h 1245613"/>
                  <a:gd name="connsiteX14" fmla="*/ 667265 w 1246024"/>
                  <a:gd name="connsiteY14" fmla="*/ 1078163 h 1245613"/>
                  <a:gd name="connsiteX15" fmla="*/ 727220 w 1246024"/>
                  <a:gd name="connsiteY15" fmla="*/ 945086 h 1245613"/>
                  <a:gd name="connsiteX16" fmla="*/ 777657 w 1246024"/>
                  <a:gd name="connsiteY16" fmla="*/ 689387 h 1245613"/>
                  <a:gd name="connsiteX17" fmla="*/ 474080 w 1246024"/>
                  <a:gd name="connsiteY17" fmla="*/ 690338 h 1245613"/>
                  <a:gd name="connsiteX18" fmla="*/ 909937 w 1246024"/>
                  <a:gd name="connsiteY18" fmla="*/ 691289 h 1245613"/>
                  <a:gd name="connsiteX19" fmla="*/ 835708 w 1246024"/>
                  <a:gd name="connsiteY19" fmla="*/ 1067707 h 1245613"/>
                  <a:gd name="connsiteX20" fmla="*/ 1113591 w 1246024"/>
                  <a:gd name="connsiteY20" fmla="*/ 691289 h 1245613"/>
                  <a:gd name="connsiteX21" fmla="*/ 909937 w 1246024"/>
                  <a:gd name="connsiteY21" fmla="*/ 691289 h 1245613"/>
                  <a:gd name="connsiteX22" fmla="*/ 1107881 w 1246024"/>
                  <a:gd name="connsiteY22" fmla="*/ 554409 h 1245613"/>
                  <a:gd name="connsiteX23" fmla="*/ 837611 w 1246024"/>
                  <a:gd name="connsiteY23" fmla="*/ 184644 h 1245613"/>
                  <a:gd name="connsiteX24" fmla="*/ 909937 w 1246024"/>
                  <a:gd name="connsiteY24" fmla="*/ 554409 h 1245613"/>
                  <a:gd name="connsiteX25" fmla="*/ 1107881 w 1246024"/>
                  <a:gd name="connsiteY25" fmla="*/ 554409 h 1245613"/>
                  <a:gd name="connsiteX26" fmla="*/ 415077 w 1246024"/>
                  <a:gd name="connsiteY26" fmla="*/ 181793 h 1245613"/>
                  <a:gd name="connsiteX27" fmla="*/ 137194 w 1246024"/>
                  <a:gd name="connsiteY27" fmla="*/ 554409 h 1245613"/>
                  <a:gd name="connsiteX28" fmla="*/ 342752 w 1246024"/>
                  <a:gd name="connsiteY28" fmla="*/ 554409 h 1245613"/>
                  <a:gd name="connsiteX29" fmla="*/ 369398 w 1246024"/>
                  <a:gd name="connsiteY29" fmla="*/ 364299 h 1245613"/>
                  <a:gd name="connsiteX30" fmla="*/ 415077 w 1246024"/>
                  <a:gd name="connsiteY30" fmla="*/ 181793 h 1245613"/>
                  <a:gd name="connsiteX31" fmla="*/ 136243 w 1246024"/>
                  <a:gd name="connsiteY31" fmla="*/ 690338 h 1245613"/>
                  <a:gd name="connsiteX32" fmla="*/ 407464 w 1246024"/>
                  <a:gd name="connsiteY32" fmla="*/ 1061053 h 1245613"/>
                  <a:gd name="connsiteX33" fmla="*/ 337042 w 1246024"/>
                  <a:gd name="connsiteY33" fmla="*/ 690338 h 1245613"/>
                  <a:gd name="connsiteX34" fmla="*/ 136243 w 1246024"/>
                  <a:gd name="connsiteY34" fmla="*/ 690338 h 124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46024" h="1245613">
                    <a:moveTo>
                      <a:pt x="629199" y="1245460"/>
                    </a:moveTo>
                    <a:cubicBezTo>
                      <a:pt x="294217" y="1253065"/>
                      <a:pt x="6818" y="976454"/>
                      <a:pt x="156" y="638058"/>
                    </a:cubicBezTo>
                    <a:cubicBezTo>
                      <a:pt x="-7457" y="292057"/>
                      <a:pt x="263764" y="10693"/>
                      <a:pt x="613973" y="237"/>
                    </a:cubicBezTo>
                    <a:cubicBezTo>
                      <a:pt x="950858" y="-9268"/>
                      <a:pt x="1238258" y="268293"/>
                      <a:pt x="1245871" y="609541"/>
                    </a:cubicBezTo>
                    <a:cubicBezTo>
                      <a:pt x="1253484" y="953641"/>
                      <a:pt x="978456" y="1237856"/>
                      <a:pt x="629199" y="1245460"/>
                    </a:cubicBezTo>
                    <a:close/>
                    <a:moveTo>
                      <a:pt x="770996" y="555360"/>
                    </a:moveTo>
                    <a:cubicBezTo>
                      <a:pt x="767189" y="514486"/>
                      <a:pt x="765286" y="480266"/>
                      <a:pt x="759576" y="446046"/>
                    </a:cubicBezTo>
                    <a:cubicBezTo>
                      <a:pt x="743398" y="346238"/>
                      <a:pt x="725316" y="246430"/>
                      <a:pt x="664411" y="161831"/>
                    </a:cubicBezTo>
                    <a:cubicBezTo>
                      <a:pt x="636812" y="122858"/>
                      <a:pt x="611118" y="120007"/>
                      <a:pt x="585423" y="156128"/>
                    </a:cubicBezTo>
                    <a:cubicBezTo>
                      <a:pt x="499774" y="274947"/>
                      <a:pt x="487403" y="414678"/>
                      <a:pt x="474080" y="556310"/>
                    </a:cubicBezTo>
                    <a:cubicBezTo>
                      <a:pt x="576858" y="555360"/>
                      <a:pt x="671072" y="555360"/>
                      <a:pt x="770996" y="555360"/>
                    </a:cubicBezTo>
                    <a:close/>
                    <a:moveTo>
                      <a:pt x="474080" y="690338"/>
                    </a:moveTo>
                    <a:cubicBezTo>
                      <a:pt x="478838" y="733113"/>
                      <a:pt x="480741" y="769234"/>
                      <a:pt x="486451" y="804404"/>
                    </a:cubicBezTo>
                    <a:cubicBezTo>
                      <a:pt x="501678" y="899460"/>
                      <a:pt x="519759" y="994515"/>
                      <a:pt x="574955" y="1076262"/>
                    </a:cubicBezTo>
                    <a:cubicBezTo>
                      <a:pt x="609215" y="1126641"/>
                      <a:pt x="636812" y="1128543"/>
                      <a:pt x="667265" y="1078163"/>
                    </a:cubicBezTo>
                    <a:cubicBezTo>
                      <a:pt x="692008" y="1037290"/>
                      <a:pt x="715800" y="991663"/>
                      <a:pt x="727220" y="945086"/>
                    </a:cubicBezTo>
                    <a:cubicBezTo>
                      <a:pt x="748156" y="862388"/>
                      <a:pt x="760527" y="777789"/>
                      <a:pt x="777657" y="689387"/>
                    </a:cubicBezTo>
                    <a:cubicBezTo>
                      <a:pt x="669169" y="690338"/>
                      <a:pt x="574955" y="690338"/>
                      <a:pt x="474080" y="690338"/>
                    </a:cubicBezTo>
                    <a:close/>
                    <a:moveTo>
                      <a:pt x="909937" y="691289"/>
                    </a:moveTo>
                    <a:cubicBezTo>
                      <a:pt x="884242" y="819613"/>
                      <a:pt x="860451" y="943185"/>
                      <a:pt x="835708" y="1067707"/>
                    </a:cubicBezTo>
                    <a:cubicBezTo>
                      <a:pt x="989876" y="989762"/>
                      <a:pt x="1080283" y="865240"/>
                      <a:pt x="1113591" y="691289"/>
                    </a:cubicBezTo>
                    <a:cubicBezTo>
                      <a:pt x="1041265" y="691289"/>
                      <a:pt x="973698" y="691289"/>
                      <a:pt x="909937" y="691289"/>
                    </a:cubicBezTo>
                    <a:close/>
                    <a:moveTo>
                      <a:pt x="1107881" y="554409"/>
                    </a:moveTo>
                    <a:cubicBezTo>
                      <a:pt x="1105978" y="403271"/>
                      <a:pt x="948003" y="208408"/>
                      <a:pt x="837611" y="184644"/>
                    </a:cubicBezTo>
                    <a:cubicBezTo>
                      <a:pt x="861403" y="305364"/>
                      <a:pt x="885194" y="428936"/>
                      <a:pt x="909937" y="554409"/>
                    </a:cubicBezTo>
                    <a:cubicBezTo>
                      <a:pt x="972746" y="554409"/>
                      <a:pt x="1040314" y="554409"/>
                      <a:pt x="1107881" y="554409"/>
                    </a:cubicBezTo>
                    <a:close/>
                    <a:moveTo>
                      <a:pt x="415077" y="181793"/>
                    </a:moveTo>
                    <a:cubicBezTo>
                      <a:pt x="280894" y="223617"/>
                      <a:pt x="144808" y="404222"/>
                      <a:pt x="137194" y="554409"/>
                    </a:cubicBezTo>
                    <a:cubicBezTo>
                      <a:pt x="205714" y="554409"/>
                      <a:pt x="274233" y="554409"/>
                      <a:pt x="342752" y="554409"/>
                    </a:cubicBezTo>
                    <a:cubicBezTo>
                      <a:pt x="352268" y="488821"/>
                      <a:pt x="357978" y="426084"/>
                      <a:pt x="369398" y="364299"/>
                    </a:cubicBezTo>
                    <a:cubicBezTo>
                      <a:pt x="381769" y="302513"/>
                      <a:pt x="399851" y="242628"/>
                      <a:pt x="415077" y="181793"/>
                    </a:cubicBezTo>
                    <a:close/>
                    <a:moveTo>
                      <a:pt x="136243" y="690338"/>
                    </a:moveTo>
                    <a:cubicBezTo>
                      <a:pt x="147663" y="867141"/>
                      <a:pt x="315154" y="1044894"/>
                      <a:pt x="407464" y="1061053"/>
                    </a:cubicBezTo>
                    <a:cubicBezTo>
                      <a:pt x="384624" y="940333"/>
                      <a:pt x="360833" y="816761"/>
                      <a:pt x="337042" y="690338"/>
                    </a:cubicBezTo>
                    <a:cubicBezTo>
                      <a:pt x="274233" y="690338"/>
                      <a:pt x="206665" y="690338"/>
                      <a:pt x="136243" y="690338"/>
                    </a:cubicBezTo>
                    <a:close/>
                  </a:path>
                </a:pathLst>
              </a:custGeom>
              <a:grpFill/>
              <a:ln w="95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8850E84A-D95C-2449-B002-70BE5BB23F94}"/>
                  </a:ext>
                </a:extLst>
              </p:cNvPr>
              <p:cNvSpPr/>
              <p:nvPr/>
            </p:nvSpPr>
            <p:spPr>
              <a:xfrm>
                <a:off x="4399271" y="2425764"/>
                <a:ext cx="1234836" cy="2096259"/>
              </a:xfrm>
              <a:custGeom>
                <a:avLst/>
                <a:gdLst>
                  <a:gd name="connsiteX0" fmla="*/ 701848 w 1234836"/>
                  <a:gd name="connsiteY0" fmla="*/ 261805 h 2096259"/>
                  <a:gd name="connsiteX1" fmla="*/ 724687 w 1234836"/>
                  <a:gd name="connsiteY1" fmla="*/ 369217 h 2096259"/>
                  <a:gd name="connsiteX2" fmla="*/ 677105 w 1234836"/>
                  <a:gd name="connsiteY2" fmla="*/ 445262 h 2096259"/>
                  <a:gd name="connsiteX3" fmla="*/ 600973 w 1234836"/>
                  <a:gd name="connsiteY3" fmla="*/ 398685 h 2096259"/>
                  <a:gd name="connsiteX4" fmla="*/ 541018 w 1234836"/>
                  <a:gd name="connsiteY4" fmla="*/ 140134 h 2096259"/>
                  <a:gd name="connsiteX5" fmla="*/ 590504 w 1234836"/>
                  <a:gd name="connsiteY5" fmla="*/ 61239 h 2096259"/>
                  <a:gd name="connsiteX6" fmla="*/ 845548 w 1234836"/>
                  <a:gd name="connsiteY6" fmla="*/ 2304 h 2096259"/>
                  <a:gd name="connsiteX7" fmla="*/ 926438 w 1234836"/>
                  <a:gd name="connsiteY7" fmla="*/ 48881 h 2096259"/>
                  <a:gd name="connsiteX8" fmla="*/ 870290 w 1234836"/>
                  <a:gd name="connsiteY8" fmla="*/ 127777 h 2096259"/>
                  <a:gd name="connsiteX9" fmla="*/ 781787 w 1234836"/>
                  <a:gd name="connsiteY9" fmla="*/ 148689 h 2096259"/>
                  <a:gd name="connsiteX10" fmla="*/ 960697 w 1234836"/>
                  <a:gd name="connsiteY10" fmla="*/ 316937 h 2096259"/>
                  <a:gd name="connsiteX11" fmla="*/ 1234774 w 1234836"/>
                  <a:gd name="connsiteY11" fmla="*/ 1026049 h 2096259"/>
                  <a:gd name="connsiteX12" fmla="*/ 629522 w 1234836"/>
                  <a:gd name="connsiteY12" fmla="*/ 1992761 h 2096259"/>
                  <a:gd name="connsiteX13" fmla="*/ 108016 w 1234836"/>
                  <a:gd name="connsiteY13" fmla="*/ 2094470 h 2096259"/>
                  <a:gd name="connsiteX14" fmla="*/ 51869 w 1234836"/>
                  <a:gd name="connsiteY14" fmla="*/ 2087816 h 2096259"/>
                  <a:gd name="connsiteX15" fmla="*/ 479 w 1234836"/>
                  <a:gd name="connsiteY15" fmla="*/ 2019376 h 2096259"/>
                  <a:gd name="connsiteX16" fmla="*/ 65192 w 1234836"/>
                  <a:gd name="connsiteY16" fmla="*/ 1963293 h 2096259"/>
                  <a:gd name="connsiteX17" fmla="*/ 241248 w 1234836"/>
                  <a:gd name="connsiteY17" fmla="*/ 1964244 h 2096259"/>
                  <a:gd name="connsiteX18" fmla="*/ 1067283 w 1234836"/>
                  <a:gd name="connsiteY18" fmla="*/ 1314066 h 2096259"/>
                  <a:gd name="connsiteX19" fmla="*/ 739914 w 1234836"/>
                  <a:gd name="connsiteY19" fmla="*/ 286519 h 2096259"/>
                  <a:gd name="connsiteX20" fmla="*/ 701848 w 1234836"/>
                  <a:gd name="connsiteY20" fmla="*/ 261805 h 209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34836" h="2096259">
                    <a:moveTo>
                      <a:pt x="701848" y="261805"/>
                    </a:moveTo>
                    <a:cubicBezTo>
                      <a:pt x="711364" y="305530"/>
                      <a:pt x="719929" y="336899"/>
                      <a:pt x="724687" y="369217"/>
                    </a:cubicBezTo>
                    <a:cubicBezTo>
                      <a:pt x="731349" y="407240"/>
                      <a:pt x="715171" y="435756"/>
                      <a:pt x="677105" y="445262"/>
                    </a:cubicBezTo>
                    <a:cubicBezTo>
                      <a:pt x="638087" y="454767"/>
                      <a:pt x="610489" y="435756"/>
                      <a:pt x="600973" y="398685"/>
                    </a:cubicBezTo>
                    <a:cubicBezTo>
                      <a:pt x="579084" y="313135"/>
                      <a:pt x="559100" y="226635"/>
                      <a:pt x="541018" y="140134"/>
                    </a:cubicBezTo>
                    <a:cubicBezTo>
                      <a:pt x="532454" y="100211"/>
                      <a:pt x="549583" y="70744"/>
                      <a:pt x="590504" y="61239"/>
                    </a:cubicBezTo>
                    <a:cubicBezTo>
                      <a:pt x="675202" y="40326"/>
                      <a:pt x="759899" y="21315"/>
                      <a:pt x="845548" y="2304"/>
                    </a:cubicBezTo>
                    <a:cubicBezTo>
                      <a:pt x="885517" y="-6251"/>
                      <a:pt x="915018" y="8958"/>
                      <a:pt x="926438" y="48881"/>
                    </a:cubicBezTo>
                    <a:cubicBezTo>
                      <a:pt x="936906" y="85002"/>
                      <a:pt x="913115" y="116371"/>
                      <a:pt x="870290" y="127777"/>
                    </a:cubicBezTo>
                    <a:cubicBezTo>
                      <a:pt x="841741" y="135382"/>
                      <a:pt x="812240" y="141085"/>
                      <a:pt x="781787" y="148689"/>
                    </a:cubicBezTo>
                    <a:cubicBezTo>
                      <a:pt x="843644" y="206673"/>
                      <a:pt x="906453" y="258003"/>
                      <a:pt x="960697" y="316937"/>
                    </a:cubicBezTo>
                    <a:cubicBezTo>
                      <a:pt x="1142463" y="517504"/>
                      <a:pt x="1237629" y="753241"/>
                      <a:pt x="1234774" y="1026049"/>
                    </a:cubicBezTo>
                    <a:cubicBezTo>
                      <a:pt x="1230015" y="1471858"/>
                      <a:pt x="1022555" y="1791243"/>
                      <a:pt x="629522" y="1992761"/>
                    </a:cubicBezTo>
                    <a:cubicBezTo>
                      <a:pt x="466789" y="2076409"/>
                      <a:pt x="289782" y="2103975"/>
                      <a:pt x="108016" y="2094470"/>
                    </a:cubicBezTo>
                    <a:cubicBezTo>
                      <a:pt x="88983" y="2093519"/>
                      <a:pt x="69950" y="2091618"/>
                      <a:pt x="51869" y="2087816"/>
                    </a:cubicBezTo>
                    <a:cubicBezTo>
                      <a:pt x="15706" y="2080211"/>
                      <a:pt x="-3327" y="2056447"/>
                      <a:pt x="479" y="2019376"/>
                    </a:cubicBezTo>
                    <a:cubicBezTo>
                      <a:pt x="4286" y="1982305"/>
                      <a:pt x="28077" y="1963293"/>
                      <a:pt x="65192" y="1963293"/>
                    </a:cubicBezTo>
                    <a:cubicBezTo>
                      <a:pt x="124194" y="1963293"/>
                      <a:pt x="182245" y="1968046"/>
                      <a:pt x="241248" y="1964244"/>
                    </a:cubicBezTo>
                    <a:cubicBezTo>
                      <a:pt x="617151" y="1942381"/>
                      <a:pt x="964504" y="1668622"/>
                      <a:pt x="1067283" y="1314066"/>
                    </a:cubicBezTo>
                    <a:cubicBezTo>
                      <a:pt x="1181481" y="921488"/>
                      <a:pt x="1053008" y="517504"/>
                      <a:pt x="739914" y="286519"/>
                    </a:cubicBezTo>
                    <a:cubicBezTo>
                      <a:pt x="729446" y="278915"/>
                      <a:pt x="719929" y="274162"/>
                      <a:pt x="701848" y="261805"/>
                    </a:cubicBezTo>
                    <a:close/>
                  </a:path>
                </a:pathLst>
              </a:custGeom>
              <a:grpFill/>
              <a:ln w="95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EE8209A4-AD98-4E49-9A9C-EFB1236E7825}"/>
                  </a:ext>
                </a:extLst>
              </p:cNvPr>
              <p:cNvSpPr/>
              <p:nvPr/>
            </p:nvSpPr>
            <p:spPr>
              <a:xfrm>
                <a:off x="3501529" y="2396100"/>
                <a:ext cx="1244040" cy="2080074"/>
              </a:xfrm>
              <a:custGeom>
                <a:avLst/>
                <a:gdLst>
                  <a:gd name="connsiteX0" fmla="*/ 529931 w 1244040"/>
                  <a:gd name="connsiteY0" fmla="*/ 1823759 h 2080074"/>
                  <a:gd name="connsiteX1" fmla="*/ 507091 w 1244040"/>
                  <a:gd name="connsiteY1" fmla="*/ 1719198 h 2080074"/>
                  <a:gd name="connsiteX2" fmla="*/ 554674 w 1244040"/>
                  <a:gd name="connsiteY2" fmla="*/ 1634599 h 2080074"/>
                  <a:gd name="connsiteX3" fmla="*/ 632710 w 1244040"/>
                  <a:gd name="connsiteY3" fmla="*/ 1692583 h 2080074"/>
                  <a:gd name="connsiteX4" fmla="*/ 687905 w 1244040"/>
                  <a:gd name="connsiteY4" fmla="*/ 1933073 h 2080074"/>
                  <a:gd name="connsiteX5" fmla="*/ 630806 w 1244040"/>
                  <a:gd name="connsiteY5" fmla="*/ 2023375 h 2080074"/>
                  <a:gd name="connsiteX6" fmla="*/ 399554 w 1244040"/>
                  <a:gd name="connsiteY6" fmla="*/ 2076606 h 2080074"/>
                  <a:gd name="connsiteX7" fmla="*/ 304389 w 1244040"/>
                  <a:gd name="connsiteY7" fmla="*/ 2030979 h 2080074"/>
                  <a:gd name="connsiteX8" fmla="*/ 371005 w 1244040"/>
                  <a:gd name="connsiteY8" fmla="*/ 1951133 h 2080074"/>
                  <a:gd name="connsiteX9" fmla="*/ 444282 w 1244040"/>
                  <a:gd name="connsiteY9" fmla="*/ 1933073 h 2080074"/>
                  <a:gd name="connsiteX10" fmla="*/ 272033 w 1244040"/>
                  <a:gd name="connsiteY10" fmla="*/ 1765775 h 2080074"/>
                  <a:gd name="connsiteX11" fmla="*/ 71234 w 1244040"/>
                  <a:gd name="connsiteY11" fmla="*/ 696404 h 2080074"/>
                  <a:gd name="connsiteX12" fmla="*/ 934384 w 1244040"/>
                  <a:gd name="connsiteY12" fmla="*/ 7254 h 2080074"/>
                  <a:gd name="connsiteX13" fmla="*/ 1171345 w 1244040"/>
                  <a:gd name="connsiteY13" fmla="*/ 3452 h 2080074"/>
                  <a:gd name="connsiteX14" fmla="*/ 1243671 w 1244040"/>
                  <a:gd name="connsiteY14" fmla="*/ 72842 h 2080074"/>
                  <a:gd name="connsiteX15" fmla="*/ 1160877 w 1244040"/>
                  <a:gd name="connsiteY15" fmla="*/ 129875 h 2080074"/>
                  <a:gd name="connsiteX16" fmla="*/ 648888 w 1244040"/>
                  <a:gd name="connsiteY16" fmla="*/ 225881 h 2080074"/>
                  <a:gd name="connsiteX17" fmla="*/ 494720 w 1244040"/>
                  <a:gd name="connsiteY17" fmla="*/ 1799995 h 2080074"/>
                  <a:gd name="connsiteX18" fmla="*/ 529931 w 1244040"/>
                  <a:gd name="connsiteY18" fmla="*/ 1823759 h 2080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44040" h="2080074">
                    <a:moveTo>
                      <a:pt x="529931" y="1823759"/>
                    </a:moveTo>
                    <a:cubicBezTo>
                      <a:pt x="521366" y="1782885"/>
                      <a:pt x="513753" y="1750567"/>
                      <a:pt x="507091" y="1719198"/>
                    </a:cubicBezTo>
                    <a:cubicBezTo>
                      <a:pt x="498526" y="1675473"/>
                      <a:pt x="517559" y="1642204"/>
                      <a:pt x="554674" y="1634599"/>
                    </a:cubicBezTo>
                    <a:cubicBezTo>
                      <a:pt x="591788" y="1626995"/>
                      <a:pt x="622241" y="1647907"/>
                      <a:pt x="632710" y="1692583"/>
                    </a:cubicBezTo>
                    <a:cubicBezTo>
                      <a:pt x="651743" y="1772429"/>
                      <a:pt x="670776" y="1853226"/>
                      <a:pt x="687905" y="1933073"/>
                    </a:cubicBezTo>
                    <a:cubicBezTo>
                      <a:pt x="699325" y="1984402"/>
                      <a:pt x="681244" y="2011018"/>
                      <a:pt x="630806" y="2023375"/>
                    </a:cubicBezTo>
                    <a:cubicBezTo>
                      <a:pt x="553722" y="2042386"/>
                      <a:pt x="476638" y="2060447"/>
                      <a:pt x="399554" y="2076606"/>
                    </a:cubicBezTo>
                    <a:cubicBezTo>
                      <a:pt x="347213" y="2088013"/>
                      <a:pt x="313906" y="2070903"/>
                      <a:pt x="304389" y="2030979"/>
                    </a:cubicBezTo>
                    <a:cubicBezTo>
                      <a:pt x="294873" y="1992007"/>
                      <a:pt x="318664" y="1964441"/>
                      <a:pt x="371005" y="1951133"/>
                    </a:cubicBezTo>
                    <a:cubicBezTo>
                      <a:pt x="394796" y="1945430"/>
                      <a:pt x="418587" y="1939726"/>
                      <a:pt x="444282" y="1933073"/>
                    </a:cubicBezTo>
                    <a:cubicBezTo>
                      <a:pt x="384328" y="1876039"/>
                      <a:pt x="322471" y="1825660"/>
                      <a:pt x="272033" y="1765775"/>
                    </a:cubicBezTo>
                    <a:cubicBezTo>
                      <a:pt x="2715" y="1448291"/>
                      <a:pt x="-71514" y="1086131"/>
                      <a:pt x="71234" y="696404"/>
                    </a:cubicBezTo>
                    <a:cubicBezTo>
                      <a:pt x="216837" y="298123"/>
                      <a:pt x="514705" y="69990"/>
                      <a:pt x="934384" y="7254"/>
                    </a:cubicBezTo>
                    <a:cubicBezTo>
                      <a:pt x="1011468" y="-4153"/>
                      <a:pt x="1092358" y="600"/>
                      <a:pt x="1171345" y="3452"/>
                    </a:cubicBezTo>
                    <a:cubicBezTo>
                      <a:pt x="1221783" y="5353"/>
                      <a:pt x="1247478" y="34820"/>
                      <a:pt x="1243671" y="72842"/>
                    </a:cubicBezTo>
                    <a:cubicBezTo>
                      <a:pt x="1239864" y="111815"/>
                      <a:pt x="1211315" y="133677"/>
                      <a:pt x="1160877" y="129875"/>
                    </a:cubicBezTo>
                    <a:cubicBezTo>
                      <a:pt x="981015" y="115617"/>
                      <a:pt x="810669" y="146034"/>
                      <a:pt x="648888" y="225881"/>
                    </a:cubicBezTo>
                    <a:cubicBezTo>
                      <a:pt x="36975" y="527206"/>
                      <a:pt x="-47723" y="1386505"/>
                      <a:pt x="494720" y="1799995"/>
                    </a:cubicBezTo>
                    <a:cubicBezTo>
                      <a:pt x="503285" y="1806649"/>
                      <a:pt x="512801" y="1812352"/>
                      <a:pt x="529931" y="1823759"/>
                    </a:cubicBezTo>
                    <a:close/>
                  </a:path>
                </a:pathLst>
              </a:custGeom>
              <a:grpFill/>
              <a:ln w="95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/>
              </a:p>
            </p:txBody>
          </p:sp>
        </p:grpSp>
        <p:sp>
          <p:nvSpPr>
            <p:cNvPr id="70" name="Shape 2918">
              <a:extLst>
                <a:ext uri="{FF2B5EF4-FFF2-40B4-BE49-F238E27FC236}">
                  <a16:creationId xmlns:a16="http://schemas.microsoft.com/office/drawing/2014/main" id="{91059CF9-414E-324D-9BE0-B5F9EA483A2F}"/>
                </a:ext>
              </a:extLst>
            </p:cNvPr>
            <p:cNvSpPr>
              <a:spLocks/>
            </p:cNvSpPr>
            <p:nvPr/>
          </p:nvSpPr>
          <p:spPr>
            <a:xfrm>
              <a:off x="6068162" y="3965683"/>
              <a:ext cx="2520000" cy="1137806"/>
            </a:xfrm>
            <a:prstGeom prst="rect">
              <a:avLst/>
            </a:prstGeom>
            <a:solidFill>
              <a:schemeClr val="accent6">
                <a:lumMod val="50000"/>
                <a:alpha val="5000"/>
              </a:schemeClr>
            </a:solidFill>
            <a:ln>
              <a:noFill/>
            </a:ln>
          </p:spPr>
          <p:txBody>
            <a:bodyPr spcFirstLastPara="1" wrap="square" lIns="108000" tIns="180000" rIns="0" bIns="0" anchor="t" anchorCtr="0">
              <a:noAutofit/>
            </a:bodyPr>
            <a:lstStyle/>
            <a:p>
              <a:pPr marL="185738" lvl="0" indent="-185738">
                <a:lnSpc>
                  <a:spcPct val="150000"/>
                </a:lnSpc>
                <a:buClr>
                  <a:schemeClr val="tx1"/>
                </a:buClr>
                <a:buSzPct val="85000"/>
                <a:buFont typeface="Wingdings" pitchFamily="2" charset="2"/>
                <a:buChar char="ü"/>
              </a:pPr>
              <a:r>
                <a:rPr lang="es-ES_tradnl" sz="1200" b="1" dirty="0">
                  <a:ea typeface="Roboto Condensed"/>
                  <a:cs typeface="Arial" panose="020B0604020202020204" pitchFamily="34" charset="0"/>
                  <a:sym typeface="Roboto Condensed"/>
                </a:rPr>
                <a:t>Convocatorias para inversionistas de impacto ODS</a:t>
              </a:r>
            </a:p>
            <a:p>
              <a:pPr marL="185738" lvl="0" indent="-185738">
                <a:lnSpc>
                  <a:spcPct val="150000"/>
                </a:lnSpc>
                <a:buClr>
                  <a:schemeClr val="tx1"/>
                </a:buClr>
                <a:buSzPct val="85000"/>
                <a:buFont typeface="Wingdings" pitchFamily="2" charset="2"/>
                <a:buChar char="ü"/>
              </a:pPr>
              <a:r>
                <a:rPr lang="es-ES_tradnl" sz="1200" b="1" dirty="0">
                  <a:ea typeface="Roboto Condensed"/>
                  <a:cs typeface="Arial" panose="020B0604020202020204" pitchFamily="34" charset="0"/>
                  <a:sym typeface="Roboto Condensed"/>
                </a:rPr>
                <a:t>Diálogos de políticas de impacto</a:t>
              </a:r>
              <a:endParaRPr lang="es-ES_tradnl" sz="1200" b="1" u="none" strike="noStrike" cap="none" dirty="0">
                <a:solidFill>
                  <a:schemeClr val="bg1"/>
                </a:solidFill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Shape 2918">
              <a:extLst>
                <a:ext uri="{FF2B5EF4-FFF2-40B4-BE49-F238E27FC236}">
                  <a16:creationId xmlns:a16="http://schemas.microsoft.com/office/drawing/2014/main" id="{8196B146-8404-AD49-9856-FE18789E85E8}"/>
                </a:ext>
              </a:extLst>
            </p:cNvPr>
            <p:cNvSpPr>
              <a:spLocks/>
            </p:cNvSpPr>
            <p:nvPr/>
          </p:nvSpPr>
          <p:spPr>
            <a:xfrm>
              <a:off x="6059018" y="2889768"/>
              <a:ext cx="2520000" cy="1037660"/>
            </a:xfrm>
            <a:prstGeom prst="rect">
              <a:avLst/>
            </a:prstGeom>
            <a:solidFill>
              <a:schemeClr val="accent6">
                <a:lumMod val="75000"/>
                <a:alpha val="18000"/>
              </a:schemeClr>
            </a:solidFill>
            <a:ln>
              <a:noFill/>
            </a:ln>
          </p:spPr>
          <p:txBody>
            <a:bodyPr spcFirstLastPara="1" wrap="square" lIns="144000" tIns="180000" rIns="0" bIns="0" anchor="t" anchorCtr="0">
              <a:noAutofit/>
            </a:bodyPr>
            <a:lstStyle/>
            <a:p>
              <a:pPr lvl="0">
                <a:lnSpc>
                  <a:spcPct val="120000"/>
                </a:lnSpc>
                <a:buClr>
                  <a:schemeClr val="tx1"/>
                </a:buClr>
                <a:buSzPts val="900"/>
              </a:pPr>
              <a:r>
                <a:rPr lang="es-ES_tradnl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Fomenta el emparejamiento y la colaboración para realizar inversiones </a:t>
              </a:r>
              <a:endParaRPr lang="es-ES_tradnl" sz="1200" i="1" dirty="0"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endParaRPr>
            </a:p>
          </p:txBody>
        </p:sp>
        <p:sp>
          <p:nvSpPr>
            <p:cNvPr id="76" name="Shape 2918">
              <a:extLst>
                <a:ext uri="{FF2B5EF4-FFF2-40B4-BE49-F238E27FC236}">
                  <a16:creationId xmlns:a16="http://schemas.microsoft.com/office/drawing/2014/main" id="{385B46D9-6F56-1B49-BE53-B029773A042D}"/>
                </a:ext>
              </a:extLst>
            </p:cNvPr>
            <p:cNvSpPr>
              <a:spLocks/>
            </p:cNvSpPr>
            <p:nvPr/>
          </p:nvSpPr>
          <p:spPr>
            <a:xfrm>
              <a:off x="6068162" y="3888148"/>
              <a:ext cx="2520000" cy="7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0" tIns="216000" rIns="36000" bIns="0" anchor="t" anchorCtr="0">
              <a:noAutofit/>
            </a:bodyPr>
            <a:lstStyle/>
            <a:p>
              <a:pPr algn="ctr"/>
              <a:endParaRPr lang="es-ES_tradnl" sz="1600" b="1">
                <a:solidFill>
                  <a:schemeClr val="bg1"/>
                </a:solidFill>
                <a:latin typeface="Arial "/>
              </a:endParaRPr>
            </a:p>
          </p:txBody>
        </p:sp>
      </p:grp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DE80AE8B-C853-4194-9B25-609100B59379}"/>
              </a:ext>
            </a:extLst>
          </p:cNvPr>
          <p:cNvSpPr/>
          <p:nvPr/>
        </p:nvSpPr>
        <p:spPr>
          <a:xfrm>
            <a:off x="2008288" y="1428192"/>
            <a:ext cx="2693502" cy="1852829"/>
          </a:xfrm>
          <a:prstGeom prst="wedgeEllipseCallout">
            <a:avLst>
              <a:gd name="adj1" fmla="val 76732"/>
              <a:gd name="adj2" fmla="val -20999"/>
            </a:avLst>
          </a:prstGeom>
          <a:solidFill>
            <a:srgbClr val="E6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>
              <a:spcBef>
                <a:spcPts val="500"/>
              </a:spcBef>
              <a:buClr>
                <a:srgbClr val="EEA129"/>
              </a:buClr>
              <a:buSzPct val="100000"/>
            </a:pP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C1ED32-D248-4811-9BCA-8BA0F543FABC}"/>
              </a:ext>
            </a:extLst>
          </p:cNvPr>
          <p:cNvGrpSpPr/>
          <p:nvPr/>
        </p:nvGrpSpPr>
        <p:grpSpPr>
          <a:xfrm>
            <a:off x="5273438" y="1412085"/>
            <a:ext cx="1143296" cy="1131207"/>
            <a:chOff x="458552" y="3908334"/>
            <a:chExt cx="1766696" cy="176669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A4CCB0-919B-43E3-A8F1-1D6844DFC8B0}"/>
                </a:ext>
              </a:extLst>
            </p:cNvPr>
            <p:cNvGrpSpPr/>
            <p:nvPr/>
          </p:nvGrpSpPr>
          <p:grpSpPr>
            <a:xfrm>
              <a:off x="458552" y="3908334"/>
              <a:ext cx="1766696" cy="1766696"/>
              <a:chOff x="458552" y="3908334"/>
              <a:chExt cx="1766696" cy="1766696"/>
            </a:xfrm>
          </p:grpSpPr>
          <p:pic>
            <p:nvPicPr>
              <p:cNvPr id="9" name="Graphic 8" descr="Group brainstorm">
                <a:extLst>
                  <a:ext uri="{FF2B5EF4-FFF2-40B4-BE49-F238E27FC236}">
                    <a16:creationId xmlns:a16="http://schemas.microsoft.com/office/drawing/2014/main" id="{19556E55-1739-4684-8C7B-EB8553FAC8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58552" y="3908334"/>
                <a:ext cx="1766696" cy="1766696"/>
              </a:xfrm>
              <a:prstGeom prst="rect">
                <a:avLst/>
              </a:prstGeom>
            </p:spPr>
          </p:pic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4A6A708-58FC-48FA-817D-D3E4D2FB07EC}"/>
                  </a:ext>
                </a:extLst>
              </p:cNvPr>
              <p:cNvSpPr/>
              <p:nvPr/>
            </p:nvSpPr>
            <p:spPr>
              <a:xfrm>
                <a:off x="1194099" y="4175086"/>
                <a:ext cx="301213" cy="2980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713" indent="-171450" algn="l">
                  <a:spcBef>
                    <a:spcPts val="500"/>
                  </a:spcBef>
                  <a:buClr>
                    <a:srgbClr val="EEA129"/>
                  </a:buClr>
                  <a:buSzPct val="100000"/>
                  <a:buFont typeface="Helvetica" pitchFamily="2" charset="0"/>
                  <a:buChar char="●"/>
                </a:pPr>
                <a:endParaRPr lang="en-US" sz="12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1" name="Graphic 10" descr="Dollar">
              <a:extLst>
                <a:ext uri="{FF2B5EF4-FFF2-40B4-BE49-F238E27FC236}">
                  <a16:creationId xmlns:a16="http://schemas.microsoft.com/office/drawing/2014/main" id="{6C8090D4-DC0B-4962-9B7E-12BB1D08F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60602" y="4154688"/>
              <a:ext cx="377739" cy="37773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AD34611-F2B4-41E1-8A03-29E9895412D7}"/>
              </a:ext>
            </a:extLst>
          </p:cNvPr>
          <p:cNvGrpSpPr/>
          <p:nvPr/>
        </p:nvGrpSpPr>
        <p:grpSpPr>
          <a:xfrm>
            <a:off x="694175" y="2933391"/>
            <a:ext cx="2558019" cy="3518436"/>
            <a:chOff x="614023" y="1524656"/>
            <a:chExt cx="2558019" cy="3518436"/>
          </a:xfrm>
        </p:grpSpPr>
        <p:sp>
          <p:nvSpPr>
            <p:cNvPr id="31" name="Shape 2918">
              <a:extLst>
                <a:ext uri="{FF2B5EF4-FFF2-40B4-BE49-F238E27FC236}">
                  <a16:creationId xmlns:a16="http://schemas.microsoft.com/office/drawing/2014/main" id="{BEA9AD92-7FBC-4ED9-B342-2F7C2117E397}"/>
                </a:ext>
              </a:extLst>
            </p:cNvPr>
            <p:cNvSpPr>
              <a:spLocks/>
            </p:cNvSpPr>
            <p:nvPr/>
          </p:nvSpPr>
          <p:spPr>
            <a:xfrm>
              <a:off x="614023" y="2226208"/>
              <a:ext cx="2520000" cy="67807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0" tIns="216000" rIns="36000" bIns="0" anchor="t" anchorCtr="0">
              <a:noAutofit/>
            </a:bodyPr>
            <a:lstStyle/>
            <a:p>
              <a:pPr algn="ctr"/>
              <a:r>
                <a:rPr lang="es-ES_tradnl" sz="1600" b="1" dirty="0">
                  <a:solidFill>
                    <a:schemeClr val="bg1"/>
                  </a:solidFill>
                  <a:latin typeface="Arial "/>
                </a:rPr>
                <a:t>Gestión de Impacto</a:t>
              </a:r>
            </a:p>
          </p:txBody>
        </p:sp>
        <p:grpSp>
          <p:nvGrpSpPr>
            <p:cNvPr id="32" name="Graphic 31">
              <a:extLst>
                <a:ext uri="{FF2B5EF4-FFF2-40B4-BE49-F238E27FC236}">
                  <a16:creationId xmlns:a16="http://schemas.microsoft.com/office/drawing/2014/main" id="{29D5AADD-CC6C-4E80-A331-0D35E5C26181}"/>
                </a:ext>
              </a:extLst>
            </p:cNvPr>
            <p:cNvGrpSpPr/>
            <p:nvPr/>
          </p:nvGrpSpPr>
          <p:grpSpPr>
            <a:xfrm>
              <a:off x="1636485" y="1524656"/>
              <a:ext cx="455019" cy="474724"/>
              <a:chOff x="3814103" y="2586523"/>
              <a:chExt cx="1566817" cy="1634670"/>
            </a:xfrm>
            <a:solidFill>
              <a:schemeClr val="accent4"/>
            </a:solidFill>
          </p:grpSpPr>
          <p:sp>
            <p:nvSpPr>
              <p:cNvPr id="36" name="Freeform 64">
                <a:extLst>
                  <a:ext uri="{FF2B5EF4-FFF2-40B4-BE49-F238E27FC236}">
                    <a16:creationId xmlns:a16="http://schemas.microsoft.com/office/drawing/2014/main" id="{09D036EF-AAD0-40F4-91AB-0174C10F6A0E}"/>
                  </a:ext>
                </a:extLst>
              </p:cNvPr>
              <p:cNvSpPr/>
              <p:nvPr/>
            </p:nvSpPr>
            <p:spPr>
              <a:xfrm>
                <a:off x="4774633" y="2586523"/>
                <a:ext cx="606287" cy="683089"/>
              </a:xfrm>
              <a:custGeom>
                <a:avLst/>
                <a:gdLst>
                  <a:gd name="connsiteX0" fmla="*/ 580321 w 606287"/>
                  <a:gd name="connsiteY0" fmla="*/ 441162 h 683089"/>
                  <a:gd name="connsiteX1" fmla="*/ 500311 w 606287"/>
                  <a:gd name="connsiteY1" fmla="*/ 395623 h 683089"/>
                  <a:gd name="connsiteX2" fmla="*/ 507931 w 606287"/>
                  <a:gd name="connsiteY2" fmla="*/ 341545 h 683089"/>
                  <a:gd name="connsiteX3" fmla="*/ 500311 w 606287"/>
                  <a:gd name="connsiteY3" fmla="*/ 287467 h 683089"/>
                  <a:gd name="connsiteX4" fmla="*/ 580321 w 606287"/>
                  <a:gd name="connsiteY4" fmla="*/ 241927 h 683089"/>
                  <a:gd name="connsiteX5" fmla="*/ 599371 w 606287"/>
                  <a:gd name="connsiteY5" fmla="*/ 171721 h 683089"/>
                  <a:gd name="connsiteX6" fmla="*/ 528886 w 606287"/>
                  <a:gd name="connsiteY6" fmla="*/ 152746 h 683089"/>
                  <a:gd name="connsiteX7" fmla="*/ 449829 w 606287"/>
                  <a:gd name="connsiteY7" fmla="*/ 198286 h 683089"/>
                  <a:gd name="connsiteX8" fmla="*/ 354579 w 606287"/>
                  <a:gd name="connsiteY8" fmla="*/ 143259 h 683089"/>
                  <a:gd name="connsiteX9" fmla="*/ 354579 w 606287"/>
                  <a:gd name="connsiteY9" fmla="*/ 51232 h 683089"/>
                  <a:gd name="connsiteX10" fmla="*/ 303144 w 606287"/>
                  <a:gd name="connsiteY10" fmla="*/ 0 h 683089"/>
                  <a:gd name="connsiteX11" fmla="*/ 251709 w 606287"/>
                  <a:gd name="connsiteY11" fmla="*/ 51232 h 683089"/>
                  <a:gd name="connsiteX12" fmla="*/ 251709 w 606287"/>
                  <a:gd name="connsiteY12" fmla="*/ 143259 h 683089"/>
                  <a:gd name="connsiteX13" fmla="*/ 156459 w 606287"/>
                  <a:gd name="connsiteY13" fmla="*/ 198286 h 683089"/>
                  <a:gd name="connsiteX14" fmla="*/ 77401 w 606287"/>
                  <a:gd name="connsiteY14" fmla="*/ 152746 h 683089"/>
                  <a:gd name="connsiteX15" fmla="*/ 6916 w 606287"/>
                  <a:gd name="connsiteY15" fmla="*/ 171721 h 683089"/>
                  <a:gd name="connsiteX16" fmla="*/ 25966 w 606287"/>
                  <a:gd name="connsiteY16" fmla="*/ 241927 h 683089"/>
                  <a:gd name="connsiteX17" fmla="*/ 105976 w 606287"/>
                  <a:gd name="connsiteY17" fmla="*/ 287467 h 683089"/>
                  <a:gd name="connsiteX18" fmla="*/ 98356 w 606287"/>
                  <a:gd name="connsiteY18" fmla="*/ 341545 h 683089"/>
                  <a:gd name="connsiteX19" fmla="*/ 105976 w 606287"/>
                  <a:gd name="connsiteY19" fmla="*/ 395623 h 683089"/>
                  <a:gd name="connsiteX20" fmla="*/ 25966 w 606287"/>
                  <a:gd name="connsiteY20" fmla="*/ 441162 h 683089"/>
                  <a:gd name="connsiteX21" fmla="*/ 6916 w 606287"/>
                  <a:gd name="connsiteY21" fmla="*/ 511368 h 683089"/>
                  <a:gd name="connsiteX22" fmla="*/ 51684 w 606287"/>
                  <a:gd name="connsiteY22" fmla="*/ 536984 h 683089"/>
                  <a:gd name="connsiteX23" fmla="*/ 77401 w 606287"/>
                  <a:gd name="connsiteY23" fmla="*/ 530343 h 683089"/>
                  <a:gd name="connsiteX24" fmla="*/ 156459 w 606287"/>
                  <a:gd name="connsiteY24" fmla="*/ 484804 h 683089"/>
                  <a:gd name="connsiteX25" fmla="*/ 251709 w 606287"/>
                  <a:gd name="connsiteY25" fmla="*/ 539830 h 683089"/>
                  <a:gd name="connsiteX26" fmla="*/ 251709 w 606287"/>
                  <a:gd name="connsiteY26" fmla="*/ 631858 h 683089"/>
                  <a:gd name="connsiteX27" fmla="*/ 303144 w 606287"/>
                  <a:gd name="connsiteY27" fmla="*/ 683089 h 683089"/>
                  <a:gd name="connsiteX28" fmla="*/ 354579 w 606287"/>
                  <a:gd name="connsiteY28" fmla="*/ 631858 h 683089"/>
                  <a:gd name="connsiteX29" fmla="*/ 354579 w 606287"/>
                  <a:gd name="connsiteY29" fmla="*/ 539830 h 683089"/>
                  <a:gd name="connsiteX30" fmla="*/ 449829 w 606287"/>
                  <a:gd name="connsiteY30" fmla="*/ 484804 h 683089"/>
                  <a:gd name="connsiteX31" fmla="*/ 528886 w 606287"/>
                  <a:gd name="connsiteY31" fmla="*/ 530343 h 683089"/>
                  <a:gd name="connsiteX32" fmla="*/ 554604 w 606287"/>
                  <a:gd name="connsiteY32" fmla="*/ 536984 h 683089"/>
                  <a:gd name="connsiteX33" fmla="*/ 599371 w 606287"/>
                  <a:gd name="connsiteY33" fmla="*/ 511368 h 683089"/>
                  <a:gd name="connsiteX34" fmla="*/ 580321 w 606287"/>
                  <a:gd name="connsiteY34" fmla="*/ 441162 h 683089"/>
                  <a:gd name="connsiteX35" fmla="*/ 303144 w 606287"/>
                  <a:gd name="connsiteY35" fmla="*/ 443059 h 683089"/>
                  <a:gd name="connsiteX36" fmla="*/ 214561 w 606287"/>
                  <a:gd name="connsiteY36" fmla="*/ 391828 h 683089"/>
                  <a:gd name="connsiteX37" fmla="*/ 214561 w 606287"/>
                  <a:gd name="connsiteY37" fmla="*/ 390879 h 683089"/>
                  <a:gd name="connsiteX38" fmla="*/ 214561 w 606287"/>
                  <a:gd name="connsiteY38" fmla="*/ 389930 h 683089"/>
                  <a:gd name="connsiteX39" fmla="*/ 201226 w 606287"/>
                  <a:gd name="connsiteY39" fmla="*/ 339647 h 683089"/>
                  <a:gd name="connsiteX40" fmla="*/ 214561 w 606287"/>
                  <a:gd name="connsiteY40" fmla="*/ 289364 h 683089"/>
                  <a:gd name="connsiteX41" fmla="*/ 214561 w 606287"/>
                  <a:gd name="connsiteY41" fmla="*/ 289364 h 683089"/>
                  <a:gd name="connsiteX42" fmla="*/ 214561 w 606287"/>
                  <a:gd name="connsiteY42" fmla="*/ 289364 h 683089"/>
                  <a:gd name="connsiteX43" fmla="*/ 303144 w 606287"/>
                  <a:gd name="connsiteY43" fmla="*/ 238133 h 683089"/>
                  <a:gd name="connsiteX44" fmla="*/ 406014 w 606287"/>
                  <a:gd name="connsiteY44" fmla="*/ 340596 h 683089"/>
                  <a:gd name="connsiteX45" fmla="*/ 392679 w 606287"/>
                  <a:gd name="connsiteY45" fmla="*/ 390879 h 683089"/>
                  <a:gd name="connsiteX46" fmla="*/ 392679 w 606287"/>
                  <a:gd name="connsiteY46" fmla="*/ 390879 h 683089"/>
                  <a:gd name="connsiteX47" fmla="*/ 392679 w 606287"/>
                  <a:gd name="connsiteY47" fmla="*/ 391828 h 683089"/>
                  <a:gd name="connsiteX48" fmla="*/ 303144 w 606287"/>
                  <a:gd name="connsiteY48" fmla="*/ 443059 h 68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606287" h="683089">
                    <a:moveTo>
                      <a:pt x="580321" y="441162"/>
                    </a:moveTo>
                    <a:lnTo>
                      <a:pt x="500311" y="395623"/>
                    </a:lnTo>
                    <a:cubicBezTo>
                      <a:pt x="505074" y="378545"/>
                      <a:pt x="507931" y="360519"/>
                      <a:pt x="507931" y="341545"/>
                    </a:cubicBezTo>
                    <a:cubicBezTo>
                      <a:pt x="507931" y="322570"/>
                      <a:pt x="505074" y="304544"/>
                      <a:pt x="500311" y="287467"/>
                    </a:cubicBezTo>
                    <a:lnTo>
                      <a:pt x="580321" y="241927"/>
                    </a:lnTo>
                    <a:cubicBezTo>
                      <a:pt x="605086" y="227696"/>
                      <a:pt x="613659" y="196388"/>
                      <a:pt x="599371" y="171721"/>
                    </a:cubicBezTo>
                    <a:cubicBezTo>
                      <a:pt x="585084" y="147054"/>
                      <a:pt x="553651" y="138515"/>
                      <a:pt x="528886" y="152746"/>
                    </a:cubicBezTo>
                    <a:lnTo>
                      <a:pt x="449829" y="198286"/>
                    </a:lnTo>
                    <a:cubicBezTo>
                      <a:pt x="424111" y="171721"/>
                      <a:pt x="391726" y="152746"/>
                      <a:pt x="354579" y="143259"/>
                    </a:cubicBezTo>
                    <a:lnTo>
                      <a:pt x="354579" y="51232"/>
                    </a:lnTo>
                    <a:cubicBezTo>
                      <a:pt x="354579" y="22770"/>
                      <a:pt x="331719" y="0"/>
                      <a:pt x="303144" y="0"/>
                    </a:cubicBezTo>
                    <a:cubicBezTo>
                      <a:pt x="274569" y="0"/>
                      <a:pt x="251709" y="22770"/>
                      <a:pt x="251709" y="51232"/>
                    </a:cubicBezTo>
                    <a:lnTo>
                      <a:pt x="251709" y="143259"/>
                    </a:lnTo>
                    <a:cubicBezTo>
                      <a:pt x="214561" y="152746"/>
                      <a:pt x="182176" y="171721"/>
                      <a:pt x="156459" y="198286"/>
                    </a:cubicBezTo>
                    <a:lnTo>
                      <a:pt x="77401" y="152746"/>
                    </a:lnTo>
                    <a:cubicBezTo>
                      <a:pt x="52636" y="138515"/>
                      <a:pt x="21204" y="147054"/>
                      <a:pt x="6916" y="171721"/>
                    </a:cubicBezTo>
                    <a:cubicBezTo>
                      <a:pt x="-7371" y="196388"/>
                      <a:pt x="1201" y="227696"/>
                      <a:pt x="25966" y="241927"/>
                    </a:cubicBezTo>
                    <a:lnTo>
                      <a:pt x="105976" y="287467"/>
                    </a:lnTo>
                    <a:cubicBezTo>
                      <a:pt x="101214" y="304544"/>
                      <a:pt x="98356" y="322570"/>
                      <a:pt x="98356" y="341545"/>
                    </a:cubicBezTo>
                    <a:cubicBezTo>
                      <a:pt x="98356" y="360519"/>
                      <a:pt x="101214" y="378545"/>
                      <a:pt x="105976" y="395623"/>
                    </a:cubicBezTo>
                    <a:lnTo>
                      <a:pt x="25966" y="441162"/>
                    </a:lnTo>
                    <a:cubicBezTo>
                      <a:pt x="1201" y="455393"/>
                      <a:pt x="-7371" y="486701"/>
                      <a:pt x="6916" y="511368"/>
                    </a:cubicBezTo>
                    <a:cubicBezTo>
                      <a:pt x="16441" y="527497"/>
                      <a:pt x="33586" y="536984"/>
                      <a:pt x="51684" y="536984"/>
                    </a:cubicBezTo>
                    <a:cubicBezTo>
                      <a:pt x="60256" y="536984"/>
                      <a:pt x="68829" y="535087"/>
                      <a:pt x="77401" y="530343"/>
                    </a:cubicBezTo>
                    <a:lnTo>
                      <a:pt x="156459" y="484804"/>
                    </a:lnTo>
                    <a:cubicBezTo>
                      <a:pt x="182176" y="511368"/>
                      <a:pt x="214561" y="530343"/>
                      <a:pt x="251709" y="539830"/>
                    </a:cubicBezTo>
                    <a:lnTo>
                      <a:pt x="251709" y="631858"/>
                    </a:lnTo>
                    <a:cubicBezTo>
                      <a:pt x="251709" y="660320"/>
                      <a:pt x="274569" y="683089"/>
                      <a:pt x="303144" y="683089"/>
                    </a:cubicBezTo>
                    <a:cubicBezTo>
                      <a:pt x="331719" y="683089"/>
                      <a:pt x="354579" y="660320"/>
                      <a:pt x="354579" y="631858"/>
                    </a:cubicBezTo>
                    <a:lnTo>
                      <a:pt x="354579" y="539830"/>
                    </a:lnTo>
                    <a:cubicBezTo>
                      <a:pt x="391726" y="530343"/>
                      <a:pt x="424111" y="511368"/>
                      <a:pt x="449829" y="484804"/>
                    </a:cubicBezTo>
                    <a:lnTo>
                      <a:pt x="528886" y="530343"/>
                    </a:lnTo>
                    <a:cubicBezTo>
                      <a:pt x="536506" y="535087"/>
                      <a:pt x="546031" y="536984"/>
                      <a:pt x="554604" y="536984"/>
                    </a:cubicBezTo>
                    <a:cubicBezTo>
                      <a:pt x="572701" y="536984"/>
                      <a:pt x="589846" y="527497"/>
                      <a:pt x="599371" y="511368"/>
                    </a:cubicBezTo>
                    <a:cubicBezTo>
                      <a:pt x="613659" y="486701"/>
                      <a:pt x="605086" y="455393"/>
                      <a:pt x="580321" y="441162"/>
                    </a:cubicBezTo>
                    <a:close/>
                    <a:moveTo>
                      <a:pt x="303144" y="443059"/>
                    </a:moveTo>
                    <a:cubicBezTo>
                      <a:pt x="265044" y="443059"/>
                      <a:pt x="232659" y="422187"/>
                      <a:pt x="214561" y="391828"/>
                    </a:cubicBezTo>
                    <a:cubicBezTo>
                      <a:pt x="214561" y="391828"/>
                      <a:pt x="214561" y="391828"/>
                      <a:pt x="214561" y="390879"/>
                    </a:cubicBezTo>
                    <a:cubicBezTo>
                      <a:pt x="214561" y="390879"/>
                      <a:pt x="214561" y="390879"/>
                      <a:pt x="214561" y="389930"/>
                    </a:cubicBezTo>
                    <a:cubicBezTo>
                      <a:pt x="205989" y="374750"/>
                      <a:pt x="201226" y="357673"/>
                      <a:pt x="201226" y="339647"/>
                    </a:cubicBezTo>
                    <a:cubicBezTo>
                      <a:pt x="201226" y="321621"/>
                      <a:pt x="205989" y="303595"/>
                      <a:pt x="214561" y="289364"/>
                    </a:cubicBezTo>
                    <a:cubicBezTo>
                      <a:pt x="214561" y="289364"/>
                      <a:pt x="214561" y="289364"/>
                      <a:pt x="214561" y="289364"/>
                    </a:cubicBezTo>
                    <a:cubicBezTo>
                      <a:pt x="214561" y="289364"/>
                      <a:pt x="214561" y="289364"/>
                      <a:pt x="214561" y="289364"/>
                    </a:cubicBezTo>
                    <a:cubicBezTo>
                      <a:pt x="232659" y="259005"/>
                      <a:pt x="265044" y="238133"/>
                      <a:pt x="303144" y="238133"/>
                    </a:cubicBezTo>
                    <a:cubicBezTo>
                      <a:pt x="359341" y="238133"/>
                      <a:pt x="406014" y="283672"/>
                      <a:pt x="406014" y="340596"/>
                    </a:cubicBezTo>
                    <a:cubicBezTo>
                      <a:pt x="406014" y="358622"/>
                      <a:pt x="401251" y="375699"/>
                      <a:pt x="392679" y="390879"/>
                    </a:cubicBezTo>
                    <a:cubicBezTo>
                      <a:pt x="392679" y="390879"/>
                      <a:pt x="392679" y="390879"/>
                      <a:pt x="392679" y="390879"/>
                    </a:cubicBezTo>
                    <a:cubicBezTo>
                      <a:pt x="392679" y="390879"/>
                      <a:pt x="392679" y="390879"/>
                      <a:pt x="392679" y="391828"/>
                    </a:cubicBezTo>
                    <a:cubicBezTo>
                      <a:pt x="373629" y="422187"/>
                      <a:pt x="341244" y="443059"/>
                      <a:pt x="303144" y="4430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/>
              </a:p>
            </p:txBody>
          </p:sp>
          <p:sp>
            <p:nvSpPr>
              <p:cNvPr id="37" name="Freeform 65">
                <a:extLst>
                  <a:ext uri="{FF2B5EF4-FFF2-40B4-BE49-F238E27FC236}">
                    <a16:creationId xmlns:a16="http://schemas.microsoft.com/office/drawing/2014/main" id="{5D2D7769-68E1-4FD3-9204-DC34A02E551C}"/>
                  </a:ext>
                </a:extLst>
              </p:cNvPr>
              <p:cNvSpPr/>
              <p:nvPr/>
            </p:nvSpPr>
            <p:spPr>
              <a:xfrm>
                <a:off x="4189094" y="3404333"/>
                <a:ext cx="409583" cy="407955"/>
              </a:xfrm>
              <a:custGeom>
                <a:avLst/>
                <a:gdLst>
                  <a:gd name="connsiteX0" fmla="*/ 204788 w 409582"/>
                  <a:gd name="connsiteY0" fmla="*/ 407956 h 407956"/>
                  <a:gd name="connsiteX1" fmla="*/ 0 w 409582"/>
                  <a:gd name="connsiteY1" fmla="*/ 203978 h 407956"/>
                  <a:gd name="connsiteX2" fmla="*/ 204788 w 409582"/>
                  <a:gd name="connsiteY2" fmla="*/ 0 h 407956"/>
                  <a:gd name="connsiteX3" fmla="*/ 409575 w 409582"/>
                  <a:gd name="connsiteY3" fmla="*/ 203978 h 407956"/>
                  <a:gd name="connsiteX4" fmla="*/ 204788 w 409582"/>
                  <a:gd name="connsiteY4" fmla="*/ 407956 h 407956"/>
                  <a:gd name="connsiteX5" fmla="*/ 204788 w 409582"/>
                  <a:gd name="connsiteY5" fmla="*/ 407956 h 407956"/>
                  <a:gd name="connsiteX6" fmla="*/ 204788 w 409582"/>
                  <a:gd name="connsiteY6" fmla="*/ 101515 h 407956"/>
                  <a:gd name="connsiteX7" fmla="*/ 101917 w 409582"/>
                  <a:gd name="connsiteY7" fmla="*/ 203978 h 407956"/>
                  <a:gd name="connsiteX8" fmla="*/ 204788 w 409582"/>
                  <a:gd name="connsiteY8" fmla="*/ 306441 h 407956"/>
                  <a:gd name="connsiteX9" fmla="*/ 307657 w 409582"/>
                  <a:gd name="connsiteY9" fmla="*/ 203978 h 407956"/>
                  <a:gd name="connsiteX10" fmla="*/ 204788 w 409582"/>
                  <a:gd name="connsiteY10" fmla="*/ 101515 h 407956"/>
                  <a:gd name="connsiteX11" fmla="*/ 204788 w 409582"/>
                  <a:gd name="connsiteY11" fmla="*/ 101515 h 407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9582" h="407956">
                    <a:moveTo>
                      <a:pt x="204788" y="407956"/>
                    </a:moveTo>
                    <a:cubicBezTo>
                      <a:pt x="91440" y="407956"/>
                      <a:pt x="0" y="315929"/>
                      <a:pt x="0" y="203978"/>
                    </a:cubicBezTo>
                    <a:cubicBezTo>
                      <a:pt x="0" y="91079"/>
                      <a:pt x="92392" y="0"/>
                      <a:pt x="204788" y="0"/>
                    </a:cubicBezTo>
                    <a:cubicBezTo>
                      <a:pt x="318135" y="0"/>
                      <a:pt x="409575" y="92027"/>
                      <a:pt x="409575" y="203978"/>
                    </a:cubicBezTo>
                    <a:cubicBezTo>
                      <a:pt x="410527" y="316878"/>
                      <a:pt x="318135" y="407956"/>
                      <a:pt x="204788" y="407956"/>
                    </a:cubicBezTo>
                    <a:lnTo>
                      <a:pt x="204788" y="407956"/>
                    </a:lnTo>
                    <a:close/>
                    <a:moveTo>
                      <a:pt x="204788" y="101515"/>
                    </a:moveTo>
                    <a:cubicBezTo>
                      <a:pt x="148590" y="101515"/>
                      <a:pt x="101917" y="147054"/>
                      <a:pt x="101917" y="203978"/>
                    </a:cubicBezTo>
                    <a:cubicBezTo>
                      <a:pt x="101917" y="260902"/>
                      <a:pt x="147638" y="306441"/>
                      <a:pt x="204788" y="306441"/>
                    </a:cubicBezTo>
                    <a:cubicBezTo>
                      <a:pt x="260985" y="306441"/>
                      <a:pt x="307657" y="260902"/>
                      <a:pt x="307657" y="203978"/>
                    </a:cubicBezTo>
                    <a:cubicBezTo>
                      <a:pt x="307657" y="147054"/>
                      <a:pt x="261938" y="101515"/>
                      <a:pt x="204788" y="101515"/>
                    </a:cubicBezTo>
                    <a:lnTo>
                      <a:pt x="204788" y="10151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/>
              </a:p>
            </p:txBody>
          </p:sp>
          <p:sp>
            <p:nvSpPr>
              <p:cNvPr id="38" name="Freeform 66">
                <a:extLst>
                  <a:ext uri="{FF2B5EF4-FFF2-40B4-BE49-F238E27FC236}">
                    <a16:creationId xmlns:a16="http://schemas.microsoft.com/office/drawing/2014/main" id="{1BC5BB76-1218-412E-BB3F-DB83851C5356}"/>
                  </a:ext>
                </a:extLst>
              </p:cNvPr>
              <p:cNvSpPr/>
              <p:nvPr/>
            </p:nvSpPr>
            <p:spPr>
              <a:xfrm>
                <a:off x="3814103" y="2996376"/>
                <a:ext cx="1158844" cy="1224817"/>
              </a:xfrm>
              <a:custGeom>
                <a:avLst/>
                <a:gdLst>
                  <a:gd name="connsiteX0" fmla="*/ 651216 w 1158844"/>
                  <a:gd name="connsiteY0" fmla="*/ 1224817 h 1224817"/>
                  <a:gd name="connsiteX1" fmla="*/ 509294 w 1158844"/>
                  <a:gd name="connsiteY1" fmla="*/ 1224817 h 1224817"/>
                  <a:gd name="connsiteX2" fmla="*/ 425474 w 1158844"/>
                  <a:gd name="connsiteY2" fmla="*/ 1152713 h 1224817"/>
                  <a:gd name="connsiteX3" fmla="*/ 407376 w 1158844"/>
                  <a:gd name="connsiteY3" fmla="*/ 1025583 h 1224817"/>
                  <a:gd name="connsiteX4" fmla="*/ 306411 w 1158844"/>
                  <a:gd name="connsiteY4" fmla="*/ 967710 h 1224817"/>
                  <a:gd name="connsiteX5" fmla="*/ 186396 w 1158844"/>
                  <a:gd name="connsiteY5" fmla="*/ 1016095 h 1224817"/>
                  <a:gd name="connsiteX6" fmla="*/ 81621 w 1158844"/>
                  <a:gd name="connsiteY6" fmla="*/ 980043 h 1224817"/>
                  <a:gd name="connsiteX7" fmla="*/ 11136 w 1158844"/>
                  <a:gd name="connsiteY7" fmla="*/ 857657 h 1224817"/>
                  <a:gd name="connsiteX8" fmla="*/ 32091 w 1158844"/>
                  <a:gd name="connsiteY8" fmla="*/ 749501 h 1224817"/>
                  <a:gd name="connsiteX9" fmla="*/ 133056 w 1158844"/>
                  <a:gd name="connsiteY9" fmla="*/ 669807 h 1224817"/>
                  <a:gd name="connsiteX10" fmla="*/ 129246 w 1158844"/>
                  <a:gd name="connsiteY10" fmla="*/ 611934 h 1224817"/>
                  <a:gd name="connsiteX11" fmla="*/ 133056 w 1158844"/>
                  <a:gd name="connsiteY11" fmla="*/ 554061 h 1224817"/>
                  <a:gd name="connsiteX12" fmla="*/ 33044 w 1158844"/>
                  <a:gd name="connsiteY12" fmla="*/ 475316 h 1224817"/>
                  <a:gd name="connsiteX13" fmla="*/ 12089 w 1158844"/>
                  <a:gd name="connsiteY13" fmla="*/ 367161 h 1224817"/>
                  <a:gd name="connsiteX14" fmla="*/ 82574 w 1158844"/>
                  <a:gd name="connsiteY14" fmla="*/ 244774 h 1224817"/>
                  <a:gd name="connsiteX15" fmla="*/ 187349 w 1158844"/>
                  <a:gd name="connsiteY15" fmla="*/ 208722 h 1224817"/>
                  <a:gd name="connsiteX16" fmla="*/ 307364 w 1158844"/>
                  <a:gd name="connsiteY16" fmla="*/ 257107 h 1224817"/>
                  <a:gd name="connsiteX17" fmla="*/ 407376 w 1158844"/>
                  <a:gd name="connsiteY17" fmla="*/ 199234 h 1224817"/>
                  <a:gd name="connsiteX18" fmla="*/ 425474 w 1158844"/>
                  <a:gd name="connsiteY18" fmla="*/ 72104 h 1224817"/>
                  <a:gd name="connsiteX19" fmla="*/ 509294 w 1158844"/>
                  <a:gd name="connsiteY19" fmla="*/ 0 h 1224817"/>
                  <a:gd name="connsiteX20" fmla="*/ 650264 w 1158844"/>
                  <a:gd name="connsiteY20" fmla="*/ 0 h 1224817"/>
                  <a:gd name="connsiteX21" fmla="*/ 734084 w 1158844"/>
                  <a:gd name="connsiteY21" fmla="*/ 72104 h 1224817"/>
                  <a:gd name="connsiteX22" fmla="*/ 752181 w 1158844"/>
                  <a:gd name="connsiteY22" fmla="*/ 199234 h 1224817"/>
                  <a:gd name="connsiteX23" fmla="*/ 853146 w 1158844"/>
                  <a:gd name="connsiteY23" fmla="*/ 257107 h 1224817"/>
                  <a:gd name="connsiteX24" fmla="*/ 972209 w 1158844"/>
                  <a:gd name="connsiteY24" fmla="*/ 208722 h 1224817"/>
                  <a:gd name="connsiteX25" fmla="*/ 1076984 w 1158844"/>
                  <a:gd name="connsiteY25" fmla="*/ 244774 h 1224817"/>
                  <a:gd name="connsiteX26" fmla="*/ 1147469 w 1158844"/>
                  <a:gd name="connsiteY26" fmla="*/ 367161 h 1224817"/>
                  <a:gd name="connsiteX27" fmla="*/ 1126514 w 1158844"/>
                  <a:gd name="connsiteY27" fmla="*/ 475316 h 1224817"/>
                  <a:gd name="connsiteX28" fmla="*/ 1025549 w 1158844"/>
                  <a:gd name="connsiteY28" fmla="*/ 555010 h 1224817"/>
                  <a:gd name="connsiteX29" fmla="*/ 1029359 w 1158844"/>
                  <a:gd name="connsiteY29" fmla="*/ 612883 h 1224817"/>
                  <a:gd name="connsiteX30" fmla="*/ 1025549 w 1158844"/>
                  <a:gd name="connsiteY30" fmla="*/ 670756 h 1224817"/>
                  <a:gd name="connsiteX31" fmla="*/ 1126514 w 1158844"/>
                  <a:gd name="connsiteY31" fmla="*/ 749501 h 1224817"/>
                  <a:gd name="connsiteX32" fmla="*/ 1147469 w 1158844"/>
                  <a:gd name="connsiteY32" fmla="*/ 857657 h 1224817"/>
                  <a:gd name="connsiteX33" fmla="*/ 1076984 w 1158844"/>
                  <a:gd name="connsiteY33" fmla="*/ 980043 h 1224817"/>
                  <a:gd name="connsiteX34" fmla="*/ 972209 w 1158844"/>
                  <a:gd name="connsiteY34" fmla="*/ 1016095 h 1224817"/>
                  <a:gd name="connsiteX35" fmla="*/ 852194 w 1158844"/>
                  <a:gd name="connsiteY35" fmla="*/ 967710 h 1224817"/>
                  <a:gd name="connsiteX36" fmla="*/ 752181 w 1158844"/>
                  <a:gd name="connsiteY36" fmla="*/ 1025583 h 1224817"/>
                  <a:gd name="connsiteX37" fmla="*/ 734084 w 1158844"/>
                  <a:gd name="connsiteY37" fmla="*/ 1152713 h 1224817"/>
                  <a:gd name="connsiteX38" fmla="*/ 651216 w 1158844"/>
                  <a:gd name="connsiteY38" fmla="*/ 1224817 h 1224817"/>
                  <a:gd name="connsiteX39" fmla="*/ 651216 w 1158844"/>
                  <a:gd name="connsiteY39" fmla="*/ 1224817 h 1224817"/>
                  <a:gd name="connsiteX40" fmla="*/ 525486 w 1158844"/>
                  <a:gd name="connsiteY40" fmla="*/ 1122354 h 1224817"/>
                  <a:gd name="connsiteX41" fmla="*/ 635976 w 1158844"/>
                  <a:gd name="connsiteY41" fmla="*/ 1122354 h 1224817"/>
                  <a:gd name="connsiteX42" fmla="*/ 655979 w 1158844"/>
                  <a:gd name="connsiteY42" fmla="*/ 980992 h 1224817"/>
                  <a:gd name="connsiteX43" fmla="*/ 691221 w 1158844"/>
                  <a:gd name="connsiteY43" fmla="*/ 939248 h 1224817"/>
                  <a:gd name="connsiteX44" fmla="*/ 810284 w 1158844"/>
                  <a:gd name="connsiteY44" fmla="*/ 870939 h 1224817"/>
                  <a:gd name="connsiteX45" fmla="*/ 863624 w 1158844"/>
                  <a:gd name="connsiteY45" fmla="*/ 861452 h 1224817"/>
                  <a:gd name="connsiteX46" fmla="*/ 997926 w 1158844"/>
                  <a:gd name="connsiteY46" fmla="*/ 914581 h 1224817"/>
                  <a:gd name="connsiteX47" fmla="*/ 1053171 w 1158844"/>
                  <a:gd name="connsiteY47" fmla="*/ 819707 h 1224817"/>
                  <a:gd name="connsiteX48" fmla="*/ 940776 w 1158844"/>
                  <a:gd name="connsiteY48" fmla="*/ 732424 h 1224817"/>
                  <a:gd name="connsiteX49" fmla="*/ 920774 w 1158844"/>
                  <a:gd name="connsiteY49" fmla="*/ 692577 h 1224817"/>
                  <a:gd name="connsiteX50" fmla="*/ 920774 w 1158844"/>
                  <a:gd name="connsiteY50" fmla="*/ 691628 h 1224817"/>
                  <a:gd name="connsiteX51" fmla="*/ 921726 w 1158844"/>
                  <a:gd name="connsiteY51" fmla="*/ 681192 h 1224817"/>
                  <a:gd name="connsiteX52" fmla="*/ 928394 w 1158844"/>
                  <a:gd name="connsiteY52" fmla="*/ 611934 h 1224817"/>
                  <a:gd name="connsiteX53" fmla="*/ 921726 w 1158844"/>
                  <a:gd name="connsiteY53" fmla="*/ 542677 h 1224817"/>
                  <a:gd name="connsiteX54" fmla="*/ 940776 w 1158844"/>
                  <a:gd name="connsiteY54" fmla="*/ 492394 h 1224817"/>
                  <a:gd name="connsiteX55" fmla="*/ 1054124 w 1158844"/>
                  <a:gd name="connsiteY55" fmla="*/ 404161 h 1224817"/>
                  <a:gd name="connsiteX56" fmla="*/ 998879 w 1158844"/>
                  <a:gd name="connsiteY56" fmla="*/ 309288 h 1224817"/>
                  <a:gd name="connsiteX57" fmla="*/ 865529 w 1158844"/>
                  <a:gd name="connsiteY57" fmla="*/ 362417 h 1224817"/>
                  <a:gd name="connsiteX58" fmla="*/ 812189 w 1158844"/>
                  <a:gd name="connsiteY58" fmla="*/ 352929 h 1224817"/>
                  <a:gd name="connsiteX59" fmla="*/ 692174 w 1158844"/>
                  <a:gd name="connsiteY59" fmla="*/ 283672 h 1224817"/>
                  <a:gd name="connsiteX60" fmla="*/ 656931 w 1158844"/>
                  <a:gd name="connsiteY60" fmla="*/ 241927 h 1224817"/>
                  <a:gd name="connsiteX61" fmla="*/ 636929 w 1158844"/>
                  <a:gd name="connsiteY61" fmla="*/ 99617 h 1224817"/>
                  <a:gd name="connsiteX62" fmla="*/ 526439 w 1158844"/>
                  <a:gd name="connsiteY62" fmla="*/ 99617 h 1224817"/>
                  <a:gd name="connsiteX63" fmla="*/ 506436 w 1158844"/>
                  <a:gd name="connsiteY63" fmla="*/ 240979 h 1224817"/>
                  <a:gd name="connsiteX64" fmla="*/ 471194 w 1158844"/>
                  <a:gd name="connsiteY64" fmla="*/ 282723 h 1224817"/>
                  <a:gd name="connsiteX65" fmla="*/ 352131 w 1158844"/>
                  <a:gd name="connsiteY65" fmla="*/ 351032 h 1224817"/>
                  <a:gd name="connsiteX66" fmla="*/ 298791 w 1158844"/>
                  <a:gd name="connsiteY66" fmla="*/ 360519 h 1224817"/>
                  <a:gd name="connsiteX67" fmla="*/ 164489 w 1158844"/>
                  <a:gd name="connsiteY67" fmla="*/ 307390 h 1224817"/>
                  <a:gd name="connsiteX68" fmla="*/ 109244 w 1158844"/>
                  <a:gd name="connsiteY68" fmla="*/ 402264 h 1224817"/>
                  <a:gd name="connsiteX69" fmla="*/ 221639 w 1158844"/>
                  <a:gd name="connsiteY69" fmla="*/ 489547 h 1224817"/>
                  <a:gd name="connsiteX70" fmla="*/ 241641 w 1158844"/>
                  <a:gd name="connsiteY70" fmla="*/ 529394 h 1224817"/>
                  <a:gd name="connsiteX71" fmla="*/ 240689 w 1158844"/>
                  <a:gd name="connsiteY71" fmla="*/ 540779 h 1224817"/>
                  <a:gd name="connsiteX72" fmla="*/ 234021 w 1158844"/>
                  <a:gd name="connsiteY72" fmla="*/ 610037 h 1224817"/>
                  <a:gd name="connsiteX73" fmla="*/ 240689 w 1158844"/>
                  <a:gd name="connsiteY73" fmla="*/ 679294 h 1224817"/>
                  <a:gd name="connsiteX74" fmla="*/ 221639 w 1158844"/>
                  <a:gd name="connsiteY74" fmla="*/ 729577 h 1224817"/>
                  <a:gd name="connsiteX75" fmla="*/ 108291 w 1158844"/>
                  <a:gd name="connsiteY75" fmla="*/ 817810 h 1224817"/>
                  <a:gd name="connsiteX76" fmla="*/ 163536 w 1158844"/>
                  <a:gd name="connsiteY76" fmla="*/ 912683 h 1224817"/>
                  <a:gd name="connsiteX77" fmla="*/ 296886 w 1158844"/>
                  <a:gd name="connsiteY77" fmla="*/ 859554 h 1224817"/>
                  <a:gd name="connsiteX78" fmla="*/ 350226 w 1158844"/>
                  <a:gd name="connsiteY78" fmla="*/ 869041 h 1224817"/>
                  <a:gd name="connsiteX79" fmla="*/ 470241 w 1158844"/>
                  <a:gd name="connsiteY79" fmla="*/ 938299 h 1224817"/>
                  <a:gd name="connsiteX80" fmla="*/ 505484 w 1158844"/>
                  <a:gd name="connsiteY80" fmla="*/ 980043 h 1224817"/>
                  <a:gd name="connsiteX81" fmla="*/ 525486 w 1158844"/>
                  <a:gd name="connsiteY81" fmla="*/ 1122354 h 1224817"/>
                  <a:gd name="connsiteX82" fmla="*/ 1063649 w 1158844"/>
                  <a:gd name="connsiteY82" fmla="*/ 829195 h 1224817"/>
                  <a:gd name="connsiteX83" fmla="*/ 1063649 w 1158844"/>
                  <a:gd name="connsiteY83" fmla="*/ 829195 h 1224817"/>
                  <a:gd name="connsiteX84" fmla="*/ 1063649 w 1158844"/>
                  <a:gd name="connsiteY84" fmla="*/ 829195 h 1224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1158844" h="1224817">
                    <a:moveTo>
                      <a:pt x="651216" y="1224817"/>
                    </a:moveTo>
                    <a:lnTo>
                      <a:pt x="509294" y="1224817"/>
                    </a:lnTo>
                    <a:cubicBezTo>
                      <a:pt x="467384" y="1224817"/>
                      <a:pt x="431189" y="1193509"/>
                      <a:pt x="425474" y="1152713"/>
                    </a:cubicBezTo>
                    <a:lnTo>
                      <a:pt x="407376" y="1025583"/>
                    </a:lnTo>
                    <a:cubicBezTo>
                      <a:pt x="372134" y="1011352"/>
                      <a:pt x="337844" y="991428"/>
                      <a:pt x="306411" y="967710"/>
                    </a:cubicBezTo>
                    <a:lnTo>
                      <a:pt x="186396" y="1016095"/>
                    </a:lnTo>
                    <a:cubicBezTo>
                      <a:pt x="147344" y="1031275"/>
                      <a:pt x="102576" y="1016095"/>
                      <a:pt x="81621" y="980043"/>
                    </a:cubicBezTo>
                    <a:lnTo>
                      <a:pt x="11136" y="857657"/>
                    </a:lnTo>
                    <a:cubicBezTo>
                      <a:pt x="-9819" y="821605"/>
                      <a:pt x="-294" y="775117"/>
                      <a:pt x="32091" y="749501"/>
                    </a:cubicBezTo>
                    <a:lnTo>
                      <a:pt x="133056" y="669807"/>
                    </a:lnTo>
                    <a:cubicBezTo>
                      <a:pt x="130199" y="650832"/>
                      <a:pt x="129246" y="631858"/>
                      <a:pt x="129246" y="611934"/>
                    </a:cubicBezTo>
                    <a:cubicBezTo>
                      <a:pt x="129246" y="592011"/>
                      <a:pt x="130199" y="573036"/>
                      <a:pt x="133056" y="554061"/>
                    </a:cubicBezTo>
                    <a:lnTo>
                      <a:pt x="33044" y="475316"/>
                    </a:lnTo>
                    <a:cubicBezTo>
                      <a:pt x="-294" y="449701"/>
                      <a:pt x="-8866" y="403212"/>
                      <a:pt x="12089" y="367161"/>
                    </a:cubicBezTo>
                    <a:lnTo>
                      <a:pt x="82574" y="244774"/>
                    </a:lnTo>
                    <a:cubicBezTo>
                      <a:pt x="103529" y="208722"/>
                      <a:pt x="148296" y="193542"/>
                      <a:pt x="187349" y="208722"/>
                    </a:cubicBezTo>
                    <a:lnTo>
                      <a:pt x="307364" y="257107"/>
                    </a:lnTo>
                    <a:cubicBezTo>
                      <a:pt x="337844" y="233389"/>
                      <a:pt x="372134" y="213465"/>
                      <a:pt x="407376" y="199234"/>
                    </a:cubicBezTo>
                    <a:lnTo>
                      <a:pt x="425474" y="72104"/>
                    </a:lnTo>
                    <a:cubicBezTo>
                      <a:pt x="431189" y="30359"/>
                      <a:pt x="467384" y="0"/>
                      <a:pt x="509294" y="0"/>
                    </a:cubicBezTo>
                    <a:lnTo>
                      <a:pt x="650264" y="0"/>
                    </a:lnTo>
                    <a:cubicBezTo>
                      <a:pt x="692174" y="0"/>
                      <a:pt x="728369" y="31308"/>
                      <a:pt x="734084" y="72104"/>
                    </a:cubicBezTo>
                    <a:lnTo>
                      <a:pt x="752181" y="199234"/>
                    </a:lnTo>
                    <a:cubicBezTo>
                      <a:pt x="787424" y="213465"/>
                      <a:pt x="821714" y="233389"/>
                      <a:pt x="853146" y="257107"/>
                    </a:cubicBezTo>
                    <a:lnTo>
                      <a:pt x="972209" y="208722"/>
                    </a:lnTo>
                    <a:cubicBezTo>
                      <a:pt x="1011261" y="193542"/>
                      <a:pt x="1056029" y="208722"/>
                      <a:pt x="1076984" y="244774"/>
                    </a:cubicBezTo>
                    <a:lnTo>
                      <a:pt x="1147469" y="367161"/>
                    </a:lnTo>
                    <a:cubicBezTo>
                      <a:pt x="1168424" y="403212"/>
                      <a:pt x="1158899" y="449701"/>
                      <a:pt x="1126514" y="475316"/>
                    </a:cubicBezTo>
                    <a:lnTo>
                      <a:pt x="1025549" y="555010"/>
                    </a:lnTo>
                    <a:cubicBezTo>
                      <a:pt x="1028406" y="573985"/>
                      <a:pt x="1029359" y="592959"/>
                      <a:pt x="1029359" y="612883"/>
                    </a:cubicBezTo>
                    <a:cubicBezTo>
                      <a:pt x="1029359" y="632806"/>
                      <a:pt x="1028406" y="651781"/>
                      <a:pt x="1025549" y="670756"/>
                    </a:cubicBezTo>
                    <a:lnTo>
                      <a:pt x="1126514" y="749501"/>
                    </a:lnTo>
                    <a:cubicBezTo>
                      <a:pt x="1159851" y="775117"/>
                      <a:pt x="1168424" y="821605"/>
                      <a:pt x="1147469" y="857657"/>
                    </a:cubicBezTo>
                    <a:lnTo>
                      <a:pt x="1076984" y="980043"/>
                    </a:lnTo>
                    <a:cubicBezTo>
                      <a:pt x="1056029" y="1016095"/>
                      <a:pt x="1011261" y="1031275"/>
                      <a:pt x="972209" y="1016095"/>
                    </a:cubicBezTo>
                    <a:lnTo>
                      <a:pt x="852194" y="967710"/>
                    </a:lnTo>
                    <a:cubicBezTo>
                      <a:pt x="821714" y="991428"/>
                      <a:pt x="787424" y="1011352"/>
                      <a:pt x="752181" y="1025583"/>
                    </a:cubicBezTo>
                    <a:lnTo>
                      <a:pt x="734084" y="1152713"/>
                    </a:lnTo>
                    <a:cubicBezTo>
                      <a:pt x="728369" y="1193509"/>
                      <a:pt x="692174" y="1224817"/>
                      <a:pt x="651216" y="1224817"/>
                    </a:cubicBezTo>
                    <a:lnTo>
                      <a:pt x="651216" y="1224817"/>
                    </a:lnTo>
                    <a:close/>
                    <a:moveTo>
                      <a:pt x="525486" y="1122354"/>
                    </a:moveTo>
                    <a:lnTo>
                      <a:pt x="635976" y="1122354"/>
                    </a:lnTo>
                    <a:lnTo>
                      <a:pt x="655979" y="980992"/>
                    </a:lnTo>
                    <a:cubicBezTo>
                      <a:pt x="658836" y="962018"/>
                      <a:pt x="672171" y="945889"/>
                      <a:pt x="691221" y="939248"/>
                    </a:cubicBezTo>
                    <a:cubicBezTo>
                      <a:pt x="734084" y="925017"/>
                      <a:pt x="775041" y="901298"/>
                      <a:pt x="810284" y="870939"/>
                    </a:cubicBezTo>
                    <a:cubicBezTo>
                      <a:pt x="824571" y="857657"/>
                      <a:pt x="845526" y="853862"/>
                      <a:pt x="863624" y="861452"/>
                    </a:cubicBezTo>
                    <a:lnTo>
                      <a:pt x="997926" y="914581"/>
                    </a:lnTo>
                    <a:lnTo>
                      <a:pt x="1053171" y="819707"/>
                    </a:lnTo>
                    <a:lnTo>
                      <a:pt x="940776" y="732424"/>
                    </a:lnTo>
                    <a:cubicBezTo>
                      <a:pt x="928394" y="722936"/>
                      <a:pt x="920774" y="707756"/>
                      <a:pt x="920774" y="692577"/>
                    </a:cubicBezTo>
                    <a:lnTo>
                      <a:pt x="920774" y="691628"/>
                    </a:lnTo>
                    <a:cubicBezTo>
                      <a:pt x="920774" y="687833"/>
                      <a:pt x="920774" y="684987"/>
                      <a:pt x="921726" y="681192"/>
                    </a:cubicBezTo>
                    <a:cubicBezTo>
                      <a:pt x="926489" y="658422"/>
                      <a:pt x="928394" y="635653"/>
                      <a:pt x="928394" y="611934"/>
                    </a:cubicBezTo>
                    <a:cubicBezTo>
                      <a:pt x="928394" y="588216"/>
                      <a:pt x="926489" y="565446"/>
                      <a:pt x="921726" y="542677"/>
                    </a:cubicBezTo>
                    <a:cubicBezTo>
                      <a:pt x="917916" y="523702"/>
                      <a:pt x="924584" y="503778"/>
                      <a:pt x="940776" y="492394"/>
                    </a:cubicBezTo>
                    <a:lnTo>
                      <a:pt x="1054124" y="404161"/>
                    </a:lnTo>
                    <a:lnTo>
                      <a:pt x="998879" y="309288"/>
                    </a:lnTo>
                    <a:lnTo>
                      <a:pt x="865529" y="362417"/>
                    </a:lnTo>
                    <a:cubicBezTo>
                      <a:pt x="847431" y="370007"/>
                      <a:pt x="826476" y="366212"/>
                      <a:pt x="812189" y="352929"/>
                    </a:cubicBezTo>
                    <a:cubicBezTo>
                      <a:pt x="775994" y="320672"/>
                      <a:pt x="735989" y="297903"/>
                      <a:pt x="692174" y="283672"/>
                    </a:cubicBezTo>
                    <a:cubicBezTo>
                      <a:pt x="673124" y="277979"/>
                      <a:pt x="659789" y="261851"/>
                      <a:pt x="656931" y="241927"/>
                    </a:cubicBezTo>
                    <a:lnTo>
                      <a:pt x="636929" y="99617"/>
                    </a:lnTo>
                    <a:lnTo>
                      <a:pt x="526439" y="99617"/>
                    </a:lnTo>
                    <a:lnTo>
                      <a:pt x="506436" y="240979"/>
                    </a:lnTo>
                    <a:cubicBezTo>
                      <a:pt x="503579" y="259953"/>
                      <a:pt x="490244" y="276082"/>
                      <a:pt x="471194" y="282723"/>
                    </a:cubicBezTo>
                    <a:cubicBezTo>
                      <a:pt x="428331" y="296954"/>
                      <a:pt x="387374" y="320672"/>
                      <a:pt x="352131" y="351032"/>
                    </a:cubicBezTo>
                    <a:cubicBezTo>
                      <a:pt x="337844" y="364314"/>
                      <a:pt x="316889" y="368109"/>
                      <a:pt x="298791" y="360519"/>
                    </a:cubicBezTo>
                    <a:lnTo>
                      <a:pt x="164489" y="307390"/>
                    </a:lnTo>
                    <a:lnTo>
                      <a:pt x="109244" y="402264"/>
                    </a:lnTo>
                    <a:lnTo>
                      <a:pt x="221639" y="489547"/>
                    </a:lnTo>
                    <a:cubicBezTo>
                      <a:pt x="234021" y="499035"/>
                      <a:pt x="241641" y="514215"/>
                      <a:pt x="241641" y="529394"/>
                    </a:cubicBezTo>
                    <a:cubicBezTo>
                      <a:pt x="241641" y="533189"/>
                      <a:pt x="241641" y="536984"/>
                      <a:pt x="240689" y="540779"/>
                    </a:cubicBezTo>
                    <a:cubicBezTo>
                      <a:pt x="235926" y="563549"/>
                      <a:pt x="234021" y="586318"/>
                      <a:pt x="234021" y="610037"/>
                    </a:cubicBezTo>
                    <a:cubicBezTo>
                      <a:pt x="234021" y="633755"/>
                      <a:pt x="235926" y="656525"/>
                      <a:pt x="240689" y="679294"/>
                    </a:cubicBezTo>
                    <a:cubicBezTo>
                      <a:pt x="244499" y="698269"/>
                      <a:pt x="237831" y="718193"/>
                      <a:pt x="221639" y="729577"/>
                    </a:cubicBezTo>
                    <a:lnTo>
                      <a:pt x="108291" y="817810"/>
                    </a:lnTo>
                    <a:lnTo>
                      <a:pt x="163536" y="912683"/>
                    </a:lnTo>
                    <a:lnTo>
                      <a:pt x="296886" y="859554"/>
                    </a:lnTo>
                    <a:cubicBezTo>
                      <a:pt x="314984" y="851964"/>
                      <a:pt x="334986" y="855759"/>
                      <a:pt x="350226" y="869041"/>
                    </a:cubicBezTo>
                    <a:cubicBezTo>
                      <a:pt x="386421" y="901298"/>
                      <a:pt x="426426" y="924068"/>
                      <a:pt x="470241" y="938299"/>
                    </a:cubicBezTo>
                    <a:cubicBezTo>
                      <a:pt x="489291" y="943991"/>
                      <a:pt x="502626" y="960120"/>
                      <a:pt x="505484" y="980043"/>
                    </a:cubicBezTo>
                    <a:lnTo>
                      <a:pt x="525486" y="1122354"/>
                    </a:lnTo>
                    <a:close/>
                    <a:moveTo>
                      <a:pt x="1063649" y="829195"/>
                    </a:moveTo>
                    <a:lnTo>
                      <a:pt x="1063649" y="829195"/>
                    </a:lnTo>
                    <a:lnTo>
                      <a:pt x="1063649" y="82919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_tradnl"/>
              </a:p>
            </p:txBody>
          </p:sp>
        </p:grpSp>
        <p:sp>
          <p:nvSpPr>
            <p:cNvPr id="33" name="Shape 2918">
              <a:extLst>
                <a:ext uri="{FF2B5EF4-FFF2-40B4-BE49-F238E27FC236}">
                  <a16:creationId xmlns:a16="http://schemas.microsoft.com/office/drawing/2014/main" id="{9C5C7101-528C-4606-90AB-950872D2AD1D}"/>
                </a:ext>
              </a:extLst>
            </p:cNvPr>
            <p:cNvSpPr>
              <a:spLocks/>
            </p:cNvSpPr>
            <p:nvPr/>
          </p:nvSpPr>
          <p:spPr>
            <a:xfrm>
              <a:off x="614023" y="3913699"/>
              <a:ext cx="2520000" cy="1129393"/>
            </a:xfrm>
            <a:prstGeom prst="rect">
              <a:avLst/>
            </a:prstGeom>
            <a:solidFill>
              <a:schemeClr val="accent4">
                <a:alpha val="4000"/>
              </a:schemeClr>
            </a:solidFill>
            <a:ln>
              <a:noFill/>
            </a:ln>
          </p:spPr>
          <p:txBody>
            <a:bodyPr spcFirstLastPara="1" wrap="square" lIns="72000" tIns="180000" rIns="0" bIns="0" anchor="t" anchorCtr="0">
              <a:noAutofit/>
            </a:bodyPr>
            <a:lstStyle/>
            <a:p>
              <a:pPr marL="185738" lvl="0" indent="-185738">
                <a:lnSpc>
                  <a:spcPct val="150000"/>
                </a:lnSpc>
                <a:buClr>
                  <a:schemeClr val="tx1"/>
                </a:buClr>
                <a:buSzPct val="85000"/>
                <a:buFont typeface="Wingdings" panose="05000000000000000000" pitchFamily="2" charset="2"/>
                <a:buChar char="ü"/>
              </a:pPr>
              <a:r>
                <a:rPr lang="es-ES_tradnl" sz="1200" b="1" dirty="0">
                  <a:ea typeface="Roboto Condensed"/>
                  <a:cs typeface="Arial" panose="020B0604020202020204" pitchFamily="34" charset="0"/>
                  <a:sym typeface="Roboto Condensed"/>
                </a:rPr>
                <a:t>Estándares de impacto ODS</a:t>
              </a:r>
            </a:p>
            <a:p>
              <a:pPr marL="185738" lvl="0" indent="-185738">
                <a:lnSpc>
                  <a:spcPct val="150000"/>
                </a:lnSpc>
                <a:buClr>
                  <a:schemeClr val="tx1"/>
                </a:buClr>
                <a:buSzPct val="85000"/>
                <a:buFont typeface="Wingdings" panose="05000000000000000000" pitchFamily="2" charset="2"/>
                <a:buChar char="ü"/>
              </a:pPr>
              <a:r>
                <a:rPr lang="es-ES_tradnl" sz="1200" b="1" dirty="0">
                  <a:ea typeface="Roboto Condensed"/>
                  <a:cs typeface="Arial" panose="020B0604020202020204" pitchFamily="34" charset="0"/>
                  <a:sym typeface="Roboto Condensed"/>
                </a:rPr>
                <a:t>Sello de impacto ODS</a:t>
              </a:r>
            </a:p>
            <a:p>
              <a:pPr marL="185738" lvl="0" indent="-185738">
                <a:lnSpc>
                  <a:spcPct val="150000"/>
                </a:lnSpc>
                <a:buClr>
                  <a:schemeClr val="tx1"/>
                </a:buClr>
                <a:buSzPct val="85000"/>
                <a:buFont typeface="Wingdings" panose="05000000000000000000" pitchFamily="2" charset="2"/>
                <a:buChar char="ü"/>
              </a:pPr>
              <a:r>
                <a:rPr lang="es-ES_tradnl" sz="1200" b="1" dirty="0">
                  <a:ea typeface="Roboto Condensed"/>
                  <a:cs typeface="Arial" panose="020B0604020202020204" pitchFamily="34" charset="0"/>
                  <a:sym typeface="Roboto Condensed"/>
                </a:rPr>
                <a:t>Entrenamiento de impacto ODS</a:t>
              </a:r>
              <a:endParaRPr lang="es-ES_tradnl" sz="1200" b="1" u="none" strike="noStrike" cap="none" dirty="0">
                <a:solidFill>
                  <a:schemeClr val="bg1"/>
                </a:solidFill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4" name="Shape 2918">
              <a:extLst>
                <a:ext uri="{FF2B5EF4-FFF2-40B4-BE49-F238E27FC236}">
                  <a16:creationId xmlns:a16="http://schemas.microsoft.com/office/drawing/2014/main" id="{1EB6C20F-3CF4-4F4F-944D-58CB4224C516}"/>
                </a:ext>
              </a:extLst>
            </p:cNvPr>
            <p:cNvSpPr>
              <a:spLocks/>
            </p:cNvSpPr>
            <p:nvPr/>
          </p:nvSpPr>
          <p:spPr>
            <a:xfrm>
              <a:off x="614023" y="2889768"/>
              <a:ext cx="2520000" cy="991211"/>
            </a:xfrm>
            <a:prstGeom prst="rect">
              <a:avLst/>
            </a:prstGeom>
            <a:solidFill>
              <a:schemeClr val="accent4">
                <a:alpha val="17000"/>
              </a:schemeClr>
            </a:solidFill>
            <a:ln>
              <a:noFill/>
            </a:ln>
          </p:spPr>
          <p:txBody>
            <a:bodyPr spcFirstLastPara="1" wrap="square" lIns="144000" tIns="180000" rIns="108000" bIns="0" anchor="t" anchorCtr="0">
              <a:noAutofit/>
            </a:bodyPr>
            <a:lstStyle/>
            <a:p>
              <a:pPr lvl="0">
                <a:lnSpc>
                  <a:spcPct val="120000"/>
                </a:lnSpc>
                <a:buClr>
                  <a:schemeClr val="tx1"/>
                </a:buClr>
                <a:buSzPts val="900"/>
              </a:pPr>
              <a:r>
                <a:rPr lang="es-ES_tradnl" sz="1200" i="1" dirty="0"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Un medio para tomar mejores decisiones que llevan el capital de inversión a donde se necesita </a:t>
              </a:r>
            </a:p>
          </p:txBody>
        </p:sp>
        <p:sp>
          <p:nvSpPr>
            <p:cNvPr id="35" name="Shape 2918">
              <a:extLst>
                <a:ext uri="{FF2B5EF4-FFF2-40B4-BE49-F238E27FC236}">
                  <a16:creationId xmlns:a16="http://schemas.microsoft.com/office/drawing/2014/main" id="{D80FFA38-6807-4CF2-A00F-52951F36180B}"/>
                </a:ext>
              </a:extLst>
            </p:cNvPr>
            <p:cNvSpPr>
              <a:spLocks/>
            </p:cNvSpPr>
            <p:nvPr/>
          </p:nvSpPr>
          <p:spPr>
            <a:xfrm>
              <a:off x="652042" y="3880979"/>
              <a:ext cx="2520000" cy="7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0" tIns="216000" rIns="36000" bIns="0" anchor="t" anchorCtr="0">
              <a:noAutofit/>
            </a:bodyPr>
            <a:lstStyle/>
            <a:p>
              <a:pPr algn="ctr"/>
              <a:endParaRPr lang="es-ES_tradnl" sz="1600" b="1">
                <a:solidFill>
                  <a:schemeClr val="bg1"/>
                </a:solidFill>
                <a:latin typeface="Arial 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6A140B0-83DB-8B4A-8920-547E743E75CD}"/>
              </a:ext>
            </a:extLst>
          </p:cNvPr>
          <p:cNvSpPr txBox="1"/>
          <p:nvPr/>
        </p:nvSpPr>
        <p:spPr>
          <a:xfrm>
            <a:off x="2315745" y="1623857"/>
            <a:ext cx="2188321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Inversionistas identifican a </a:t>
            </a:r>
            <a:r>
              <a:rPr lang="es-ES_tradnl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falta de viabilidad del pipeline y de la inteligencia de mercado</a:t>
            </a:r>
            <a:r>
              <a:rPr lang="es-ES_tradnl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como la principal barrera para la inversión alineada a los ODS</a:t>
            </a:r>
          </a:p>
        </p:txBody>
      </p:sp>
    </p:spTree>
    <p:extLst>
      <p:ext uri="{BB962C8B-B14F-4D97-AF65-F5344CB8AC3E}">
        <p14:creationId xmlns:p14="http://schemas.microsoft.com/office/powerpoint/2010/main" val="369201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FEC72F5-6429-4C11-B0C9-7368CEBB15E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1" y="8584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" name="think-cell Slide" r:id="rId5" imgW="359" imgH="360" progId="TCLayout.ActiveDocument.1">
                  <p:embed/>
                </p:oleObj>
              </mc:Choice>
              <mc:Fallback>
                <p:oleObj name="think-cell Slide" r:id="rId5" imgW="359" imgH="36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FEC72F5-6429-4C11-B0C9-7368CEBB15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85844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Google Shape;2338;gd5561b71cd_1_5">
            <a:extLst>
              <a:ext uri="{FF2B5EF4-FFF2-40B4-BE49-F238E27FC236}">
                <a16:creationId xmlns:a16="http://schemas.microsoft.com/office/drawing/2014/main" id="{D2C1134A-3B7F-4936-81F4-9E8F3CF412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9446086"/>
              </p:ext>
            </p:extLst>
          </p:nvPr>
        </p:nvGraphicFramePr>
        <p:xfrm>
          <a:off x="332185" y="2434829"/>
          <a:ext cx="8479714" cy="30542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01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1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5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8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31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5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2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Sector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Subsector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Área de oportunidad de inversión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TIR*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Periodo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Corto-Mediano-Largo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ODS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384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dirty="0">
                          <a:latin typeface="+mn-lt"/>
                        </a:rPr>
                        <a:t>Infraestructura</a:t>
                      </a:r>
                    </a:p>
                  </a:txBody>
                  <a:tcPr marL="54000" marR="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97C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>
                          <a:latin typeface="+mn-lt"/>
                        </a:rPr>
                        <a:t>Servicios de ingeniería y construcción</a:t>
                      </a:r>
                      <a:endParaRPr lang="pl-PL" sz="900" dirty="0">
                        <a:latin typeface="+mn-lt"/>
                      </a:endParaRPr>
                    </a:p>
                  </a:txBody>
                  <a:tcPr marL="54000" marR="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>
                          <a:latin typeface="+mn-lt"/>
                        </a:rPr>
                        <a:t>Mejoramiento y mitigación de infraestructura de transporte fluvial</a:t>
                      </a:r>
                      <a:endParaRPr lang="pl-PL" sz="900" dirty="0">
                        <a:latin typeface="+mn-lt"/>
                      </a:endParaRPr>
                    </a:p>
                  </a:txBody>
                  <a:tcPr marL="54000" marR="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>
                          <a:latin typeface="+mn-lt"/>
                        </a:rPr>
                        <a:t>10% </a:t>
                      </a: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r>
                        <a:rPr lang="pl-PL" sz="900">
                          <a:latin typeface="+mn-lt"/>
                        </a:rPr>
                        <a:t> 15%</a:t>
                      </a: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3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>
                          <a:latin typeface="+mn-lt"/>
                        </a:rPr>
                        <a:t>Utilidades y servicios de agua</a:t>
                      </a:r>
                      <a:endParaRPr lang="pl-PL" sz="900" dirty="0">
                        <a:latin typeface="+mn-lt"/>
                      </a:endParaRPr>
                    </a:p>
                  </a:txBody>
                  <a:tcPr marL="54000" marR="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>
                          <a:solidFill>
                            <a:schemeClr val="dk1"/>
                          </a:solidFill>
                          <a:latin typeface="+mn-lt"/>
                        </a:rPr>
                        <a:t>Construcción de plantas de tratamiento de aguas residuales y servicios sanitarios asociados</a:t>
                      </a:r>
                      <a:endParaRPr lang="pl-PL" sz="9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54000" marR="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>
                          <a:latin typeface="+mn-lt"/>
                        </a:rPr>
                        <a:t>25%</a:t>
                      </a: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3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dirty="0" err="1">
                          <a:latin typeface="+mn-lt"/>
                        </a:rPr>
                        <a:t>Tecnología</a:t>
                      </a:r>
                      <a:r>
                        <a:rPr lang="pl-PL" sz="900" dirty="0">
                          <a:latin typeface="+mn-lt"/>
                        </a:rPr>
                        <a:t> y </a:t>
                      </a:r>
                      <a:r>
                        <a:rPr lang="pl-PL" sz="900" dirty="0" err="1">
                          <a:latin typeface="+mn-lt"/>
                        </a:rPr>
                        <a:t>Comunicaciones</a:t>
                      </a:r>
                      <a:endParaRPr lang="pl-PL" sz="900" dirty="0">
                        <a:latin typeface="+mn-lt"/>
                      </a:endParaRPr>
                    </a:p>
                  </a:txBody>
                  <a:tcPr marL="54000" marR="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97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Servicios y medios de Internet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0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Extensión de servicios de internet por fibra óptica en zonas rurales y periféricas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0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9% </a:t>
                      </a: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 20%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68569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3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dirty="0" err="1">
                          <a:solidFill>
                            <a:schemeClr val="dk1"/>
                          </a:solidFill>
                          <a:latin typeface="+mn-lt"/>
                        </a:rPr>
                        <a:t>Educación</a:t>
                      </a:r>
                      <a:endParaRPr lang="pl-PL" sz="9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54000" marR="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97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Educación Vocacional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0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Educación técnica y capacitaciones para sectores prioritarios del país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0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10% </a:t>
                      </a: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 15%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68569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3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dirty="0" err="1">
                          <a:solidFill>
                            <a:schemeClr val="dk1"/>
                          </a:solidFill>
                          <a:latin typeface="+mn-lt"/>
                        </a:rPr>
                        <a:t>Finanzas</a:t>
                      </a:r>
                      <a:endParaRPr lang="pl-PL" sz="9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54000" marR="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97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Financiamiento al consumidor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0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Financiamiento accesible para el sector agrícola familiar y mipymes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0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10% </a:t>
                      </a: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 15%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68569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63" name="Google Shape;2363;gd5561b71cd_1_3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Sectores prioritarios, subsectores y áreas de oportunidad de inversión</a:t>
            </a:r>
          </a:p>
        </p:txBody>
      </p:sp>
      <p:sp>
        <p:nvSpPr>
          <p:cNvPr id="2364" name="Google Shape;2364;gd5561b71cd_1_31"/>
          <p:cNvSpPr txBox="1">
            <a:spLocks noGrp="1"/>
          </p:cNvSpPr>
          <p:nvPr>
            <p:ph type="sldNum" idx="4294967295"/>
          </p:nvPr>
        </p:nvSpPr>
        <p:spPr>
          <a:xfrm>
            <a:off x="7820025" y="6492875"/>
            <a:ext cx="1323975" cy="136525"/>
          </a:xfrm>
          <a:prstGeom prst="rect">
            <a:avLst/>
          </a:prstGeom>
        </p:spPr>
        <p:txBody>
          <a:bodyPr/>
          <a:lstStyle/>
          <a:p>
            <a:pPr lvl="0"/>
            <a:fld id="{00000000-1234-1234-1234-123412341234}" type="slidenum">
              <a:rPr lang="pl-PL" smtClean="0"/>
              <a:pPr lvl="0"/>
              <a:t>20</a:t>
            </a:fld>
            <a:endParaRPr lang="pl-PL" dirty="0"/>
          </a:p>
        </p:txBody>
      </p:sp>
      <p:graphicFrame>
        <p:nvGraphicFramePr>
          <p:cNvPr id="2366" name="Google Shape;2366;gd5561b71cd_1_31"/>
          <p:cNvGraphicFramePr/>
          <p:nvPr/>
        </p:nvGraphicFramePr>
        <p:xfrm>
          <a:off x="6296963" y="2936390"/>
          <a:ext cx="1093500" cy="350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67" name="Google Shape;2367;gd5561b71cd_1_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51976" y="2935022"/>
            <a:ext cx="299895" cy="2998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68" name="Google Shape;2368;gd5561b71cd_1_31"/>
          <p:cNvGraphicFramePr/>
          <p:nvPr/>
        </p:nvGraphicFramePr>
        <p:xfrm>
          <a:off x="6296963" y="3471001"/>
          <a:ext cx="1093500" cy="350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69" name="Google Shape;2369;gd5561b71cd_1_31"/>
          <p:cNvGraphicFramePr/>
          <p:nvPr/>
        </p:nvGraphicFramePr>
        <p:xfrm>
          <a:off x="6296963" y="4005613"/>
          <a:ext cx="1093500" cy="350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70" name="Google Shape;2370;gd5561b71cd_1_31"/>
          <p:cNvGraphicFramePr/>
          <p:nvPr/>
        </p:nvGraphicFramePr>
        <p:xfrm>
          <a:off x="6296963" y="4540225"/>
          <a:ext cx="1093500" cy="350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71" name="Google Shape;2371;gd5561b71cd_1_31"/>
          <p:cNvGraphicFramePr/>
          <p:nvPr/>
        </p:nvGraphicFramePr>
        <p:xfrm>
          <a:off x="6296963" y="5074837"/>
          <a:ext cx="1093500" cy="350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72" name="Google Shape;2372;gd5561b71cd_1_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25257" y="3469633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3" name="Google Shape;2373;gd5561b71cd_1_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38616" y="3469633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4" name="Google Shape;2374;gd5561b71cd_1_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25257" y="2935022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5" name="Google Shape;2375;gd5561b71cd_1_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038616" y="2935022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6" name="Google Shape;2376;gd5561b71cd_1_3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651976" y="3469633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7" name="Google Shape;2377;gd5561b71cd_1_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1976" y="4004244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8" name="Google Shape;2378;gd5561b71cd_1_3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38616" y="4004244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9" name="Google Shape;2379;gd5561b71cd_1_3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425257" y="4004244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0" name="Google Shape;2380;gd5561b71cd_1_3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651976" y="4538855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1" name="Google Shape;2381;gd5561b71cd_1_3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38616" y="4538855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2" name="Google Shape;2382;gd5561b71cd_1_3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425257" y="4538855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3" name="Google Shape;2383;gd5561b71cd_1_3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651976" y="5073468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4" name="Google Shape;2384;gd5561b71cd_1_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038616" y="5073468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5" name="Google Shape;2385;gd5561b71cd_1_3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425257" y="5073468"/>
            <a:ext cx="299895" cy="29989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330;p93">
            <a:extLst>
              <a:ext uri="{FF2B5EF4-FFF2-40B4-BE49-F238E27FC236}">
                <a16:creationId xmlns:a16="http://schemas.microsoft.com/office/drawing/2014/main" id="{C9127008-10CC-4D79-8B91-FF4376606B72}"/>
              </a:ext>
            </a:extLst>
          </p:cNvPr>
          <p:cNvSpPr/>
          <p:nvPr/>
        </p:nvSpPr>
        <p:spPr>
          <a:xfrm>
            <a:off x="332185" y="5576248"/>
            <a:ext cx="847963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700"/>
            </a:pPr>
            <a:r>
              <a:rPr lang="es-ES" sz="600" i="1" dirty="0"/>
              <a:t>*La TIR es estimativa y dependerá de la magnitud de la inversión realizada y de las especificaciones de cada proyecto</a:t>
            </a:r>
            <a:endParaRPr lang="es-CL"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FEC72F5-6429-4C11-B0C9-7368CEBB15E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1" y="8584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4" name="think-cell Slide" r:id="rId5" imgW="359" imgH="360" progId="TCLayout.ActiveDocument.1">
                  <p:embed/>
                </p:oleObj>
              </mc:Choice>
              <mc:Fallback>
                <p:oleObj name="think-cell Slide" r:id="rId5" imgW="359" imgH="36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FEC72F5-6429-4C11-B0C9-7368CEBB15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85844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Google Shape;2338;gd5561b71cd_1_5">
            <a:extLst>
              <a:ext uri="{FF2B5EF4-FFF2-40B4-BE49-F238E27FC236}">
                <a16:creationId xmlns:a16="http://schemas.microsoft.com/office/drawing/2014/main" id="{D2C1134A-3B7F-4936-81F4-9E8F3CF412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6104683"/>
              </p:ext>
            </p:extLst>
          </p:nvPr>
        </p:nvGraphicFramePr>
        <p:xfrm>
          <a:off x="332185" y="2434829"/>
          <a:ext cx="8479714" cy="305264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01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1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5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8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31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5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2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Sector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Subsector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Área de oportunidad de inversión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TIR*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Periodo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Corto-Mediano-Largo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ODS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576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dirty="0">
                          <a:latin typeface="+mn-lt"/>
                        </a:rPr>
                        <a:t>Finanzas</a:t>
                      </a: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97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Financiamiento hipotecario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54000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Financiamiento de viviendas para la clase media baja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54000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7%-8%</a:t>
                      </a:r>
                    </a:p>
                  </a:txBody>
                  <a:tcPr marL="68569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98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Financiamiento al consumidor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54000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Financiamiento para educación técnica, pregrado y postgrado con tasas accesibles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54000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10% </a:t>
                      </a: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 20%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68569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18">
                <a:tc row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dirty="0">
                          <a:latin typeface="+mn-lt"/>
                        </a:rPr>
                        <a:t>Agricultura</a:t>
                      </a: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97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Productos Agrícolas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54000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Sistemas de irrigación agrícolas para pequeños y medianos productores con financiación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54000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11% </a:t>
                      </a: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 21%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68569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576">
                <a:tc v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2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72000" marR="72000" marT="72000" marB="72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Producción Agrícola</a:t>
                      </a:r>
                    </a:p>
                  </a:txBody>
                  <a:tcPr marL="54000" marR="54000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Sistemas para agrupación de producción agrícola y productos procesados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54000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10%-12%</a:t>
                      </a:r>
                    </a:p>
                  </a:txBody>
                  <a:tcPr marL="68569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576">
                <a:tc v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2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72000" marR="72000" marT="72000" marB="72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Producción sustentable de cultivos claves para exportación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54000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10% </a:t>
                      </a: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 15%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68569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63" name="Google Shape;2363;gd5561b71cd_1_3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Sectores prioritarios, subsectores y áreas de oportunidad de inversión</a:t>
            </a:r>
          </a:p>
        </p:txBody>
      </p:sp>
      <p:sp>
        <p:nvSpPr>
          <p:cNvPr id="2364" name="Google Shape;2364;gd5561b71cd_1_31"/>
          <p:cNvSpPr txBox="1">
            <a:spLocks noGrp="1"/>
          </p:cNvSpPr>
          <p:nvPr>
            <p:ph type="sldNum" idx="4294967295"/>
          </p:nvPr>
        </p:nvSpPr>
        <p:spPr>
          <a:xfrm>
            <a:off x="7820025" y="6492875"/>
            <a:ext cx="1323975" cy="136525"/>
          </a:xfrm>
          <a:prstGeom prst="rect">
            <a:avLst/>
          </a:prstGeom>
        </p:spPr>
        <p:txBody>
          <a:bodyPr/>
          <a:lstStyle/>
          <a:p>
            <a:pPr lvl="0"/>
            <a:fld id="{00000000-1234-1234-1234-123412341234}" type="slidenum">
              <a:rPr lang="pl-PL" smtClean="0"/>
              <a:pPr lvl="0"/>
              <a:t>21</a:t>
            </a:fld>
            <a:endParaRPr lang="pl-PL" dirty="0"/>
          </a:p>
        </p:txBody>
      </p:sp>
      <p:graphicFrame>
        <p:nvGraphicFramePr>
          <p:cNvPr id="43" name="Google Shape;2394;gd5561b71cd_1_58">
            <a:extLst>
              <a:ext uri="{FF2B5EF4-FFF2-40B4-BE49-F238E27FC236}">
                <a16:creationId xmlns:a16="http://schemas.microsoft.com/office/drawing/2014/main" id="{8DDA0C2B-7A40-49C3-9CCF-8840D5E776ED}"/>
              </a:ext>
            </a:extLst>
          </p:cNvPr>
          <p:cNvGraphicFramePr/>
          <p:nvPr/>
        </p:nvGraphicFramePr>
        <p:xfrm>
          <a:off x="6296963" y="2936391"/>
          <a:ext cx="1093500" cy="350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4" name="Google Shape;2395;gd5561b71cd_1_58">
            <a:extLst>
              <a:ext uri="{FF2B5EF4-FFF2-40B4-BE49-F238E27FC236}">
                <a16:creationId xmlns:a16="http://schemas.microsoft.com/office/drawing/2014/main" id="{E9D4F6EB-A41F-4840-8AED-584A7F3D26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38618" y="2935022"/>
            <a:ext cx="299895" cy="2998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5" name="Google Shape;2396;gd5561b71cd_1_58">
            <a:extLst>
              <a:ext uri="{FF2B5EF4-FFF2-40B4-BE49-F238E27FC236}">
                <a16:creationId xmlns:a16="http://schemas.microsoft.com/office/drawing/2014/main" id="{E704DC85-D397-4456-9BF4-DE5431F458F6}"/>
              </a:ext>
            </a:extLst>
          </p:cNvPr>
          <p:cNvGraphicFramePr/>
          <p:nvPr/>
        </p:nvGraphicFramePr>
        <p:xfrm>
          <a:off x="6296963" y="3471002"/>
          <a:ext cx="1093500" cy="350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6" name="Google Shape;2397;gd5561b71cd_1_58">
            <a:extLst>
              <a:ext uri="{FF2B5EF4-FFF2-40B4-BE49-F238E27FC236}">
                <a16:creationId xmlns:a16="http://schemas.microsoft.com/office/drawing/2014/main" id="{23A4C7B4-CFA7-402E-8C70-8D4E896618E4}"/>
              </a:ext>
            </a:extLst>
          </p:cNvPr>
          <p:cNvGraphicFramePr/>
          <p:nvPr/>
        </p:nvGraphicFramePr>
        <p:xfrm>
          <a:off x="6296963" y="4005613"/>
          <a:ext cx="1093500" cy="350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7" name="Google Shape;2398;gd5561b71cd_1_58">
            <a:extLst>
              <a:ext uri="{FF2B5EF4-FFF2-40B4-BE49-F238E27FC236}">
                <a16:creationId xmlns:a16="http://schemas.microsoft.com/office/drawing/2014/main" id="{5BB60239-FDFB-4484-96ED-3CDB590BC9D3}"/>
              </a:ext>
            </a:extLst>
          </p:cNvPr>
          <p:cNvGraphicFramePr/>
          <p:nvPr/>
        </p:nvGraphicFramePr>
        <p:xfrm>
          <a:off x="6296963" y="4540225"/>
          <a:ext cx="1093500" cy="350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8" name="Google Shape;2399;gd5561b71cd_1_58">
            <a:extLst>
              <a:ext uri="{FF2B5EF4-FFF2-40B4-BE49-F238E27FC236}">
                <a16:creationId xmlns:a16="http://schemas.microsoft.com/office/drawing/2014/main" id="{E991F311-90B1-425C-90F2-F25EE8007591}"/>
              </a:ext>
            </a:extLst>
          </p:cNvPr>
          <p:cNvGraphicFramePr/>
          <p:nvPr/>
        </p:nvGraphicFramePr>
        <p:xfrm>
          <a:off x="6296963" y="5074837"/>
          <a:ext cx="1093500" cy="350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9" name="Google Shape;2400;gd5561b71cd_1_58">
            <a:extLst>
              <a:ext uri="{FF2B5EF4-FFF2-40B4-BE49-F238E27FC236}">
                <a16:creationId xmlns:a16="http://schemas.microsoft.com/office/drawing/2014/main" id="{2862CAC7-3E44-41FE-B921-C0C2836EAD7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51977" y="2935022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401;gd5561b71cd_1_58">
            <a:extLst>
              <a:ext uri="{FF2B5EF4-FFF2-40B4-BE49-F238E27FC236}">
                <a16:creationId xmlns:a16="http://schemas.microsoft.com/office/drawing/2014/main" id="{C37D6960-3A5B-4F8B-B456-0C72CF0F32D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80857" y="3469634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402;gd5561b71cd_1_58">
            <a:extLst>
              <a:ext uri="{FF2B5EF4-FFF2-40B4-BE49-F238E27FC236}">
                <a16:creationId xmlns:a16="http://schemas.microsoft.com/office/drawing/2014/main" id="{9514F77D-31D6-4853-ADA5-5784F23B6D5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96378" y="3469634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403;gd5561b71cd_1_58">
            <a:extLst>
              <a:ext uri="{FF2B5EF4-FFF2-40B4-BE49-F238E27FC236}">
                <a16:creationId xmlns:a16="http://schemas.microsoft.com/office/drawing/2014/main" id="{C173A89F-A556-49F1-986F-53095E1E61A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651977" y="4004245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404;gd5561b71cd_1_58">
            <a:extLst>
              <a:ext uri="{FF2B5EF4-FFF2-40B4-BE49-F238E27FC236}">
                <a16:creationId xmlns:a16="http://schemas.microsoft.com/office/drawing/2014/main" id="{71BBC4F7-CBBC-4754-9003-6D2CE51D220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651977" y="5073468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405;gd5561b71cd_1_58">
            <a:extLst>
              <a:ext uri="{FF2B5EF4-FFF2-40B4-BE49-F238E27FC236}">
                <a16:creationId xmlns:a16="http://schemas.microsoft.com/office/drawing/2014/main" id="{F1002461-6200-4902-B557-60FA98B4EC0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038618" y="4538856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406;gd5561b71cd_1_58">
            <a:extLst>
              <a:ext uri="{FF2B5EF4-FFF2-40B4-BE49-F238E27FC236}">
                <a16:creationId xmlns:a16="http://schemas.microsoft.com/office/drawing/2014/main" id="{A1BF67BB-2AEB-4DF1-A15B-95688B7B59E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5259" y="2935022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407;gd5561b71cd_1_58">
            <a:extLst>
              <a:ext uri="{FF2B5EF4-FFF2-40B4-BE49-F238E27FC236}">
                <a16:creationId xmlns:a16="http://schemas.microsoft.com/office/drawing/2014/main" id="{F79E0E87-1A75-4F7D-B301-DED5785C676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38618" y="4004245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408;gd5561b71cd_1_58">
            <a:extLst>
              <a:ext uri="{FF2B5EF4-FFF2-40B4-BE49-F238E27FC236}">
                <a16:creationId xmlns:a16="http://schemas.microsoft.com/office/drawing/2014/main" id="{42E8DFE1-3430-421A-8A13-2E37495E1FC0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425259" y="4004245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409;gd5561b71cd_1_58">
            <a:extLst>
              <a:ext uri="{FF2B5EF4-FFF2-40B4-BE49-F238E27FC236}">
                <a16:creationId xmlns:a16="http://schemas.microsoft.com/office/drawing/2014/main" id="{782A1E0B-A4F6-4948-9250-FB69DD83B86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651977" y="4538856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410;gd5561b71cd_1_58">
            <a:extLst>
              <a:ext uri="{FF2B5EF4-FFF2-40B4-BE49-F238E27FC236}">
                <a16:creationId xmlns:a16="http://schemas.microsoft.com/office/drawing/2014/main" id="{CCB6D707-A6C7-44D9-B86C-ED78A5D39883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425259" y="4538856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411;gd5561b71cd_1_58">
            <a:extLst>
              <a:ext uri="{FF2B5EF4-FFF2-40B4-BE49-F238E27FC236}">
                <a16:creationId xmlns:a16="http://schemas.microsoft.com/office/drawing/2014/main" id="{1CC0889B-877D-47F9-82CF-2F64AF2CE16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425259" y="5073468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412;gd5561b71cd_1_58">
            <a:extLst>
              <a:ext uri="{FF2B5EF4-FFF2-40B4-BE49-F238E27FC236}">
                <a16:creationId xmlns:a16="http://schemas.microsoft.com/office/drawing/2014/main" id="{78A8827A-F6B3-4D49-87BB-56F2C96189DE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038618" y="5073468"/>
            <a:ext cx="299895" cy="29989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330;p93">
            <a:extLst>
              <a:ext uri="{FF2B5EF4-FFF2-40B4-BE49-F238E27FC236}">
                <a16:creationId xmlns:a16="http://schemas.microsoft.com/office/drawing/2014/main" id="{6E1AC072-2CE0-4A20-9D45-4729FBEFC4DD}"/>
              </a:ext>
            </a:extLst>
          </p:cNvPr>
          <p:cNvSpPr/>
          <p:nvPr/>
        </p:nvSpPr>
        <p:spPr>
          <a:xfrm>
            <a:off x="332185" y="5576248"/>
            <a:ext cx="847963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700"/>
            </a:pPr>
            <a:r>
              <a:rPr lang="es-ES" sz="600" i="1" dirty="0"/>
              <a:t>*La TIR es estimativa y dependerá de la magnitud de la inversión realizada y de las especificaciones de cada proyecto</a:t>
            </a:r>
            <a:endParaRPr lang="es-CL"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1752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FEC72F5-6429-4C11-B0C9-7368CEBB15E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1" y="8584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8" name="think-cell Slide" r:id="rId5" imgW="359" imgH="360" progId="TCLayout.ActiveDocument.1">
                  <p:embed/>
                </p:oleObj>
              </mc:Choice>
              <mc:Fallback>
                <p:oleObj name="think-cell Slide" r:id="rId5" imgW="359" imgH="36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FEC72F5-6429-4C11-B0C9-7368CEBB15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85844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Google Shape;2338;gd5561b71cd_1_5">
            <a:extLst>
              <a:ext uri="{FF2B5EF4-FFF2-40B4-BE49-F238E27FC236}">
                <a16:creationId xmlns:a16="http://schemas.microsoft.com/office/drawing/2014/main" id="{D2C1134A-3B7F-4936-81F4-9E8F3CF412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0540755"/>
              </p:ext>
            </p:extLst>
          </p:nvPr>
        </p:nvGraphicFramePr>
        <p:xfrm>
          <a:off x="332185" y="2434830"/>
          <a:ext cx="8479714" cy="305266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01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1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5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8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31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5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2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Sector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Subsector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Área de oportunidad de inversión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TIR*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Periodo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Corto-Mediano-Largo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ODS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177">
                <a:tc row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Agricultura</a:t>
                      </a: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97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Desarrollo Agrícola e innovación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Soluciones de inteligencia artificial y tecnología para el sector agrícola 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16%-17%</a:t>
                      </a:r>
                    </a:p>
                  </a:txBody>
                  <a:tcPr marL="68569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1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Carnes, aves y lácteos</a:t>
                      </a:r>
                    </a:p>
                  </a:txBody>
                  <a:tcPr marL="54000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Producción de pescados de agua dulce en granjas acuícolas sostenibles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25%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68569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814">
                <a:tc v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200" dirty="0">
                        <a:latin typeface="+mn-lt"/>
                      </a:endParaRPr>
                    </a:p>
                  </a:txBody>
                  <a:tcPr marL="72000" marR="72000" marT="72000" marB="72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Producción de carnes sustentables certificadas para exportación a través de sistemas silvopastoriles de ganado vacuno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13% </a:t>
                      </a: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 16%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68569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177">
                <a:tc v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2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72000" marR="72000" marT="72000" marB="72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Productos Agrícolas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Producción de abono y biofertilizantes a partir de desechos de alimentos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25%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68569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63" name="Google Shape;2363;gd5561b71cd_1_3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Sectores prioritarios, subsectores y áreas de oportunidad de inversión</a:t>
            </a:r>
          </a:p>
        </p:txBody>
      </p:sp>
      <p:sp>
        <p:nvSpPr>
          <p:cNvPr id="2364" name="Google Shape;2364;gd5561b71cd_1_31"/>
          <p:cNvSpPr txBox="1">
            <a:spLocks noGrp="1"/>
          </p:cNvSpPr>
          <p:nvPr>
            <p:ph type="sldNum" idx="4294967295"/>
          </p:nvPr>
        </p:nvSpPr>
        <p:spPr>
          <a:xfrm>
            <a:off x="7820025" y="6492875"/>
            <a:ext cx="1323975" cy="136525"/>
          </a:xfrm>
          <a:prstGeom prst="rect">
            <a:avLst/>
          </a:prstGeom>
        </p:spPr>
        <p:txBody>
          <a:bodyPr/>
          <a:lstStyle/>
          <a:p>
            <a:pPr lvl="0"/>
            <a:fld id="{00000000-1234-1234-1234-123412341234}" type="slidenum">
              <a:rPr lang="pl-PL" smtClean="0"/>
              <a:pPr lvl="0"/>
              <a:t>22</a:t>
            </a:fld>
            <a:endParaRPr lang="pl-PL" dirty="0"/>
          </a:p>
        </p:txBody>
      </p:sp>
      <p:graphicFrame>
        <p:nvGraphicFramePr>
          <p:cNvPr id="62" name="Google Shape;2421;gd5561b71cd_1_84">
            <a:extLst>
              <a:ext uri="{FF2B5EF4-FFF2-40B4-BE49-F238E27FC236}">
                <a16:creationId xmlns:a16="http://schemas.microsoft.com/office/drawing/2014/main" id="{F897370F-C174-46CC-939F-5E5C07CE4181}"/>
              </a:ext>
            </a:extLst>
          </p:cNvPr>
          <p:cNvGraphicFramePr/>
          <p:nvPr/>
        </p:nvGraphicFramePr>
        <p:xfrm>
          <a:off x="6296963" y="2997410"/>
          <a:ext cx="1093500" cy="350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3" name="Google Shape;2422;gd5561b71cd_1_84">
            <a:extLst>
              <a:ext uri="{FF2B5EF4-FFF2-40B4-BE49-F238E27FC236}">
                <a16:creationId xmlns:a16="http://schemas.microsoft.com/office/drawing/2014/main" id="{BB2403E8-D028-4D20-A74E-92B604C064C3}"/>
              </a:ext>
            </a:extLst>
          </p:cNvPr>
          <p:cNvGraphicFramePr/>
          <p:nvPr/>
        </p:nvGraphicFramePr>
        <p:xfrm>
          <a:off x="6296963" y="3667528"/>
          <a:ext cx="1093500" cy="350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4" name="Google Shape;2423;gd5561b71cd_1_84">
            <a:extLst>
              <a:ext uri="{FF2B5EF4-FFF2-40B4-BE49-F238E27FC236}">
                <a16:creationId xmlns:a16="http://schemas.microsoft.com/office/drawing/2014/main" id="{3187C249-59E4-4ECC-AF33-9BD4690CE2D8}"/>
              </a:ext>
            </a:extLst>
          </p:cNvPr>
          <p:cNvGraphicFramePr/>
          <p:nvPr/>
        </p:nvGraphicFramePr>
        <p:xfrm>
          <a:off x="6296963" y="4337647"/>
          <a:ext cx="1093500" cy="350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5" name="Google Shape;2424;gd5561b71cd_1_84">
            <a:extLst>
              <a:ext uri="{FF2B5EF4-FFF2-40B4-BE49-F238E27FC236}">
                <a16:creationId xmlns:a16="http://schemas.microsoft.com/office/drawing/2014/main" id="{ECCD5419-A5A3-49D4-AFF7-580687831E89}"/>
              </a:ext>
            </a:extLst>
          </p:cNvPr>
          <p:cNvGraphicFramePr/>
          <p:nvPr/>
        </p:nvGraphicFramePr>
        <p:xfrm>
          <a:off x="6296963" y="5007766"/>
          <a:ext cx="1093500" cy="350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6" name="Google Shape;2425;gd5561b71cd_1_84">
            <a:extLst>
              <a:ext uri="{FF2B5EF4-FFF2-40B4-BE49-F238E27FC236}">
                <a16:creationId xmlns:a16="http://schemas.microsoft.com/office/drawing/2014/main" id="{0A2BC3C2-40F7-49F2-8657-E620E940BD6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38618" y="3657671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2426;gd5561b71cd_1_84">
            <a:extLst>
              <a:ext uri="{FF2B5EF4-FFF2-40B4-BE49-F238E27FC236}">
                <a16:creationId xmlns:a16="http://schemas.microsoft.com/office/drawing/2014/main" id="{608B9736-5A55-479A-A9BE-2FA0817BBF4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51977" y="2996042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2427;gd5561b71cd_1_84">
            <a:extLst>
              <a:ext uri="{FF2B5EF4-FFF2-40B4-BE49-F238E27FC236}">
                <a16:creationId xmlns:a16="http://schemas.microsoft.com/office/drawing/2014/main" id="{9D3064D9-AC94-4DE5-AB0B-7745302A04A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51977" y="5006397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2428;gd5561b71cd_1_84">
            <a:extLst>
              <a:ext uri="{FF2B5EF4-FFF2-40B4-BE49-F238E27FC236}">
                <a16:creationId xmlns:a16="http://schemas.microsoft.com/office/drawing/2014/main" id="{A3C26273-5A70-421F-B7D8-B6A33E4C148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96378" y="4332360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2429;gd5561b71cd_1_84">
            <a:extLst>
              <a:ext uri="{FF2B5EF4-FFF2-40B4-BE49-F238E27FC236}">
                <a16:creationId xmlns:a16="http://schemas.microsoft.com/office/drawing/2014/main" id="{69882264-8085-4FE9-BC31-5B54A228DFF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0857" y="4332360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2430;gd5561b71cd_1_84">
            <a:extLst>
              <a:ext uri="{FF2B5EF4-FFF2-40B4-BE49-F238E27FC236}">
                <a16:creationId xmlns:a16="http://schemas.microsoft.com/office/drawing/2014/main" id="{10261EF3-C7C6-4284-B324-C20F1F76BE1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25259" y="2996042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2431;gd5561b71cd_1_84">
            <a:extLst>
              <a:ext uri="{FF2B5EF4-FFF2-40B4-BE49-F238E27FC236}">
                <a16:creationId xmlns:a16="http://schemas.microsoft.com/office/drawing/2014/main" id="{796AFE31-A1A5-4286-B31B-86001BA04D3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038618" y="2996042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2432;gd5561b71cd_1_84">
            <a:extLst>
              <a:ext uri="{FF2B5EF4-FFF2-40B4-BE49-F238E27FC236}">
                <a16:creationId xmlns:a16="http://schemas.microsoft.com/office/drawing/2014/main" id="{717DC119-076D-403B-BD51-38357B72D60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51977" y="3657671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2433;gd5561b71cd_1_84">
            <a:extLst>
              <a:ext uri="{FF2B5EF4-FFF2-40B4-BE49-F238E27FC236}">
                <a16:creationId xmlns:a16="http://schemas.microsoft.com/office/drawing/2014/main" id="{F8C174B2-299C-41C8-8C32-3BE15B40BD8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5259" y="3657671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2434;gd5561b71cd_1_84">
            <a:extLst>
              <a:ext uri="{FF2B5EF4-FFF2-40B4-BE49-F238E27FC236}">
                <a16:creationId xmlns:a16="http://schemas.microsoft.com/office/drawing/2014/main" id="{08C2348D-C69E-4D25-AE7D-FB2EA00D2D7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38618" y="5006397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2435;gd5561b71cd_1_84">
            <a:extLst>
              <a:ext uri="{FF2B5EF4-FFF2-40B4-BE49-F238E27FC236}">
                <a16:creationId xmlns:a16="http://schemas.microsoft.com/office/drawing/2014/main" id="{79BBCD42-2869-42B4-A18E-03F413059EF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25259" y="5006397"/>
            <a:ext cx="299895" cy="29989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330;p93">
            <a:extLst>
              <a:ext uri="{FF2B5EF4-FFF2-40B4-BE49-F238E27FC236}">
                <a16:creationId xmlns:a16="http://schemas.microsoft.com/office/drawing/2014/main" id="{4A590725-592A-4F5F-929E-C204F16DFE58}"/>
              </a:ext>
            </a:extLst>
          </p:cNvPr>
          <p:cNvSpPr/>
          <p:nvPr/>
        </p:nvSpPr>
        <p:spPr>
          <a:xfrm>
            <a:off x="332185" y="5576248"/>
            <a:ext cx="847963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700"/>
            </a:pPr>
            <a:r>
              <a:rPr lang="es-ES" sz="600" i="1" dirty="0"/>
              <a:t>*La TIR es estimativa y dependerá de la magnitud de la inversión realizada y de las especificaciones de cada proyecto</a:t>
            </a:r>
            <a:endParaRPr lang="es-CL"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6197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FEC72F5-6429-4C11-B0C9-7368CEBB15E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1" y="8584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" name="think-cell Slide" r:id="rId5" imgW="359" imgH="360" progId="TCLayout.ActiveDocument.1">
                  <p:embed/>
                </p:oleObj>
              </mc:Choice>
              <mc:Fallback>
                <p:oleObj name="think-cell Slide" r:id="rId5" imgW="359" imgH="36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FEC72F5-6429-4C11-B0C9-7368CEBB15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85844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Google Shape;2338;gd5561b71cd_1_5">
            <a:extLst>
              <a:ext uri="{FF2B5EF4-FFF2-40B4-BE49-F238E27FC236}">
                <a16:creationId xmlns:a16="http://schemas.microsoft.com/office/drawing/2014/main" id="{D2C1134A-3B7F-4936-81F4-9E8F3CF412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6136470"/>
              </p:ext>
            </p:extLst>
          </p:nvPr>
        </p:nvGraphicFramePr>
        <p:xfrm>
          <a:off x="332185" y="2434829"/>
          <a:ext cx="8479714" cy="239048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01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1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5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8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31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5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2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Sector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Subsector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Área de oportunidad de inversión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TIR*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Periodo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Corto-Mediano-Largo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+mn-lt"/>
                        </a:rPr>
                        <a:t>ODS</a:t>
                      </a:r>
                      <a:endParaRPr lang="pl-PL" sz="900" b="1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54000" marR="54000" marT="54000" marB="54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177">
                <a:tc row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Renovables y Energía Alternativa</a:t>
                      </a: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97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Biocombustibles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Plantas de producción de biodiésel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10% </a:t>
                      </a: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 15%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68569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1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Gestión forestal</a:t>
                      </a:r>
                    </a:p>
                  </a:txBody>
                  <a:tcPr marL="54000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Producción de madera certificada para exportación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10% </a:t>
                      </a: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–</a:t>
                      </a: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 15%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68569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814">
                <a:tc v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200" dirty="0">
                        <a:latin typeface="+mn-lt"/>
                      </a:endParaRPr>
                    </a:p>
                  </a:txBody>
                  <a:tcPr marL="72000" marR="72000" marT="72000" marB="72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Producción de subproductos del coco paraguayo o mbocayá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54000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l-PL" sz="900" b="0" i="0" u="none" strike="noStrike" cap="none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14,44%</a:t>
                      </a:r>
                      <a:endParaRPr lang="pl-PL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cs typeface="Arial"/>
                        <a:sym typeface="Arial"/>
                      </a:endParaRPr>
                    </a:p>
                  </a:txBody>
                  <a:tcPr marL="68569" marR="68569" marT="68569" marB="68569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900" dirty="0">
                        <a:latin typeface="+mn-lt"/>
                      </a:endParaRPr>
                    </a:p>
                  </a:txBody>
                  <a:tcPr marL="54000" marR="54000" marT="54000" marB="5400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63" name="Google Shape;2363;gd5561b71cd_1_3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Sectores prioritarios, subsectores y áreas de oportunidad de inversión</a:t>
            </a:r>
          </a:p>
        </p:txBody>
      </p:sp>
      <p:sp>
        <p:nvSpPr>
          <p:cNvPr id="2364" name="Google Shape;2364;gd5561b71cd_1_31"/>
          <p:cNvSpPr txBox="1">
            <a:spLocks noGrp="1"/>
          </p:cNvSpPr>
          <p:nvPr>
            <p:ph type="sldNum" idx="4294967295"/>
          </p:nvPr>
        </p:nvSpPr>
        <p:spPr>
          <a:xfrm>
            <a:off x="7820025" y="6492875"/>
            <a:ext cx="1323975" cy="136525"/>
          </a:xfrm>
          <a:prstGeom prst="rect">
            <a:avLst/>
          </a:prstGeom>
        </p:spPr>
        <p:txBody>
          <a:bodyPr/>
          <a:lstStyle/>
          <a:p>
            <a:pPr lvl="0"/>
            <a:fld id="{00000000-1234-1234-1234-123412341234}" type="slidenum">
              <a:rPr lang="pl-PL" smtClean="0"/>
              <a:pPr lvl="0"/>
              <a:t>23</a:t>
            </a:fld>
            <a:endParaRPr lang="pl-PL" dirty="0"/>
          </a:p>
        </p:txBody>
      </p:sp>
      <p:graphicFrame>
        <p:nvGraphicFramePr>
          <p:cNvPr id="30" name="Google Shape;2444;gd5561b71cd_1_106">
            <a:extLst>
              <a:ext uri="{FF2B5EF4-FFF2-40B4-BE49-F238E27FC236}">
                <a16:creationId xmlns:a16="http://schemas.microsoft.com/office/drawing/2014/main" id="{02C3103D-A057-46F4-B94E-ACA2A0033350}"/>
              </a:ext>
            </a:extLst>
          </p:cNvPr>
          <p:cNvGraphicFramePr/>
          <p:nvPr/>
        </p:nvGraphicFramePr>
        <p:xfrm>
          <a:off x="6296963" y="2997409"/>
          <a:ext cx="1093500" cy="350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9" name="Google Shape;2445;gd5561b71cd_1_106">
            <a:extLst>
              <a:ext uri="{FF2B5EF4-FFF2-40B4-BE49-F238E27FC236}">
                <a16:creationId xmlns:a16="http://schemas.microsoft.com/office/drawing/2014/main" id="{4C36FC31-6B2D-4BAE-910E-0E46BF0FA5AC}"/>
              </a:ext>
            </a:extLst>
          </p:cNvPr>
          <p:cNvGraphicFramePr/>
          <p:nvPr/>
        </p:nvGraphicFramePr>
        <p:xfrm>
          <a:off x="6296963" y="3665569"/>
          <a:ext cx="1093500" cy="350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2" name="Google Shape;2446;gd5561b71cd_1_106">
            <a:extLst>
              <a:ext uri="{FF2B5EF4-FFF2-40B4-BE49-F238E27FC236}">
                <a16:creationId xmlns:a16="http://schemas.microsoft.com/office/drawing/2014/main" id="{BDD915EE-3066-4782-AC3B-99577C98FC36}"/>
              </a:ext>
            </a:extLst>
          </p:cNvPr>
          <p:cNvGraphicFramePr/>
          <p:nvPr/>
        </p:nvGraphicFramePr>
        <p:xfrm>
          <a:off x="6296963" y="4333729"/>
          <a:ext cx="1093500" cy="3504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dirty="0"/>
                    </a:p>
                  </a:txBody>
                  <a:tcPr marL="68569" marR="68569" marT="68569" marB="68569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3" name="Google Shape;2447;gd5561b71cd_1_106">
            <a:extLst>
              <a:ext uri="{FF2B5EF4-FFF2-40B4-BE49-F238E27FC236}">
                <a16:creationId xmlns:a16="http://schemas.microsoft.com/office/drawing/2014/main" id="{F272B0BD-DDC3-4241-8FB7-19B7E3DCFEC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38617" y="3657671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448;gd5561b71cd_1_106">
            <a:extLst>
              <a:ext uri="{FF2B5EF4-FFF2-40B4-BE49-F238E27FC236}">
                <a16:creationId xmlns:a16="http://schemas.microsoft.com/office/drawing/2014/main" id="{79F29914-69D1-4AC1-892B-E92B4A6D8DE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51976" y="4332360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449;gd5561b71cd_1_106">
            <a:extLst>
              <a:ext uri="{FF2B5EF4-FFF2-40B4-BE49-F238E27FC236}">
                <a16:creationId xmlns:a16="http://schemas.microsoft.com/office/drawing/2014/main" id="{627A5DA1-8599-4C37-A362-BE74ACC50C7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80857" y="2996041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450;gd5561b71cd_1_106">
            <a:extLst>
              <a:ext uri="{FF2B5EF4-FFF2-40B4-BE49-F238E27FC236}">
                <a16:creationId xmlns:a16="http://schemas.microsoft.com/office/drawing/2014/main" id="{7CB155C0-66F3-494F-89AA-D947A23474F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96378" y="2996041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451;gd5561b71cd_1_106">
            <a:extLst>
              <a:ext uri="{FF2B5EF4-FFF2-40B4-BE49-F238E27FC236}">
                <a16:creationId xmlns:a16="http://schemas.microsoft.com/office/drawing/2014/main" id="{3C1B06F0-521B-430B-B5A4-57425261A6B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38617" y="4332360"/>
            <a:ext cx="299895" cy="2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452;gd5561b71cd_1_106">
            <a:extLst>
              <a:ext uri="{FF2B5EF4-FFF2-40B4-BE49-F238E27FC236}">
                <a16:creationId xmlns:a16="http://schemas.microsoft.com/office/drawing/2014/main" id="{E10B4BF8-6337-4630-B670-5A0F5607043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25258" y="4332360"/>
            <a:ext cx="299895" cy="29989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330;p93">
            <a:extLst>
              <a:ext uri="{FF2B5EF4-FFF2-40B4-BE49-F238E27FC236}">
                <a16:creationId xmlns:a16="http://schemas.microsoft.com/office/drawing/2014/main" id="{18F21BFF-58AE-4998-9193-C9EC3E48896D}"/>
              </a:ext>
            </a:extLst>
          </p:cNvPr>
          <p:cNvSpPr/>
          <p:nvPr/>
        </p:nvSpPr>
        <p:spPr>
          <a:xfrm>
            <a:off x="332185" y="5576248"/>
            <a:ext cx="8479631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700"/>
            </a:pPr>
            <a:r>
              <a:rPr lang="es-ES" sz="600" i="1" dirty="0"/>
              <a:t>*La TIR es estimativa y dependerá de la magnitud de la inversión realizada y de las especificaciones de cada proyecto</a:t>
            </a:r>
            <a:endParaRPr lang="es-CL"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950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0EAA2ED1-3ACD-8B46-819D-891F65E9F9FB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/>
          <a:srcRect/>
          <a:stretch/>
        </p:blipFill>
        <p:spPr>
          <a:xfrm>
            <a:off x="0" y="0"/>
            <a:ext cx="5154393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AECA7B-5119-483B-A932-9F5C21745FDF}"/>
              </a:ext>
            </a:extLst>
          </p:cNvPr>
          <p:cNvSpPr/>
          <p:nvPr/>
        </p:nvSpPr>
        <p:spPr>
          <a:xfrm>
            <a:off x="5456028" y="1880191"/>
            <a:ext cx="327981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s-ES_tradnl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Headquarters</a:t>
            </a: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r>
              <a:rPr lang="es-ES_tradnl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Sebnem</a:t>
            </a: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Sener</a:t>
            </a: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400" dirty="0" err="1">
                <a:latin typeface="Arial" panose="020B0604020202020204" pitchFamily="34" charset="0"/>
                <a:cs typeface="Arial" panose="020B0604020202020204" pitchFamily="34" charset="0"/>
              </a:rPr>
              <a:t>Sebnem.sener@undp.org</a:t>
            </a:r>
            <a:endParaRPr lang="es-ES_tradn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Sara Lisa </a:t>
            </a:r>
            <a:r>
              <a:rPr lang="es-ES_tradnl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Orstavik</a:t>
            </a: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400" dirty="0" err="1">
                <a:latin typeface="Arial" panose="020B0604020202020204" pitchFamily="34" charset="0"/>
                <a:cs typeface="Arial" panose="020B0604020202020204" pitchFamily="34" charset="0"/>
              </a:rPr>
              <a:t>sara.lisa.orstavik@undp.org</a:t>
            </a:r>
            <a:endParaRPr lang="es-ES_tradn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1200"/>
              </a:spcBef>
              <a:spcAft>
                <a:spcPts val="0"/>
              </a:spcAft>
            </a:pPr>
            <a:r>
              <a:rPr lang="es-ES_tradnl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Latin</a:t>
            </a: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: David </a:t>
            </a:r>
            <a:r>
              <a:rPr lang="es-ES_tradnl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Sanchez</a:t>
            </a:r>
            <a:endParaRPr lang="es-ES_tradn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Aft>
                <a:spcPts val="0"/>
              </a:spcAft>
            </a:pPr>
            <a:r>
              <a:rPr lang="es-ES_tradnl" sz="1400" dirty="0" err="1">
                <a:latin typeface="Arial" panose="020B0604020202020204" pitchFamily="34" charset="0"/>
                <a:cs typeface="Arial" panose="020B0604020202020204" pitchFamily="34" charset="0"/>
              </a:rPr>
              <a:t>david.sanchez@undp.org</a:t>
            </a:r>
            <a:endParaRPr lang="es-ES_tradn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Sub-</a:t>
            </a:r>
            <a:r>
              <a:rPr lang="es-ES_tradnl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Saharan</a:t>
            </a: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Africa</a:t>
            </a:r>
            <a:r>
              <a:rPr lang="es-ES_tradnl" sz="1400" b="1" dirty="0">
                <a:latin typeface="Arial" panose="020B0604020202020204" pitchFamily="34" charset="0"/>
                <a:cs typeface="Arial" panose="020B0604020202020204" pitchFamily="34" charset="0"/>
              </a:rPr>
              <a:t>: David </a:t>
            </a:r>
            <a:r>
              <a:rPr lang="es-ES_tradnl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Mueller</a:t>
            </a:r>
            <a:endParaRPr lang="es-ES_tradn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Aft>
                <a:spcPts val="0"/>
              </a:spcAft>
            </a:pPr>
            <a:r>
              <a:rPr lang="es-ES_tradnl" sz="1400" dirty="0" err="1">
                <a:latin typeface="Arial" panose="020B0604020202020204" pitchFamily="34" charset="0"/>
                <a:cs typeface="Arial" panose="020B0604020202020204" pitchFamily="34" charset="0"/>
              </a:rPr>
              <a:t>david.mueller@undp.org</a:t>
            </a:r>
            <a:endParaRPr lang="es-ES_trad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6958A4-C654-4741-8901-6550710AAFDD}"/>
              </a:ext>
            </a:extLst>
          </p:cNvPr>
          <p:cNvSpPr/>
          <p:nvPr/>
        </p:nvSpPr>
        <p:spPr>
          <a:xfrm>
            <a:off x="5456028" y="5057750"/>
            <a:ext cx="259712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Website: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sdgimpact.undp.org </a:t>
            </a:r>
          </a:p>
          <a:p>
            <a:pPr>
              <a:spcBef>
                <a:spcPts val="600"/>
              </a:spcBef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Twitter: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@sdgimpact </a:t>
            </a:r>
            <a:endParaRPr lang="en-CH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C6E6EF-63C0-304F-86E2-09590AB7A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1767" y="609714"/>
            <a:ext cx="2886112" cy="424732"/>
          </a:xfrm>
        </p:spPr>
        <p:txBody>
          <a:bodyPr/>
          <a:lstStyle/>
          <a:p>
            <a:r>
              <a:rPr lang="es-ES_tradnl">
                <a:solidFill>
                  <a:schemeClr val="tx2"/>
                </a:solidFill>
              </a:rPr>
              <a:t>¿Preguntas?</a:t>
            </a:r>
          </a:p>
        </p:txBody>
      </p:sp>
    </p:spTree>
    <p:extLst>
      <p:ext uri="{BB962C8B-B14F-4D97-AF65-F5344CB8AC3E}">
        <p14:creationId xmlns:p14="http://schemas.microsoft.com/office/powerpoint/2010/main" val="877088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A7442B-C012-4743-882F-91D32F4FF297}"/>
              </a:ext>
            </a:extLst>
          </p:cNvPr>
          <p:cNvSpPr/>
          <p:nvPr/>
        </p:nvSpPr>
        <p:spPr>
          <a:xfrm>
            <a:off x="1596324" y="5951736"/>
            <a:ext cx="6684075" cy="90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n-US" sz="120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D562EA4-C35E-EE44-A88A-637A1BA3B4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81E7A922-8E59-8843-958A-321DE5160CC0}"/>
              </a:ext>
            </a:extLst>
          </p:cNvPr>
          <p:cNvSpPr>
            <a:spLocks noGrp="1"/>
          </p:cNvSpPr>
          <p:nvPr>
            <p:ph type="pic" idx="23"/>
          </p:nvPr>
        </p:nvSpPr>
        <p:spPr/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CB35EF19-532E-9447-8085-CC70B93E3669}"/>
              </a:ext>
            </a:extLst>
          </p:cNvPr>
          <p:cNvSpPr>
            <a:spLocks noGrp="1"/>
          </p:cNvSpPr>
          <p:nvPr>
            <p:ph type="pic" idx="24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04A976-9273-44EA-A6B4-5FE2A04C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Mapa de Inversionistas y facilitación del impacto fortalecen los procesos INFF y DFA</a:t>
            </a:r>
          </a:p>
        </p:txBody>
      </p:sp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404AE887-6A9F-456B-8A20-D027FB122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537" y="1523076"/>
            <a:ext cx="4101901" cy="41255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A10D5C-88DB-47AE-A034-54C0C3C95276}"/>
              </a:ext>
            </a:extLst>
          </p:cNvPr>
          <p:cNvSpPr/>
          <p:nvPr/>
        </p:nvSpPr>
        <p:spPr>
          <a:xfrm>
            <a:off x="6329541" y="1661956"/>
            <a:ext cx="26493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b="1" dirty="0">
                <a:latin typeface="Arial" panose="020B0604020202020204" pitchFamily="34" charset="0"/>
                <a:cs typeface="Arial" panose="020B0604020202020204" pitchFamily="34" charset="0"/>
              </a:rPr>
              <a:t>Proporciona evidencia, datos y recomendaciones concretas sobre modelos comerciales viables que mejoran los procesos de DFA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84F723-DF06-4DCD-A76E-3FAC59340A0B}"/>
              </a:ext>
            </a:extLst>
          </p:cNvPr>
          <p:cNvSpPr/>
          <p:nvPr/>
        </p:nvSpPr>
        <p:spPr>
          <a:xfrm>
            <a:off x="6400802" y="4587880"/>
            <a:ext cx="2395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b="1" dirty="0">
                <a:latin typeface="Arial" panose="020B0604020202020204" pitchFamily="34" charset="0"/>
                <a:cs typeface="Arial" panose="020B0604020202020204" pitchFamily="34" charset="0"/>
              </a:rPr>
              <a:t>Informar las estrategias nacionales de financiación de los ODS con inteligencia de mercado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87EB31-4C6C-44C0-80FB-D90996737581}"/>
              </a:ext>
            </a:extLst>
          </p:cNvPr>
          <p:cNvSpPr/>
          <p:nvPr/>
        </p:nvSpPr>
        <p:spPr>
          <a:xfrm>
            <a:off x="54179" y="1732902"/>
            <a:ext cx="26890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b="1" dirty="0">
                <a:latin typeface="Arial" panose="020B0604020202020204" pitchFamily="34" charset="0"/>
                <a:cs typeface="Arial" panose="020B0604020202020204" pitchFamily="34" charset="0"/>
              </a:rPr>
              <a:t>Puntos de entrada para iniciar plataformas de diálogo de financiación público-privada que traducen las prioridades del PND orientadas a los ODS a un lenguaje que los inversores puedan entender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7492D2-65B4-417B-9B04-6C71728B99AB}"/>
              </a:ext>
            </a:extLst>
          </p:cNvPr>
          <p:cNvSpPr/>
          <p:nvPr/>
        </p:nvSpPr>
        <p:spPr>
          <a:xfrm>
            <a:off x="54179" y="4503067"/>
            <a:ext cx="268902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b="1" dirty="0">
                <a:latin typeface="Arial" panose="020B0604020202020204" pitchFamily="34" charset="0"/>
                <a:cs typeface="Arial" panose="020B0604020202020204" pitchFamily="34" charset="0"/>
              </a:rPr>
              <a:t>A través de los Estándares de impacto de los ODS, puede respaldar la medición del impacto y los informes financieros de los ODS.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651094-48D4-4E58-999E-9159D5CC55A5}"/>
              </a:ext>
            </a:extLst>
          </p:cNvPr>
          <p:cNvGrpSpPr/>
          <p:nvPr/>
        </p:nvGrpSpPr>
        <p:grpSpPr>
          <a:xfrm>
            <a:off x="1903211" y="5683408"/>
            <a:ext cx="5214551" cy="1126319"/>
            <a:chOff x="2344021" y="4551527"/>
            <a:chExt cx="8628779" cy="2093522"/>
          </a:xfrm>
        </p:grpSpPr>
        <p:pic>
          <p:nvPicPr>
            <p:cNvPr id="20" name="Picture 19" descr="A close up of a logo&#10;&#10;Description automatically generated">
              <a:extLst>
                <a:ext uri="{FF2B5EF4-FFF2-40B4-BE49-F238E27FC236}">
                  <a16:creationId xmlns:a16="http://schemas.microsoft.com/office/drawing/2014/main" id="{FD8DB678-EDC2-43F6-AC54-E9A0F5005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4021" y="4551527"/>
              <a:ext cx="2281768" cy="2093522"/>
            </a:xfrm>
            <a:prstGeom prst="rect">
              <a:avLst/>
            </a:prstGeom>
          </p:spPr>
        </p:pic>
        <p:pic>
          <p:nvPicPr>
            <p:cNvPr id="21" name="Picture 20" descr="A close up of a logo&#10;&#10;Description automatically generated">
              <a:extLst>
                <a:ext uri="{FF2B5EF4-FFF2-40B4-BE49-F238E27FC236}">
                  <a16:creationId xmlns:a16="http://schemas.microsoft.com/office/drawing/2014/main" id="{DF9FB949-13EA-4C94-8EE9-4A4465DFF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76107" y="4830841"/>
              <a:ext cx="4496693" cy="1450182"/>
            </a:xfrm>
            <a:prstGeom prst="rect">
              <a:avLst/>
            </a:prstGeom>
          </p:spPr>
        </p:pic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B79EF891-91ED-474A-983A-B145FC8DCD02}"/>
                </a:ext>
              </a:extLst>
            </p:cNvPr>
            <p:cNvSpPr/>
            <p:nvPr/>
          </p:nvSpPr>
          <p:spPr>
            <a:xfrm>
              <a:off x="5061744" y="5113656"/>
              <a:ext cx="978408" cy="484632"/>
            </a:xfrm>
            <a:prstGeom prst="rightArrow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2B8F8F6A-2CBB-45D4-811A-E01A5F84B06B}"/>
                </a:ext>
              </a:extLst>
            </p:cNvPr>
            <p:cNvSpPr/>
            <p:nvPr/>
          </p:nvSpPr>
          <p:spPr>
            <a:xfrm rot="10800000">
              <a:off x="5049191" y="5598288"/>
              <a:ext cx="978408" cy="484632"/>
            </a:xfrm>
            <a:prstGeom prst="rightArrow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77543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8F26057A-3B53-D04B-82D9-DDAEC3A2C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Valor agregado del SDG </a:t>
            </a:r>
            <a:r>
              <a:rPr lang="es-ES_tradnl" dirty="0" err="1"/>
              <a:t>Impact</a:t>
            </a:r>
            <a:endParaRPr lang="es-ES_trad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2B592A-E4D8-D24D-A5B7-FC79000CAA7D}"/>
              </a:ext>
            </a:extLst>
          </p:cNvPr>
          <p:cNvSpPr/>
          <p:nvPr/>
        </p:nvSpPr>
        <p:spPr>
          <a:xfrm>
            <a:off x="1309841" y="1483771"/>
            <a:ext cx="7608707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163" lvl="1" indent="-342900">
              <a:buSzPct val="100000"/>
              <a:buFont typeface="Arial" panose="020B0604020202020204" pitchFamily="34" charset="0"/>
              <a:buChar char="•"/>
            </a:pPr>
            <a:r>
              <a:rPr lang="es-ES_tradnl" dirty="0"/>
              <a:t>Un servicio que responde a las necesidades expresadas por los inversores </a:t>
            </a:r>
          </a:p>
          <a:p>
            <a:pPr marL="411163" lvl="1" indent="-342900">
              <a:buSzPct val="100000"/>
              <a:buFont typeface="Arial" panose="020B0604020202020204" pitchFamily="34" charset="0"/>
              <a:buChar char="•"/>
            </a:pPr>
            <a:r>
              <a:rPr lang="es-ES_tradnl" dirty="0"/>
              <a:t>Soluciones concretas respaldadas por datos para abordar los efectos de COVID-19 </a:t>
            </a:r>
          </a:p>
          <a:p>
            <a:pPr marL="411163" lvl="1" indent="-342900">
              <a:buSzPct val="100000"/>
              <a:buFont typeface="Arial" panose="020B0604020202020204" pitchFamily="34" charset="0"/>
              <a:buChar char="•"/>
            </a:pPr>
            <a:r>
              <a:rPr lang="es-ES_tradnl" dirty="0"/>
              <a:t>Información sobre las oportunidades de asociación del sector privado y las nuevas fuentes de financiación que buscan los gobiernos </a:t>
            </a:r>
          </a:p>
          <a:p>
            <a:pPr marL="411163" lvl="1" indent="-342900">
              <a:buSzPct val="100000"/>
              <a:buFont typeface="Arial" panose="020B0604020202020204" pitchFamily="34" charset="0"/>
              <a:buChar char="•"/>
            </a:pPr>
            <a:endParaRPr lang="es-ES_tradnl" dirty="0"/>
          </a:p>
          <a:p>
            <a:pPr marL="411163" lvl="1" indent="-342900">
              <a:buSzPct val="100000"/>
              <a:buFont typeface="Arial" panose="020B0604020202020204" pitchFamily="34" charset="0"/>
              <a:buChar char="•"/>
            </a:pPr>
            <a:r>
              <a:rPr lang="es-ES_tradnl" dirty="0"/>
              <a:t>Un servicio único para los esfuerzos de desarrollo del gobierno que coloca al PNUD a la vanguardia de la facilitación financiera innovadora.</a:t>
            </a:r>
          </a:p>
          <a:p>
            <a:pPr marL="411163" lvl="1" indent="-342900">
              <a:buSzPct val="100000"/>
              <a:buFont typeface="Arial" panose="020B0604020202020204" pitchFamily="34" charset="0"/>
              <a:buChar char="•"/>
            </a:pPr>
            <a:endParaRPr lang="es-ES_tradnl" sz="2000" dirty="0"/>
          </a:p>
          <a:p>
            <a:pPr marL="411163" lvl="1" indent="-342900">
              <a:buSzPct val="100000"/>
              <a:buFont typeface="Arial" panose="020B0604020202020204" pitchFamily="34" charset="0"/>
              <a:buChar char="•"/>
            </a:pPr>
            <a:r>
              <a:rPr lang="es-ES_tradnl" dirty="0"/>
              <a:t>Una plataforma para construir redes del sector privado y financiero </a:t>
            </a:r>
          </a:p>
          <a:p>
            <a:pPr marL="411163" lvl="1" indent="-342900">
              <a:buSzPct val="100000"/>
              <a:buFont typeface="Arial" panose="020B0604020202020204" pitchFamily="34" charset="0"/>
              <a:buChar char="•"/>
            </a:pPr>
            <a:endParaRPr lang="es-ES_tradnl" sz="2000" dirty="0"/>
          </a:p>
          <a:p>
            <a:pPr marL="411163" lvl="1" indent="-342900">
              <a:buSzPct val="100000"/>
              <a:buFont typeface="Arial" panose="020B0604020202020204" pitchFamily="34" charset="0"/>
              <a:buChar char="•"/>
            </a:pPr>
            <a:r>
              <a:rPr lang="es-ES_tradnl" dirty="0"/>
              <a:t>Oportunidades para que el PNUD actúe como convocante de inversores, IFI, Naciones Unidas y formuladores de políticas para impulsar la cooperación </a:t>
            </a:r>
          </a:p>
          <a:p>
            <a:pPr marL="411163" lvl="1" indent="-342900">
              <a:buSzPct val="100000"/>
              <a:buFont typeface="Arial" panose="020B0604020202020204" pitchFamily="34" charset="0"/>
              <a:buChar char="•"/>
            </a:pPr>
            <a:endParaRPr lang="es-ES_tradnl" dirty="0"/>
          </a:p>
          <a:p>
            <a:pPr marL="411163" lvl="1" indent="-342900">
              <a:buSzPct val="100000"/>
              <a:buFont typeface="Arial" panose="020B0604020202020204" pitchFamily="34" charset="0"/>
              <a:buChar char="•"/>
            </a:pPr>
            <a:r>
              <a:rPr lang="es-ES_tradnl" dirty="0"/>
              <a:t>Información sobre nuevas fuentes de financiación y oportunidades para iniciativas de financiación mixta</a:t>
            </a:r>
            <a:r>
              <a:rPr lang="es-ES_tradnl" sz="2000" dirty="0"/>
              <a:t>.  </a:t>
            </a:r>
          </a:p>
        </p:txBody>
      </p:sp>
      <p:pic>
        <p:nvPicPr>
          <p:cNvPr id="3" name="Graphic 2" descr="Circles with lines">
            <a:extLst>
              <a:ext uri="{FF2B5EF4-FFF2-40B4-BE49-F238E27FC236}">
                <a16:creationId xmlns:a16="http://schemas.microsoft.com/office/drawing/2014/main" id="{B8C5A088-F341-4BC7-B294-E1C708DD1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738" y="3839347"/>
            <a:ext cx="648310" cy="648310"/>
          </a:xfrm>
          <a:prstGeom prst="rect">
            <a:avLst/>
          </a:prstGeom>
        </p:spPr>
      </p:pic>
      <p:pic>
        <p:nvPicPr>
          <p:cNvPr id="7" name="Graphic 6" descr="Connections">
            <a:extLst>
              <a:ext uri="{FF2B5EF4-FFF2-40B4-BE49-F238E27FC236}">
                <a16:creationId xmlns:a16="http://schemas.microsoft.com/office/drawing/2014/main" id="{199D2B65-38F4-4007-97BC-ACC7E8D94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532" y="3121739"/>
            <a:ext cx="648309" cy="648309"/>
          </a:xfrm>
          <a:prstGeom prst="rect">
            <a:avLst/>
          </a:prstGeom>
        </p:spPr>
      </p:pic>
      <p:pic>
        <p:nvPicPr>
          <p:cNvPr id="9" name="Graphic 8" descr="Business Growth">
            <a:extLst>
              <a:ext uri="{FF2B5EF4-FFF2-40B4-BE49-F238E27FC236}">
                <a16:creationId xmlns:a16="http://schemas.microsoft.com/office/drawing/2014/main" id="{04C59010-F5EF-4D0C-9B4D-863ED134EA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5360" y="4645723"/>
            <a:ext cx="648309" cy="648309"/>
          </a:xfrm>
          <a:prstGeom prst="rect">
            <a:avLst/>
          </a:prstGeom>
        </p:spPr>
      </p:pic>
      <p:pic>
        <p:nvPicPr>
          <p:cNvPr id="11" name="Graphic 10" descr="Dollar">
            <a:extLst>
              <a:ext uri="{FF2B5EF4-FFF2-40B4-BE49-F238E27FC236}">
                <a16:creationId xmlns:a16="http://schemas.microsoft.com/office/drawing/2014/main" id="{F40973A5-2EFE-43D6-B8A2-E6BFA1D4D3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9040" y="5548464"/>
            <a:ext cx="583000" cy="583000"/>
          </a:xfrm>
          <a:prstGeom prst="rect">
            <a:avLst/>
          </a:prstGeom>
        </p:spPr>
      </p:pic>
      <p:pic>
        <p:nvPicPr>
          <p:cNvPr id="13" name="Graphic 12" descr="Lightbulb">
            <a:extLst>
              <a:ext uri="{FF2B5EF4-FFF2-40B4-BE49-F238E27FC236}">
                <a16:creationId xmlns:a16="http://schemas.microsoft.com/office/drawing/2014/main" id="{AAD4D289-0D99-44E7-BE32-AE569B3266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7862" y="1742452"/>
            <a:ext cx="648309" cy="64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25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92F87-9CF2-E64F-BEC5-BE71266DD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99312"/>
            <a:ext cx="7924800" cy="1446550"/>
          </a:xfrm>
        </p:spPr>
        <p:txBody>
          <a:bodyPr/>
          <a:lstStyle/>
          <a:p>
            <a:r>
              <a:rPr lang="es-ES_tradnl" dirty="0"/>
              <a:t>Mapa para inversionistas ODS – Descripción general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DF1D3EF-AA46-F34B-B226-A96E0891A14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56" r="3056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E1B9A3C-CC93-B840-A2D8-1C9EA7ECD7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>
          <a:xfrm>
            <a:off x="732740" y="1143002"/>
            <a:ext cx="2003849" cy="589854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E42DCF-A7BB-7C48-A89F-0E6920737E5B}"/>
              </a:ext>
            </a:extLst>
          </p:cNvPr>
          <p:cNvSpPr/>
          <p:nvPr/>
        </p:nvSpPr>
        <p:spPr>
          <a:xfrm>
            <a:off x="-67377" y="6237171"/>
            <a:ext cx="9298004" cy="6208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9713" indent="-171450" algn="l">
              <a:spcBef>
                <a:spcPts val="500"/>
              </a:spcBef>
              <a:buClr>
                <a:srgbClr val="EEA129"/>
              </a:buClr>
              <a:buSzPct val="100000"/>
              <a:buFont typeface="Helvetica" pitchFamily="2" charset="0"/>
              <a:buChar char="●"/>
            </a:pPr>
            <a:endParaRPr lang="en-US" sz="120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523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9A084B-F5D2-431F-B8E8-EDE594BB04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86775" y="1711680"/>
            <a:ext cx="6898425" cy="466372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_tradnl" sz="2000" dirty="0"/>
              <a:t>Inteligencia de mercado específica del país respaldada por datos y evidencia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_tradnl" sz="2000" dirty="0"/>
              <a:t>Producido localmente por las CO basado en investigación primaria y secundaria</a:t>
            </a:r>
            <a:r>
              <a:rPr lang="es-ES_tradnl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_tradnl" sz="2000" dirty="0"/>
              <a:t>Proporcionado como bien público a inversores y gobiernos</a:t>
            </a:r>
            <a:r>
              <a:rPr lang="es-ES_tradnl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_tradnl" sz="11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_tradnl" sz="2000" dirty="0"/>
              <a:t>Los hallazgos están disponibles a través de una plataforma en línea para que los inversionistas nacionales y extranjeros puedan acceder fácilmente a ellos.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_tradnl" sz="2000" dirty="0"/>
              <a:t>Los eventos de facilitación del impacto dan vida a los hallazgos: las oficinas del país del PNUD lideran reuniones de inversionistas y diálogos de políticas para movilizar capital del sector privado y cambios de políticas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E7EAA2-3E82-40BE-B9B3-8FAA865CD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2784"/>
            <a:ext cx="8305799" cy="922824"/>
          </a:xfrm>
        </p:spPr>
        <p:txBody>
          <a:bodyPr/>
          <a:lstStyle/>
          <a:p>
            <a:r>
              <a:rPr lang="es-ES_tradnl" dirty="0"/>
              <a:t>Mapa para inversionistas ODS traduce las necesidades de las ODS y las prioridades políticas en oportunidades de inversión</a:t>
            </a:r>
          </a:p>
        </p:txBody>
      </p:sp>
      <p:pic>
        <p:nvPicPr>
          <p:cNvPr id="5" name="Graphic 4" descr="Magnifying glass">
            <a:extLst>
              <a:ext uri="{FF2B5EF4-FFF2-40B4-BE49-F238E27FC236}">
                <a16:creationId xmlns:a16="http://schemas.microsoft.com/office/drawing/2014/main" id="{C1256548-4381-4950-8574-0609224E5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239" y="1575476"/>
            <a:ext cx="764604" cy="764604"/>
          </a:xfrm>
          <a:prstGeom prst="rect">
            <a:avLst/>
          </a:prstGeom>
        </p:spPr>
      </p:pic>
      <p:pic>
        <p:nvPicPr>
          <p:cNvPr id="7" name="Graphic 6" descr="Group brainstorm">
            <a:extLst>
              <a:ext uri="{FF2B5EF4-FFF2-40B4-BE49-F238E27FC236}">
                <a16:creationId xmlns:a16="http://schemas.microsoft.com/office/drawing/2014/main" id="{698DC214-A592-448D-A202-6928C937B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1756" y="2311076"/>
            <a:ext cx="720725" cy="720725"/>
          </a:xfrm>
          <a:prstGeom prst="rect">
            <a:avLst/>
          </a:prstGeom>
        </p:spPr>
      </p:pic>
      <p:pic>
        <p:nvPicPr>
          <p:cNvPr id="9" name="Graphic 8" descr="Marketing">
            <a:extLst>
              <a:ext uri="{FF2B5EF4-FFF2-40B4-BE49-F238E27FC236}">
                <a16:creationId xmlns:a16="http://schemas.microsoft.com/office/drawing/2014/main" id="{EE237846-F16E-45F8-A886-81A74313D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0141" y="3152308"/>
            <a:ext cx="616800" cy="616800"/>
          </a:xfrm>
          <a:prstGeom prst="rect">
            <a:avLst/>
          </a:prstGeom>
        </p:spPr>
      </p:pic>
      <p:pic>
        <p:nvPicPr>
          <p:cNvPr id="13" name="Graphic 12" descr="World">
            <a:extLst>
              <a:ext uri="{FF2B5EF4-FFF2-40B4-BE49-F238E27FC236}">
                <a16:creationId xmlns:a16="http://schemas.microsoft.com/office/drawing/2014/main" id="{BC6790C2-2A84-4723-9A9C-2FDF1BE8E6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4987" y="1700388"/>
            <a:ext cx="355589" cy="355589"/>
          </a:xfrm>
          <a:prstGeom prst="rect">
            <a:avLst/>
          </a:prstGeom>
        </p:spPr>
      </p:pic>
      <p:pic>
        <p:nvPicPr>
          <p:cNvPr id="17" name="Graphic 16" descr="Internet">
            <a:extLst>
              <a:ext uri="{FF2B5EF4-FFF2-40B4-BE49-F238E27FC236}">
                <a16:creationId xmlns:a16="http://schemas.microsoft.com/office/drawing/2014/main" id="{971C586E-AB04-4DCE-807E-D876250661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2418" y="3974584"/>
            <a:ext cx="720725" cy="720725"/>
          </a:xfrm>
          <a:prstGeom prst="rect">
            <a:avLst/>
          </a:prstGeom>
        </p:spPr>
      </p:pic>
      <p:pic>
        <p:nvPicPr>
          <p:cNvPr id="19" name="Graphic 18" descr="Connections">
            <a:extLst>
              <a:ext uri="{FF2B5EF4-FFF2-40B4-BE49-F238E27FC236}">
                <a16:creationId xmlns:a16="http://schemas.microsoft.com/office/drawing/2014/main" id="{F7E5EF05-65E0-4311-899C-F8B0B7B643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2992" y="4864953"/>
            <a:ext cx="762270" cy="7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99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E7EAA2-3E82-40BE-B9B3-8FAA865CD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42784"/>
            <a:ext cx="7924800" cy="922824"/>
          </a:xfrm>
        </p:spPr>
        <p:txBody>
          <a:bodyPr/>
          <a:lstStyle/>
          <a:p>
            <a:r>
              <a:rPr lang="es-ES_tradnl"/>
              <a:t>Los Mapas de Inversión para los ODS traducen las necesidades de las ODS y las prioridades políticas en oportunidades de inversión</a:t>
            </a:r>
          </a:p>
        </p:txBody>
      </p:sp>
      <p:sp>
        <p:nvSpPr>
          <p:cNvPr id="12" name="Oval 3">
            <a:extLst>
              <a:ext uri="{FF2B5EF4-FFF2-40B4-BE49-F238E27FC236}">
                <a16:creationId xmlns:a16="http://schemas.microsoft.com/office/drawing/2014/main" id="{5647497A-7CC1-D344-AC15-03BB7C4A7F00}"/>
              </a:ext>
            </a:extLst>
          </p:cNvPr>
          <p:cNvSpPr/>
          <p:nvPr/>
        </p:nvSpPr>
        <p:spPr>
          <a:xfrm>
            <a:off x="2107165" y="1871739"/>
            <a:ext cx="2854025" cy="282384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Oval 50">
            <a:extLst>
              <a:ext uri="{FF2B5EF4-FFF2-40B4-BE49-F238E27FC236}">
                <a16:creationId xmlns:a16="http://schemas.microsoft.com/office/drawing/2014/main" id="{14B3F025-5719-CF42-AFD3-34906E4C2410}"/>
              </a:ext>
            </a:extLst>
          </p:cNvPr>
          <p:cNvSpPr/>
          <p:nvPr/>
        </p:nvSpPr>
        <p:spPr>
          <a:xfrm>
            <a:off x="4367391" y="1908623"/>
            <a:ext cx="2854025" cy="2823845"/>
          </a:xfrm>
          <a:prstGeom prst="ellipse">
            <a:avLst/>
          </a:prstGeom>
          <a:solidFill>
            <a:srgbClr val="DEEC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Oval 51">
            <a:extLst>
              <a:ext uri="{FF2B5EF4-FFF2-40B4-BE49-F238E27FC236}">
                <a16:creationId xmlns:a16="http://schemas.microsoft.com/office/drawing/2014/main" id="{F66BFDB8-00B6-7642-99BD-FBF11337F92A}"/>
              </a:ext>
            </a:extLst>
          </p:cNvPr>
          <p:cNvSpPr/>
          <p:nvPr/>
        </p:nvSpPr>
        <p:spPr>
          <a:xfrm>
            <a:off x="3237278" y="3357429"/>
            <a:ext cx="2854025" cy="282384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Rectangle 52">
            <a:extLst>
              <a:ext uri="{FF2B5EF4-FFF2-40B4-BE49-F238E27FC236}">
                <a16:creationId xmlns:a16="http://schemas.microsoft.com/office/drawing/2014/main" id="{F2917A43-E770-294F-A727-6CB364FF1C32}"/>
              </a:ext>
            </a:extLst>
          </p:cNvPr>
          <p:cNvSpPr/>
          <p:nvPr/>
        </p:nvSpPr>
        <p:spPr>
          <a:xfrm>
            <a:off x="1841389" y="2687486"/>
            <a:ext cx="2147967" cy="741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t"/>
          <a:lstStyle/>
          <a:p>
            <a:pPr algn="r"/>
            <a:r>
              <a:rPr lang="es-ES_tradnl" sz="1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NECESIDADES DE DESARROLLO</a:t>
            </a:r>
          </a:p>
          <a:p>
            <a:pPr algn="r"/>
            <a:r>
              <a:rPr lang="es-ES_tradnl" sz="12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Contribuyen a resolver un problema ambiental o social </a:t>
            </a:r>
          </a:p>
        </p:txBody>
      </p:sp>
      <p:sp>
        <p:nvSpPr>
          <p:cNvPr id="18" name="Rectangle 53">
            <a:extLst>
              <a:ext uri="{FF2B5EF4-FFF2-40B4-BE49-F238E27FC236}">
                <a16:creationId xmlns:a16="http://schemas.microsoft.com/office/drawing/2014/main" id="{671A6433-78D3-CD48-8FF8-12F687B7FDD3}"/>
              </a:ext>
            </a:extLst>
          </p:cNvPr>
          <p:cNvSpPr/>
          <p:nvPr/>
        </p:nvSpPr>
        <p:spPr>
          <a:xfrm>
            <a:off x="5145495" y="2681416"/>
            <a:ext cx="2075921" cy="563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t"/>
          <a:lstStyle/>
          <a:p>
            <a:r>
              <a:rPr lang="es-ES_tradnl" sz="1200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PRIORIDADES NACIONALES</a:t>
            </a:r>
          </a:p>
          <a:p>
            <a:r>
              <a:rPr lang="es-ES_tradnl" sz="1200" dirty="0">
                <a:solidFill>
                  <a:srgbClr val="0070C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Están alineadas con las políticas nacionales</a:t>
            </a:r>
          </a:p>
        </p:txBody>
      </p:sp>
      <p:sp>
        <p:nvSpPr>
          <p:cNvPr id="20" name="Rectangle 54">
            <a:extLst>
              <a:ext uri="{FF2B5EF4-FFF2-40B4-BE49-F238E27FC236}">
                <a16:creationId xmlns:a16="http://schemas.microsoft.com/office/drawing/2014/main" id="{904D6A8E-4AFF-DD4E-AFFB-72523A98A5A6}"/>
              </a:ext>
            </a:extLst>
          </p:cNvPr>
          <p:cNvSpPr/>
          <p:nvPr/>
        </p:nvSpPr>
        <p:spPr>
          <a:xfrm>
            <a:off x="3718778" y="4734715"/>
            <a:ext cx="1891022" cy="741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t"/>
          <a:lstStyle/>
          <a:p>
            <a:pPr algn="ctr"/>
            <a:r>
              <a:rPr lang="es-ES_tradnl" sz="12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APETITO INVERSIONISTA</a:t>
            </a:r>
          </a:p>
          <a:p>
            <a:pPr algn="ctr"/>
            <a:r>
              <a:rPr lang="es-ES_tradnl" sz="120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Interesantes para un inversionista privado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0DAF9950-911C-3F48-982D-B0C7D20A57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801" y="2127450"/>
            <a:ext cx="525329" cy="53472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5C31462-27D0-4242-8972-AD245B5B83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496" y="2191576"/>
            <a:ext cx="377493" cy="37749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C381F18-D9C9-6C40-AAA6-CD4042B932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132" y="4029375"/>
            <a:ext cx="618115" cy="58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07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FCE3DDE8-29BF-8242-9978-1C3B95B93C39}"/>
              </a:ext>
            </a:extLst>
          </p:cNvPr>
          <p:cNvGrpSpPr/>
          <p:nvPr/>
        </p:nvGrpSpPr>
        <p:grpSpPr>
          <a:xfrm>
            <a:off x="2247321" y="5379437"/>
            <a:ext cx="1195191" cy="647794"/>
            <a:chOff x="2247321" y="5379437"/>
            <a:chExt cx="1195191" cy="647794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313E82A-20E0-D54C-8C4F-0727DD51FBD0}"/>
                </a:ext>
              </a:extLst>
            </p:cNvPr>
            <p:cNvSpPr/>
            <p:nvPr/>
          </p:nvSpPr>
          <p:spPr>
            <a:xfrm>
              <a:off x="2247321" y="5379437"/>
              <a:ext cx="1195191" cy="647794"/>
            </a:xfrm>
            <a:prstGeom prst="ellipse">
              <a:avLst/>
            </a:prstGeom>
            <a:solidFill>
              <a:srgbClr val="1591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n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768FF45-F18E-1849-910E-63101C469BB2}"/>
                </a:ext>
              </a:extLst>
            </p:cNvPr>
            <p:cNvSpPr/>
            <p:nvPr/>
          </p:nvSpPr>
          <p:spPr>
            <a:xfrm>
              <a:off x="2421391" y="5476041"/>
              <a:ext cx="847052" cy="462625"/>
            </a:xfrm>
            <a:prstGeom prst="ellipse">
              <a:avLst/>
            </a:prstGeom>
            <a:solidFill>
              <a:srgbClr val="CF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n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1B44143-D4A3-B84A-993A-8DF965B1ECDD}"/>
                </a:ext>
              </a:extLst>
            </p:cNvPr>
            <p:cNvSpPr/>
            <p:nvPr/>
          </p:nvSpPr>
          <p:spPr>
            <a:xfrm>
              <a:off x="2519736" y="5538280"/>
              <a:ext cx="659757" cy="346931"/>
            </a:xfrm>
            <a:prstGeom prst="ellipse">
              <a:avLst/>
            </a:prstGeom>
            <a:solidFill>
              <a:srgbClr val="AEA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n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" name="Title 59">
            <a:extLst>
              <a:ext uri="{FF2B5EF4-FFF2-40B4-BE49-F238E27FC236}">
                <a16:creationId xmlns:a16="http://schemas.microsoft.com/office/drawing/2014/main" id="{7254B9FF-E2FA-C14F-A36B-503DEDD1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552" y="242784"/>
            <a:ext cx="8535447" cy="922824"/>
          </a:xfrm>
        </p:spPr>
        <p:txBody>
          <a:bodyPr/>
          <a:lstStyle/>
          <a:p>
            <a:r>
              <a:rPr lang="es-ES_tradnl" sz="2400" dirty="0">
                <a:solidFill>
                  <a:schemeClr val="accent1"/>
                </a:solidFill>
              </a:rPr>
              <a:t>Mapa para inversionistas ODS </a:t>
            </a:r>
            <a:r>
              <a:rPr lang="es-ES_tradnl" sz="2400" dirty="0"/>
              <a:t>identificar soluciones concretas e invertibles para necesidades cada vez más urgentes a nivel nacional</a:t>
            </a:r>
            <a:endParaRPr lang="es-ES_tradnl" sz="235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F6E52D-124F-A64F-B126-EAB8D31F203A}"/>
              </a:ext>
            </a:extLst>
          </p:cNvPr>
          <p:cNvGrpSpPr/>
          <p:nvPr/>
        </p:nvGrpSpPr>
        <p:grpSpPr>
          <a:xfrm>
            <a:off x="1808984" y="2888704"/>
            <a:ext cx="2071868" cy="2846189"/>
            <a:chOff x="1790165" y="2753631"/>
            <a:chExt cx="2071868" cy="2846189"/>
          </a:xfrm>
          <a:solidFill>
            <a:srgbClr val="E5F0F8"/>
          </a:solidFill>
        </p:grpSpPr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73093BA1-8919-9543-A02A-4EEEDAF93D1D}"/>
                </a:ext>
              </a:extLst>
            </p:cNvPr>
            <p:cNvSpPr/>
            <p:nvPr/>
          </p:nvSpPr>
          <p:spPr>
            <a:xfrm rot="10800000">
              <a:off x="1790165" y="2943791"/>
              <a:ext cx="2071867" cy="265602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n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88817BA-AB81-0C4F-AA72-13CAC9DD7B9C}"/>
                </a:ext>
              </a:extLst>
            </p:cNvPr>
            <p:cNvSpPr/>
            <p:nvPr/>
          </p:nvSpPr>
          <p:spPr>
            <a:xfrm>
              <a:off x="1790166" y="2753631"/>
              <a:ext cx="2071867" cy="3741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n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6726C6-B39C-7F4F-972A-E8E380B9D4E6}"/>
              </a:ext>
            </a:extLst>
          </p:cNvPr>
          <p:cNvGrpSpPr/>
          <p:nvPr/>
        </p:nvGrpSpPr>
        <p:grpSpPr>
          <a:xfrm>
            <a:off x="1967695" y="3316970"/>
            <a:ext cx="1736202" cy="2406350"/>
            <a:chOff x="1952210" y="3193472"/>
            <a:chExt cx="1736202" cy="2406350"/>
          </a:xfrm>
          <a:solidFill>
            <a:srgbClr val="9DBBD0"/>
          </a:solidFill>
        </p:grpSpPr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BFCC2890-96A8-384E-8FD4-20EB686315D6}"/>
                </a:ext>
              </a:extLst>
            </p:cNvPr>
            <p:cNvSpPr/>
            <p:nvPr/>
          </p:nvSpPr>
          <p:spPr>
            <a:xfrm rot="10800000">
              <a:off x="1952210" y="3328652"/>
              <a:ext cx="1736199" cy="22711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n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ADF534E-7660-6A45-9B4F-F6EC736A8AE6}"/>
                </a:ext>
              </a:extLst>
            </p:cNvPr>
            <p:cNvSpPr/>
            <p:nvPr/>
          </p:nvSpPr>
          <p:spPr>
            <a:xfrm>
              <a:off x="1952211" y="3193472"/>
              <a:ext cx="1736201" cy="3741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n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CD87EE-653B-E149-B50A-9911CDA0A41E}"/>
              </a:ext>
            </a:extLst>
          </p:cNvPr>
          <p:cNvGrpSpPr/>
          <p:nvPr/>
        </p:nvGrpSpPr>
        <p:grpSpPr>
          <a:xfrm>
            <a:off x="2176040" y="3787066"/>
            <a:ext cx="1319514" cy="1913104"/>
            <a:chOff x="2172129" y="3686718"/>
            <a:chExt cx="1319514" cy="1913104"/>
          </a:xfrm>
          <a:solidFill>
            <a:srgbClr val="5699CA"/>
          </a:solidFill>
        </p:grpSpPr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7806828F-2362-0544-AAF7-76AABCECACAF}"/>
                </a:ext>
              </a:extLst>
            </p:cNvPr>
            <p:cNvSpPr/>
            <p:nvPr/>
          </p:nvSpPr>
          <p:spPr>
            <a:xfrm rot="10800000">
              <a:off x="2172129" y="3889094"/>
              <a:ext cx="1319513" cy="171072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n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DF26731-E59A-2F42-B62B-7FA438F607C1}"/>
                </a:ext>
              </a:extLst>
            </p:cNvPr>
            <p:cNvSpPr/>
            <p:nvPr/>
          </p:nvSpPr>
          <p:spPr>
            <a:xfrm>
              <a:off x="2172130" y="3686718"/>
              <a:ext cx="1319513" cy="3741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n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0F7AF17-BD28-1D43-9BC5-97D8D01FF0E2}"/>
              </a:ext>
            </a:extLst>
          </p:cNvPr>
          <p:cNvGrpSpPr/>
          <p:nvPr/>
        </p:nvGrpSpPr>
        <p:grpSpPr>
          <a:xfrm>
            <a:off x="2307270" y="4278834"/>
            <a:ext cx="1064872" cy="1378861"/>
            <a:chOff x="2303359" y="4220961"/>
            <a:chExt cx="1064872" cy="1378861"/>
          </a:xfrm>
          <a:solidFill>
            <a:srgbClr val="2D80BE"/>
          </a:solidFill>
        </p:grpSpPr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B9971B29-AD47-B544-8FCC-3DDD90337519}"/>
                </a:ext>
              </a:extLst>
            </p:cNvPr>
            <p:cNvSpPr/>
            <p:nvPr/>
          </p:nvSpPr>
          <p:spPr>
            <a:xfrm rot="10800000">
              <a:off x="2303360" y="4398379"/>
              <a:ext cx="1064871" cy="120144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n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842C231-5070-2F44-B432-2E13D13B4995}"/>
                </a:ext>
              </a:extLst>
            </p:cNvPr>
            <p:cNvSpPr/>
            <p:nvPr/>
          </p:nvSpPr>
          <p:spPr>
            <a:xfrm>
              <a:off x="2303359" y="4220961"/>
              <a:ext cx="1064872" cy="3741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n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BC4BAA9-3F3B-AC4D-ABCF-E0727208D3CD}"/>
              </a:ext>
            </a:extLst>
          </p:cNvPr>
          <p:cNvSpPr txBox="1"/>
          <p:nvPr/>
        </p:nvSpPr>
        <p:spPr>
          <a:xfrm>
            <a:off x="1242400" y="1343025"/>
            <a:ext cx="6921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solidFill>
                  <a:srgbClr val="0E69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 un Mapa para inversionistas de ODS requiere filtrar las prioridades nacionales para obtener “áreas de oportunidad de inversión”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F63BAB-F78A-6D43-A56D-9AA7C39DAD24}"/>
              </a:ext>
            </a:extLst>
          </p:cNvPr>
          <p:cNvSpPr txBox="1"/>
          <p:nvPr/>
        </p:nvSpPr>
        <p:spPr>
          <a:xfrm>
            <a:off x="1319515" y="2303362"/>
            <a:ext cx="17014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O" sz="1100" dirty="0">
                <a:latin typeface="Arial" panose="020B0604020202020204" pitchFamily="34" charset="0"/>
                <a:cs typeface="Arial" panose="020B0604020202020204" pitchFamily="34" charset="0"/>
              </a:rPr>
              <a:t>De las prioridades nacionales de desarrollo económico y social…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C55927-232F-A647-AF75-BB1E3048AC0E}"/>
              </a:ext>
            </a:extLst>
          </p:cNvPr>
          <p:cNvSpPr txBox="1"/>
          <p:nvPr/>
        </p:nvSpPr>
        <p:spPr>
          <a:xfrm>
            <a:off x="1284791" y="4914811"/>
            <a:ext cx="17014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O" sz="1100" dirty="0">
                <a:latin typeface="Arial" panose="020B0604020202020204" pitchFamily="34" charset="0"/>
                <a:cs typeface="Arial" panose="020B0604020202020204" pitchFamily="34" charset="0"/>
              </a:rPr>
              <a:t>… a áreas de oportunidesd de inversión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D74151-2F9F-A64A-8B46-7991F21E6C76}"/>
              </a:ext>
            </a:extLst>
          </p:cNvPr>
          <p:cNvSpPr txBox="1"/>
          <p:nvPr/>
        </p:nvSpPr>
        <p:spPr>
          <a:xfrm>
            <a:off x="2280214" y="2923965"/>
            <a:ext cx="1134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O" sz="1000" dirty="0">
                <a:latin typeface="Arial" panose="020B0604020202020204" pitchFamily="34" charset="0"/>
                <a:cs typeface="Arial" panose="020B0604020202020204" pitchFamily="34" charset="0"/>
              </a:rPr>
              <a:t>Sectores priorizados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D0346D-4A25-2648-9B77-F1EA3EBCD043}"/>
              </a:ext>
            </a:extLst>
          </p:cNvPr>
          <p:cNvSpPr txBox="1"/>
          <p:nvPr/>
        </p:nvSpPr>
        <p:spPr>
          <a:xfrm>
            <a:off x="2280214" y="3352228"/>
            <a:ext cx="1134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O" sz="1000" dirty="0">
                <a:latin typeface="Arial" panose="020B0604020202020204" pitchFamily="34" charset="0"/>
                <a:cs typeface="Arial" panose="020B0604020202020204" pitchFamily="34" charset="0"/>
              </a:rPr>
              <a:t>Subsectores críticos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D8C56C-7848-9A49-B83E-B7AE02795B7B}"/>
              </a:ext>
            </a:extLst>
          </p:cNvPr>
          <p:cNvSpPr txBox="1"/>
          <p:nvPr/>
        </p:nvSpPr>
        <p:spPr>
          <a:xfrm>
            <a:off x="2280214" y="3826791"/>
            <a:ext cx="1134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O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Subregiones priorizados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056944-C90A-CE4F-A3DA-0ADA8F15A93E}"/>
              </a:ext>
            </a:extLst>
          </p:cNvPr>
          <p:cNvSpPr txBox="1"/>
          <p:nvPr/>
        </p:nvSpPr>
        <p:spPr>
          <a:xfrm>
            <a:off x="2320724" y="4312928"/>
            <a:ext cx="1053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O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 de oportunided de inversión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979785-6F6C-FD48-98A5-B7027ABEA675}"/>
              </a:ext>
            </a:extLst>
          </p:cNvPr>
          <p:cNvGrpSpPr/>
          <p:nvPr/>
        </p:nvGrpSpPr>
        <p:grpSpPr>
          <a:xfrm>
            <a:off x="3171465" y="2303363"/>
            <a:ext cx="937550" cy="824979"/>
            <a:chOff x="3102015" y="2326513"/>
            <a:chExt cx="937550" cy="824979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8E14B47-E1BF-F74E-B591-8C70F09EFC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02015" y="3078867"/>
              <a:ext cx="72000" cy="726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n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378EAD5-652D-874C-A392-8B2CBC8255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5228" y="2326513"/>
              <a:ext cx="874337" cy="76392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DB7C3DE-8C96-0E42-9889-4E7B36AB8BA1}"/>
              </a:ext>
            </a:extLst>
          </p:cNvPr>
          <p:cNvGrpSpPr/>
          <p:nvPr/>
        </p:nvGrpSpPr>
        <p:grpSpPr>
          <a:xfrm>
            <a:off x="3183039" y="3324075"/>
            <a:ext cx="925976" cy="299299"/>
            <a:chOff x="3102015" y="2852193"/>
            <a:chExt cx="925976" cy="29929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88E96D6-D090-4646-B3CD-69FEBE0968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02015" y="3078867"/>
              <a:ext cx="72000" cy="726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n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D818D10-23F2-644E-BF81-5A3CC632A0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0565" y="2852193"/>
              <a:ext cx="857426" cy="24788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658F58-F550-3648-98DB-43E9D5B2E0A8}"/>
              </a:ext>
            </a:extLst>
          </p:cNvPr>
          <p:cNvGrpSpPr/>
          <p:nvPr/>
        </p:nvGrpSpPr>
        <p:grpSpPr>
          <a:xfrm>
            <a:off x="3194615" y="4028161"/>
            <a:ext cx="902824" cy="84200"/>
            <a:chOff x="3102015" y="3078867"/>
            <a:chExt cx="902824" cy="842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94ABEFB-98E4-5346-855C-EF349711CF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02015" y="3078867"/>
              <a:ext cx="72000" cy="726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n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D28EA0B-9D23-944E-BE15-C1957F12E2CF}"/>
                </a:ext>
              </a:extLst>
            </p:cNvPr>
            <p:cNvCxnSpPr>
              <a:cxnSpLocks/>
            </p:cNvCxnSpPr>
            <p:nvPr/>
          </p:nvCxnSpPr>
          <p:spPr>
            <a:xfrm>
              <a:off x="3170565" y="3111654"/>
              <a:ext cx="834274" cy="5141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F5C434B-F7F4-4043-A0DC-4EAEE089858F}"/>
              </a:ext>
            </a:extLst>
          </p:cNvPr>
          <p:cNvGrpSpPr/>
          <p:nvPr/>
        </p:nvGrpSpPr>
        <p:grpSpPr>
          <a:xfrm>
            <a:off x="3020993" y="4828892"/>
            <a:ext cx="1053296" cy="391293"/>
            <a:chOff x="3102015" y="3078867"/>
            <a:chExt cx="1053296" cy="391293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C497C60-BF67-1A41-BE0F-C8A65EF4B7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02015" y="3078867"/>
              <a:ext cx="72000" cy="726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n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B98B101-0903-A04A-BA4E-95F1FF9FA2E8}"/>
                </a:ext>
              </a:extLst>
            </p:cNvPr>
            <p:cNvCxnSpPr>
              <a:cxnSpLocks/>
            </p:cNvCxnSpPr>
            <p:nvPr/>
          </p:nvCxnSpPr>
          <p:spPr>
            <a:xfrm>
              <a:off x="3170565" y="3123229"/>
              <a:ext cx="984746" cy="34693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ED58582-A064-CB47-8833-D3249A9364C3}"/>
              </a:ext>
            </a:extLst>
          </p:cNvPr>
          <p:cNvSpPr txBox="1"/>
          <p:nvPr/>
        </p:nvSpPr>
        <p:spPr>
          <a:xfrm>
            <a:off x="4074289" y="2148460"/>
            <a:ext cx="34955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O" sz="1100" dirty="0">
                <a:solidFill>
                  <a:srgbClr val="0E69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 el punto de partida de la prioridad nacional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CB349E-6833-5344-9710-EC97BF5A8924}"/>
              </a:ext>
            </a:extLst>
          </p:cNvPr>
          <p:cNvSpPr txBox="1"/>
          <p:nvPr/>
        </p:nvSpPr>
        <p:spPr>
          <a:xfrm>
            <a:off x="4074289" y="3145168"/>
            <a:ext cx="39469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O" sz="1100" dirty="0">
                <a:solidFill>
                  <a:srgbClr val="0E69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los subsectores críticos en los que se enfocarán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D158CA-EF2D-C640-AFC6-4BBFF82AFD65}"/>
              </a:ext>
            </a:extLst>
          </p:cNvPr>
          <p:cNvSpPr txBox="1"/>
          <p:nvPr/>
        </p:nvSpPr>
        <p:spPr>
          <a:xfrm>
            <a:off x="4074289" y="3970100"/>
            <a:ext cx="41172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O" sz="1100" dirty="0">
                <a:solidFill>
                  <a:srgbClr val="0E69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las subregiones priorizadas en los que se enfocarán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BCA0C18-B4B9-6C45-960D-42B73DD1814B}"/>
              </a:ext>
            </a:extLst>
          </p:cNvPr>
          <p:cNvSpPr txBox="1"/>
          <p:nvPr/>
        </p:nvSpPr>
        <p:spPr>
          <a:xfrm>
            <a:off x="4074289" y="5069691"/>
            <a:ext cx="41172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O" sz="1100" dirty="0">
                <a:solidFill>
                  <a:srgbClr val="0E69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Derivar áreas de oportunidad más especificas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38D317-D84F-AB42-A52F-5BC8308D21EA}"/>
              </a:ext>
            </a:extLst>
          </p:cNvPr>
          <p:cNvSpPr txBox="1"/>
          <p:nvPr/>
        </p:nvSpPr>
        <p:spPr>
          <a:xfrm>
            <a:off x="4155310" y="2391066"/>
            <a:ext cx="4117211" cy="769441"/>
          </a:xfrm>
          <a:prstGeom prst="rect">
            <a:avLst/>
          </a:prstGeom>
          <a:solidFill>
            <a:srgbClr val="E5F0F8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_tradnl" sz="1100" dirty="0"/>
              <a:t>Destilar y comparar las necesidades de desarrollo nacional y las prioridades de las políticas nacionales para identificar los sectores en los que existe un compromiso político / financiero demostrable para estimular el desarrollo y la inversión. </a:t>
            </a:r>
            <a:endParaRPr lang="es-ES_tradnl" sz="1100" dirty="0">
              <a:solidFill>
                <a:srgbClr val="0E69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77CB5B-B30B-D94F-9726-8895BEBFB2E6}"/>
              </a:ext>
            </a:extLst>
          </p:cNvPr>
          <p:cNvSpPr txBox="1"/>
          <p:nvPr/>
        </p:nvSpPr>
        <p:spPr>
          <a:xfrm>
            <a:off x="4155310" y="3386489"/>
            <a:ext cx="4117211" cy="430887"/>
          </a:xfrm>
          <a:prstGeom prst="rect">
            <a:avLst/>
          </a:prstGeom>
          <a:solidFill>
            <a:srgbClr val="C0D9EB"/>
          </a:solidFill>
        </p:spPr>
        <p:txBody>
          <a:bodyPr wrap="square" rtlCol="0">
            <a:spAutoFit/>
          </a:bodyPr>
          <a:lstStyle/>
          <a:p>
            <a:r>
              <a:rPr lang="es-ES_tradnl" sz="1100" dirty="0"/>
              <a:t>Priorizar subsectores donde exista necesidad de desarrollo e impulso de políticas/inversiones</a:t>
            </a:r>
            <a:endParaRPr lang="es-ES_tradnl" sz="1100" dirty="0">
              <a:solidFill>
                <a:srgbClr val="0E69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458EFD-C4E5-0F4B-B7E0-D639C8F0B519}"/>
              </a:ext>
            </a:extLst>
          </p:cNvPr>
          <p:cNvSpPr txBox="1"/>
          <p:nvPr/>
        </p:nvSpPr>
        <p:spPr>
          <a:xfrm>
            <a:off x="4155310" y="4219867"/>
            <a:ext cx="4117211" cy="769441"/>
          </a:xfrm>
          <a:prstGeom prst="rect">
            <a:avLst/>
          </a:prstGeom>
          <a:solidFill>
            <a:srgbClr val="9BC3E1"/>
          </a:solidFill>
        </p:spPr>
        <p:txBody>
          <a:bodyPr wrap="square" rtlCol="0">
            <a:spAutoFit/>
          </a:bodyPr>
          <a:lstStyle/>
          <a:p>
            <a:r>
              <a:rPr lang="es-ES_tradnl" sz="1100" dirty="0"/>
              <a:t>Identificar las subregiones donde existan tanto alta necesidad de desarrollo dentro de cada subsector, como un impulso político/financiero fuerte para estimular el crecimiento potencial del subsector</a:t>
            </a:r>
            <a:endParaRPr lang="es-ES_tradnl" sz="1100" dirty="0">
              <a:solidFill>
                <a:srgbClr val="0E69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4D47A19-8F0F-4146-97A1-60FCF457335F}"/>
              </a:ext>
            </a:extLst>
          </p:cNvPr>
          <p:cNvSpPr txBox="1"/>
          <p:nvPr/>
        </p:nvSpPr>
        <p:spPr>
          <a:xfrm>
            <a:off x="4155310" y="5350172"/>
            <a:ext cx="4117211" cy="769441"/>
          </a:xfrm>
          <a:prstGeom prst="rect">
            <a:avLst/>
          </a:prstGeom>
          <a:solidFill>
            <a:srgbClr val="4F95C8"/>
          </a:solidFill>
        </p:spPr>
        <p:txBody>
          <a:bodyPr wrap="square" rtlCol="0">
            <a:spAutoFit/>
          </a:bodyPr>
          <a:lstStyle/>
          <a:p>
            <a:r>
              <a:rPr lang="es-ES_tradnl" sz="1100" dirty="0">
                <a:solidFill>
                  <a:schemeClr val="bg1"/>
                </a:solidFill>
              </a:rPr>
              <a:t>Resaltar modelos comerciales impactantes dentro de subsectores y subregiones prioritarios donde el nuevo capital puede facilitar la escala e identificar posibles ”</a:t>
            </a:r>
            <a:r>
              <a:rPr lang="es-ES_tradnl" sz="1100" dirty="0" err="1">
                <a:solidFill>
                  <a:schemeClr val="bg1"/>
                </a:solidFill>
              </a:rPr>
              <a:t>white</a:t>
            </a:r>
            <a:r>
              <a:rPr lang="es-ES_tradnl" sz="1100" dirty="0">
                <a:solidFill>
                  <a:schemeClr val="bg1"/>
                </a:solidFill>
              </a:rPr>
              <a:t> </a:t>
            </a:r>
            <a:r>
              <a:rPr lang="es-ES_tradnl" sz="1100" dirty="0" err="1">
                <a:solidFill>
                  <a:schemeClr val="bg1"/>
                </a:solidFill>
              </a:rPr>
              <a:t>spaces</a:t>
            </a:r>
            <a:r>
              <a:rPr lang="es-ES_tradnl" sz="1100" dirty="0">
                <a:solidFill>
                  <a:schemeClr val="bg1"/>
                </a:solidFill>
              </a:rPr>
              <a:t>" donde más se necesitan nuevos modelos comerciales </a:t>
            </a:r>
            <a:endParaRPr lang="es-ES_tradnl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29C2FDB-DF93-124C-AC3D-F2E92B688F03}"/>
              </a:ext>
            </a:extLst>
          </p:cNvPr>
          <p:cNvGrpSpPr/>
          <p:nvPr/>
        </p:nvGrpSpPr>
        <p:grpSpPr>
          <a:xfrm>
            <a:off x="2047406" y="2996635"/>
            <a:ext cx="315152" cy="309637"/>
            <a:chOff x="4572001" y="5205338"/>
            <a:chExt cx="315152" cy="309637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A60B14A-16E3-034D-92B1-F8A0784D23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2001" y="5205338"/>
              <a:ext cx="315152" cy="30963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n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Graphic 75" descr="Court with solid fill">
              <a:extLst>
                <a:ext uri="{FF2B5EF4-FFF2-40B4-BE49-F238E27FC236}">
                  <a16:creationId xmlns:a16="http://schemas.microsoft.com/office/drawing/2014/main" id="{75BFF216-AF49-7B4F-9798-1C2C0642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95021" y="5225600"/>
              <a:ext cx="269111" cy="269111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BB23A4F-858A-4A4F-8C3B-58ADE3CB4EB9}"/>
              </a:ext>
            </a:extLst>
          </p:cNvPr>
          <p:cNvGrpSpPr>
            <a:grpSpLocks noChangeAspect="1"/>
          </p:cNvGrpSpPr>
          <p:nvPr/>
        </p:nvGrpSpPr>
        <p:grpSpPr>
          <a:xfrm>
            <a:off x="2236418" y="3509827"/>
            <a:ext cx="206238" cy="202629"/>
            <a:chOff x="4572001" y="5205338"/>
            <a:chExt cx="315152" cy="309637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830F25D-9D88-1847-8D35-4DD9532D66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2001" y="5205338"/>
              <a:ext cx="315152" cy="30963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n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9" name="Graphic 78" descr="Magnifying glass with solid fill">
              <a:extLst>
                <a:ext uri="{FF2B5EF4-FFF2-40B4-BE49-F238E27FC236}">
                  <a16:creationId xmlns:a16="http://schemas.microsoft.com/office/drawing/2014/main" id="{66D754EE-BA7A-9042-89A2-54DB8EEFE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96377" y="5226956"/>
              <a:ext cx="266400" cy="26640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7EBD488-5AF3-794B-A0C0-4C3033996480}"/>
              </a:ext>
            </a:extLst>
          </p:cNvPr>
          <p:cNvGrpSpPr>
            <a:grpSpLocks noChangeAspect="1"/>
          </p:cNvGrpSpPr>
          <p:nvPr/>
        </p:nvGrpSpPr>
        <p:grpSpPr>
          <a:xfrm>
            <a:off x="2280211" y="3973746"/>
            <a:ext cx="206238" cy="202629"/>
            <a:chOff x="4572001" y="5205338"/>
            <a:chExt cx="315152" cy="309637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16691EA-CA9E-7649-AF9E-F3EAD3A163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2001" y="5205338"/>
              <a:ext cx="315152" cy="30963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n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2" name="Graphic 81" descr="Magnifying glass with solid fill">
              <a:extLst>
                <a:ext uri="{FF2B5EF4-FFF2-40B4-BE49-F238E27FC236}">
                  <a16:creationId xmlns:a16="http://schemas.microsoft.com/office/drawing/2014/main" id="{539CE135-C10A-8440-9F1A-ED5F2A410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96377" y="5226956"/>
              <a:ext cx="266400" cy="266400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C9616DB-EA49-B144-A3FF-E6A5A29A57AA}"/>
              </a:ext>
            </a:extLst>
          </p:cNvPr>
          <p:cNvGrpSpPr>
            <a:grpSpLocks noChangeAspect="1"/>
          </p:cNvGrpSpPr>
          <p:nvPr/>
        </p:nvGrpSpPr>
        <p:grpSpPr>
          <a:xfrm>
            <a:off x="2607591" y="4839526"/>
            <a:ext cx="205061" cy="201473"/>
            <a:chOff x="4572001" y="5205338"/>
            <a:chExt cx="315152" cy="309637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29FC374-F2ED-4B46-8C74-E22A48F653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2001" y="5205338"/>
              <a:ext cx="315152" cy="30963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n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5" name="Graphic 84" descr="Lightbulb with solid fill">
              <a:extLst>
                <a:ext uri="{FF2B5EF4-FFF2-40B4-BE49-F238E27FC236}">
                  <a16:creationId xmlns:a16="http://schemas.microsoft.com/office/drawing/2014/main" id="{CC279BA4-9122-9A4B-A2E2-DBDA2A710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96377" y="5226956"/>
              <a:ext cx="266400" cy="266400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D4299BD-34F3-0D46-A337-EBB23D219C92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2594178" y="5533278"/>
            <a:ext cx="217325" cy="213521"/>
            <a:chOff x="4572001" y="5205338"/>
            <a:chExt cx="315152" cy="309637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087D3A6F-09AF-3F4D-B0D8-F8E7621D09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2001" y="5205338"/>
              <a:ext cx="315152" cy="3096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n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8" name="Graphic 87" descr="Lightbulb with solid fill">
              <a:extLst>
                <a:ext uri="{FF2B5EF4-FFF2-40B4-BE49-F238E27FC236}">
                  <a16:creationId xmlns:a16="http://schemas.microsoft.com/office/drawing/2014/main" id="{7D99C99E-4969-364C-AE13-A8143E53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96377" y="5226956"/>
              <a:ext cx="266400" cy="266400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E8ADB24-77CE-DD47-8280-115A3AD68F1A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2726328" y="5647760"/>
            <a:ext cx="246772" cy="242453"/>
            <a:chOff x="4572001" y="5205338"/>
            <a:chExt cx="315152" cy="309637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38CA6E68-AFF0-9544-A97D-B8C8E422CA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2001" y="5205338"/>
              <a:ext cx="315152" cy="3096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n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1" name="Graphic 90" descr="Lightbulb with solid fill">
              <a:extLst>
                <a:ext uri="{FF2B5EF4-FFF2-40B4-BE49-F238E27FC236}">
                  <a16:creationId xmlns:a16="http://schemas.microsoft.com/office/drawing/2014/main" id="{E1066B7A-1211-F344-B6C0-3C12A4B05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96377" y="5226956"/>
              <a:ext cx="266400" cy="266400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F2D5DD8-B0F0-EA43-9816-4929B9492810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2869046" y="5531490"/>
            <a:ext cx="169564" cy="166596"/>
            <a:chOff x="4572001" y="5205338"/>
            <a:chExt cx="315152" cy="309637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BA46B29B-DAE9-3A4D-941F-F21137D017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2001" y="5205338"/>
              <a:ext cx="315152" cy="3096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9713" indent="-171450" algn="l">
                <a:spcBef>
                  <a:spcPts val="500"/>
                </a:spcBef>
                <a:buClr>
                  <a:srgbClr val="EEA129"/>
                </a:buClr>
                <a:buSzPct val="100000"/>
                <a:buFont typeface="Helvetica" pitchFamily="2" charset="0"/>
                <a:buChar char="●"/>
              </a:pPr>
              <a:endParaRPr lang="en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4" name="Graphic 93" descr="Lightbulb with solid fill">
              <a:extLst>
                <a:ext uri="{FF2B5EF4-FFF2-40B4-BE49-F238E27FC236}">
                  <a16:creationId xmlns:a16="http://schemas.microsoft.com/office/drawing/2014/main" id="{B6BE45B4-C4A0-284B-B534-CFBCD96A9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96377" y="5226956"/>
              <a:ext cx="266400" cy="26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8556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8E75EA-9782-C24C-A3FC-8275A7980DA5}"/>
              </a:ext>
            </a:extLst>
          </p:cNvPr>
          <p:cNvSpPr txBox="1">
            <a:spLocks/>
          </p:cNvSpPr>
          <p:nvPr/>
        </p:nvSpPr>
        <p:spPr>
          <a:xfrm>
            <a:off x="608553" y="242784"/>
            <a:ext cx="7912449" cy="922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i="0" kern="1200">
                <a:solidFill>
                  <a:srgbClr val="002060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defRPr>
            </a:lvl1pPr>
          </a:lstStyle>
          <a:p>
            <a:r>
              <a:rPr lang="es-ES_tradnl" dirty="0">
                <a:solidFill>
                  <a:schemeClr val="tx2"/>
                </a:solidFill>
              </a:rPr>
              <a:t>Las </a:t>
            </a:r>
            <a:r>
              <a:rPr lang="es-ES_tradnl" dirty="0" err="1">
                <a:solidFill>
                  <a:schemeClr val="tx2"/>
                </a:solidFill>
              </a:rPr>
              <a:t>AOIs</a:t>
            </a:r>
            <a:r>
              <a:rPr lang="es-ES_tradnl" dirty="0">
                <a:solidFill>
                  <a:schemeClr val="tx2"/>
                </a:solidFill>
              </a:rPr>
              <a:t> están respaldados por 20 puntos de datos procesables que abarcan consideraciones comerciales y de impacto.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C73FBE-765A-8C4C-A896-75B68705043D}"/>
              </a:ext>
            </a:extLst>
          </p:cNvPr>
          <p:cNvSpPr/>
          <p:nvPr/>
        </p:nvSpPr>
        <p:spPr>
          <a:xfrm>
            <a:off x="608553" y="2507673"/>
            <a:ext cx="1891488" cy="720000"/>
          </a:xfrm>
          <a:prstGeom prst="rect">
            <a:avLst/>
          </a:prstGeom>
          <a:noFill/>
          <a:ln>
            <a:solidFill>
              <a:srgbClr val="2E3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>
              <a:buSzPct val="100000"/>
            </a:pPr>
            <a:r>
              <a:rPr lang="es-ES_tradnl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Pipeline de Oportunidades</a:t>
            </a:r>
          </a:p>
          <a:p>
            <a:pPr marL="68263">
              <a:buSzPct val="100000"/>
            </a:pPr>
            <a:r>
              <a:rPr lang="es-ES_tradnl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de negocio y estudios de casos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84F289-3DBB-1548-A342-838A88929E0D}"/>
              </a:ext>
            </a:extLst>
          </p:cNvPr>
          <p:cNvSpPr/>
          <p:nvPr/>
        </p:nvSpPr>
        <p:spPr>
          <a:xfrm>
            <a:off x="2500041" y="2507673"/>
            <a:ext cx="900000" cy="72000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 algn="ctr">
              <a:buSzPct val="100000"/>
            </a:pPr>
            <a:r>
              <a:rPr lang="es-ES_trad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de Negocios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4F3E24-5397-254D-9E58-4287F8AF219B}"/>
              </a:ext>
            </a:extLst>
          </p:cNvPr>
          <p:cNvSpPr/>
          <p:nvPr/>
        </p:nvSpPr>
        <p:spPr>
          <a:xfrm>
            <a:off x="3508896" y="2507673"/>
            <a:ext cx="900000" cy="72000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 algn="ctr">
              <a:buSzPct val="100000"/>
            </a:pPr>
            <a:r>
              <a:rPr lang="es-ES_trad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 de casos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0EDD79-E249-BC4D-98D7-E8B0334AABE7}"/>
              </a:ext>
            </a:extLst>
          </p:cNvPr>
          <p:cNvSpPr/>
          <p:nvPr/>
        </p:nvSpPr>
        <p:spPr>
          <a:xfrm>
            <a:off x="608553" y="3338054"/>
            <a:ext cx="1891488" cy="720000"/>
          </a:xfrm>
          <a:prstGeom prst="rect">
            <a:avLst/>
          </a:prstGeom>
          <a:noFill/>
          <a:ln>
            <a:solidFill>
              <a:srgbClr val="2E3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>
              <a:buSzPct val="100000"/>
            </a:pPr>
            <a:r>
              <a:rPr lang="es-ES_tradnl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 de Negocio</a:t>
            </a:r>
          </a:p>
          <a:p>
            <a:pPr marL="68263">
              <a:buSzPct val="100000"/>
            </a:pPr>
            <a:r>
              <a:rPr lang="es-ES_tradnl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Métricas comerciales y riesgos de mercado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BEA4ED-A238-3E40-88A2-AB4FE1C42F87}"/>
              </a:ext>
            </a:extLst>
          </p:cNvPr>
          <p:cNvSpPr/>
          <p:nvPr/>
        </p:nvSpPr>
        <p:spPr>
          <a:xfrm>
            <a:off x="2500041" y="3338054"/>
            <a:ext cx="900000" cy="7200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 algn="ctr">
              <a:buSzPct val="100000"/>
            </a:pPr>
            <a:r>
              <a:rPr lang="es-ES_trad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Tamaño del mercado y entorno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0D1A14-8A3A-B346-A656-6898B9D082BA}"/>
              </a:ext>
            </a:extLst>
          </p:cNvPr>
          <p:cNvSpPr/>
          <p:nvPr/>
        </p:nvSpPr>
        <p:spPr>
          <a:xfrm>
            <a:off x="3508896" y="3338054"/>
            <a:ext cx="900000" cy="7200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 algn="ctr">
              <a:buSzPct val="100000"/>
            </a:pPr>
            <a:r>
              <a:rPr lang="es-ES_tradnl" sz="1000" dirty="0">
                <a:latin typeface="Arial" panose="020B0604020202020204" pitchFamily="34" charset="0"/>
                <a:cs typeface="Arial" panose="020B0604020202020204" pitchFamily="34" charset="0"/>
              </a:rPr>
              <a:t>Perfil de rentabilidad</a:t>
            </a:r>
            <a:endParaRPr lang="es-ES_tradn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9FB069-33B8-F749-BD1D-B99405100A20}"/>
              </a:ext>
            </a:extLst>
          </p:cNvPr>
          <p:cNvSpPr/>
          <p:nvPr/>
        </p:nvSpPr>
        <p:spPr>
          <a:xfrm>
            <a:off x="4517751" y="3338054"/>
            <a:ext cx="900000" cy="7200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 algn="ctr">
              <a:buSzPct val="100000"/>
            </a:pPr>
            <a:r>
              <a:rPr lang="es-ES_tradnl" sz="1000" dirty="0">
                <a:latin typeface="Arial" panose="020B0604020202020204" pitchFamily="34" charset="0"/>
                <a:cs typeface="Arial" panose="020B0604020202020204" pitchFamily="34" charset="0"/>
              </a:rPr>
              <a:t>Plazo de inversión</a:t>
            </a:r>
            <a:endParaRPr lang="es-ES_tradn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C0191BA-3DD1-C442-BB79-8E12A52A3AC8}"/>
              </a:ext>
            </a:extLst>
          </p:cNvPr>
          <p:cNvSpPr/>
          <p:nvPr/>
        </p:nvSpPr>
        <p:spPr>
          <a:xfrm>
            <a:off x="5526606" y="3338054"/>
            <a:ext cx="900000" cy="7200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 algn="ctr">
              <a:buSzPct val="100000"/>
            </a:pPr>
            <a:r>
              <a:rPr lang="es-ES_tradnl" sz="1000" dirty="0">
                <a:latin typeface="Arial" panose="020B0604020202020204" pitchFamily="34" charset="0"/>
                <a:cs typeface="Arial" panose="020B0604020202020204" pitchFamily="34" charset="0"/>
              </a:rPr>
              <a:t>Tamaño del Ticket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3D3D4A-A1A8-524A-B0BD-18A045AA71AA}"/>
              </a:ext>
            </a:extLst>
          </p:cNvPr>
          <p:cNvSpPr/>
          <p:nvPr/>
        </p:nvSpPr>
        <p:spPr>
          <a:xfrm>
            <a:off x="6535461" y="3342047"/>
            <a:ext cx="900000" cy="7200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 algn="ctr">
              <a:buSzPct val="100000"/>
            </a:pPr>
            <a:r>
              <a:rPr lang="es-ES_tradnl" sz="1000" dirty="0">
                <a:latin typeface="Arial" panose="020B0604020202020204" pitchFamily="34" charset="0"/>
                <a:cs typeface="Arial" panose="020B0604020202020204" pitchFamily="34" charset="0"/>
              </a:rPr>
              <a:t>Riesgos de mercado y obstáculos de escala </a:t>
            </a:r>
            <a:endParaRPr lang="es-ES_tradn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02C913-4E4A-8D43-B23A-9CBC1C46618E}"/>
              </a:ext>
            </a:extLst>
          </p:cNvPr>
          <p:cNvSpPr/>
          <p:nvPr/>
        </p:nvSpPr>
        <p:spPr>
          <a:xfrm>
            <a:off x="608552" y="4177298"/>
            <a:ext cx="1891488" cy="720000"/>
          </a:xfrm>
          <a:prstGeom prst="rect">
            <a:avLst/>
          </a:prstGeom>
          <a:noFill/>
          <a:ln>
            <a:solidFill>
              <a:srgbClr val="2E3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>
              <a:buSzPct val="100000"/>
            </a:pPr>
            <a:r>
              <a:rPr lang="es-ES_tradnl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 de Impacto</a:t>
            </a:r>
          </a:p>
          <a:p>
            <a:pPr marL="68263">
              <a:buSzPct val="100000"/>
            </a:pPr>
            <a:r>
              <a:rPr lang="es-ES_tradnl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Métricas de impacto, riesgos y clasificación de impacto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CA6764C-1E4C-2946-8550-CA1DBE0BAC13}"/>
              </a:ext>
            </a:extLst>
          </p:cNvPr>
          <p:cNvSpPr/>
          <p:nvPr/>
        </p:nvSpPr>
        <p:spPr>
          <a:xfrm>
            <a:off x="2500041" y="4177298"/>
            <a:ext cx="900000" cy="72000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 algn="ctr">
              <a:buSzPct val="100000"/>
            </a:pPr>
            <a:r>
              <a:rPr lang="es-ES_tradnl" sz="1000" dirty="0">
                <a:latin typeface="Arial" panose="020B0604020202020204" pitchFamily="34" charset="0"/>
                <a:cs typeface="Arial" panose="020B0604020202020204" pitchFamily="34" charset="0"/>
              </a:rPr>
              <a:t>Necesidad de desarrollo sostenible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12A830-786B-544B-94BB-21F613821AE0}"/>
              </a:ext>
            </a:extLst>
          </p:cNvPr>
          <p:cNvSpPr/>
          <p:nvPr/>
        </p:nvSpPr>
        <p:spPr>
          <a:xfrm>
            <a:off x="3508896" y="4177298"/>
            <a:ext cx="900000" cy="72000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 algn="ctr">
              <a:buSzPct val="100000"/>
            </a:pPr>
            <a:r>
              <a:rPr lang="es-ES_tradnl" sz="1000" dirty="0">
                <a:latin typeface="Arial" panose="020B0604020202020204" pitchFamily="34" charset="0"/>
                <a:cs typeface="Arial" panose="020B0604020202020204" pitchFamily="34" charset="0"/>
              </a:rPr>
              <a:t>Resultado de desarrollo esperado </a:t>
            </a:r>
            <a:endParaRPr lang="es-ES_tradn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4654F2-324F-8E43-821A-42A77FC519FE}"/>
              </a:ext>
            </a:extLst>
          </p:cNvPr>
          <p:cNvSpPr/>
          <p:nvPr/>
        </p:nvSpPr>
        <p:spPr>
          <a:xfrm>
            <a:off x="4517751" y="4172428"/>
            <a:ext cx="900000" cy="72000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 algn="ctr">
              <a:buSzPct val="100000"/>
            </a:pPr>
            <a:r>
              <a:rPr lang="es-ES_tradnl" sz="1000" dirty="0">
                <a:latin typeface="Arial" panose="020B0604020202020204" pitchFamily="34" charset="0"/>
                <a:cs typeface="Arial" panose="020B0604020202020204" pitchFamily="34" charset="0"/>
              </a:rPr>
              <a:t>ODS e indicadores de los ODS </a:t>
            </a:r>
            <a:endParaRPr lang="es-ES_tradn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E2E06F0-4489-834A-9094-13D76CF4124C}"/>
              </a:ext>
            </a:extLst>
          </p:cNvPr>
          <p:cNvSpPr/>
          <p:nvPr/>
        </p:nvSpPr>
        <p:spPr>
          <a:xfrm>
            <a:off x="5526606" y="4172428"/>
            <a:ext cx="900000" cy="72000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 algn="ctr">
              <a:buSzPct val="100000"/>
            </a:pPr>
            <a:r>
              <a:rPr lang="es-ES_tradnl" sz="1000" dirty="0">
                <a:latin typeface="Arial" panose="020B0604020202020204" pitchFamily="34" charset="0"/>
                <a:cs typeface="Arial" panose="020B0604020202020204" pitchFamily="34" charset="0"/>
              </a:rPr>
              <a:t>Partes interesadas afectadas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E926D6-E20D-0245-9E8E-3D34DD3EF334}"/>
              </a:ext>
            </a:extLst>
          </p:cNvPr>
          <p:cNvSpPr/>
          <p:nvPr/>
        </p:nvSpPr>
        <p:spPr>
          <a:xfrm>
            <a:off x="6535461" y="4176421"/>
            <a:ext cx="900000" cy="72000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 lvl="1" algn="ctr">
              <a:buSzPct val="100000"/>
            </a:pPr>
            <a:r>
              <a:rPr lang="es-ES_tradnl" sz="1000" dirty="0">
                <a:latin typeface="Arial" panose="020B0604020202020204" pitchFamily="34" charset="0"/>
                <a:cs typeface="Arial" panose="020B0604020202020204" pitchFamily="34" charset="0"/>
              </a:rPr>
              <a:t>Riesgos de resultado e impacto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A39C11D-C098-154C-9C64-B1AF08B22109}"/>
              </a:ext>
            </a:extLst>
          </p:cNvPr>
          <p:cNvSpPr/>
          <p:nvPr/>
        </p:nvSpPr>
        <p:spPr>
          <a:xfrm>
            <a:off x="7544316" y="4176421"/>
            <a:ext cx="900000" cy="72000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 algn="ctr">
              <a:buSzPct val="100000"/>
            </a:pPr>
            <a:r>
              <a:rPr lang="es-ES_tradnl" sz="1000" dirty="0">
                <a:latin typeface="Arial" panose="020B0604020202020204" pitchFamily="34" charset="0"/>
                <a:cs typeface="Arial" panose="020B0604020202020204" pitchFamily="34" charset="0"/>
              </a:rPr>
              <a:t>Clasificación de impacto IMP </a:t>
            </a:r>
            <a:endParaRPr lang="es-ES_tradn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05B885-C863-764A-9D43-41B8E199FA65}"/>
              </a:ext>
            </a:extLst>
          </p:cNvPr>
          <p:cNvSpPr/>
          <p:nvPr/>
        </p:nvSpPr>
        <p:spPr>
          <a:xfrm>
            <a:off x="608552" y="5017418"/>
            <a:ext cx="1891488" cy="720000"/>
          </a:xfrm>
          <a:prstGeom prst="rect">
            <a:avLst/>
          </a:prstGeom>
          <a:noFill/>
          <a:ln>
            <a:solidFill>
              <a:srgbClr val="2E3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>
              <a:buSzPct val="100000"/>
            </a:pPr>
            <a:r>
              <a:rPr lang="es-ES_tradnl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Ambiente Favorable</a:t>
            </a:r>
          </a:p>
          <a:p>
            <a:pPr marL="68263">
              <a:buSzPct val="100000"/>
            </a:pPr>
            <a:r>
              <a:rPr lang="es-ES_tradnl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Factores y actores políticos, regulatorios y financieros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D776135-9738-B640-982A-20E7AE76B71E}"/>
              </a:ext>
            </a:extLst>
          </p:cNvPr>
          <p:cNvSpPr/>
          <p:nvPr/>
        </p:nvSpPr>
        <p:spPr>
          <a:xfrm>
            <a:off x="2500041" y="5012548"/>
            <a:ext cx="900000" cy="720000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 lvl="1" algn="ctr">
              <a:buSzPct val="100000"/>
            </a:pPr>
            <a:r>
              <a:rPr lang="es-ES_tradnl" sz="1000" dirty="0">
                <a:latin typeface="Arial" panose="020B0604020202020204" pitchFamily="34" charset="0"/>
                <a:cs typeface="Arial" panose="020B0604020202020204" pitchFamily="34" charset="0"/>
              </a:rPr>
              <a:t>Entorno de políticas </a:t>
            </a:r>
            <a:endParaRPr lang="es-ES_tradn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9D265CB-ADC2-0845-B4F9-172F11D9590C}"/>
              </a:ext>
            </a:extLst>
          </p:cNvPr>
          <p:cNvSpPr/>
          <p:nvPr/>
        </p:nvSpPr>
        <p:spPr>
          <a:xfrm>
            <a:off x="3508896" y="5012548"/>
            <a:ext cx="900000" cy="720000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 lvl="1" algn="ctr">
              <a:buSzPct val="100000"/>
            </a:pPr>
            <a:r>
              <a:rPr lang="es-ES_tradnl" sz="1000" dirty="0">
                <a:latin typeface="Arial" panose="020B0604020202020204" pitchFamily="34" charset="0"/>
                <a:cs typeface="Arial" panose="020B0604020202020204" pitchFamily="34" charset="0"/>
              </a:rPr>
              <a:t>Entorno regulatorio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A7E6CA-6A83-E34B-A172-3DBCEDDD3EBE}"/>
              </a:ext>
            </a:extLst>
          </p:cNvPr>
          <p:cNvSpPr/>
          <p:nvPr/>
        </p:nvSpPr>
        <p:spPr>
          <a:xfrm>
            <a:off x="4517751" y="5007678"/>
            <a:ext cx="900000" cy="720000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 lvl="1" algn="ctr">
              <a:buSzPct val="100000"/>
            </a:pPr>
            <a:r>
              <a:rPr lang="es-ES_tradnl" sz="1000" dirty="0">
                <a:latin typeface="Arial" panose="020B0604020202020204" pitchFamily="34" charset="0"/>
                <a:cs typeface="Arial" panose="020B0604020202020204" pitchFamily="34" charset="0"/>
              </a:rPr>
              <a:t>Entorno financiero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0C628CF-AD07-E949-B015-F0CFF98A635F}"/>
              </a:ext>
            </a:extLst>
          </p:cNvPr>
          <p:cNvSpPr/>
          <p:nvPr/>
        </p:nvSpPr>
        <p:spPr>
          <a:xfrm>
            <a:off x="5526606" y="5007678"/>
            <a:ext cx="900000" cy="720000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 lvl="1" algn="ctr">
              <a:buSzPct val="100000"/>
            </a:pPr>
            <a:r>
              <a:rPr lang="es-ES_tradnl" sz="1000" dirty="0">
                <a:latin typeface="Arial" panose="020B0604020202020204" pitchFamily="34" charset="0"/>
                <a:cs typeface="Arial" panose="020B0604020202020204" pitchFamily="34" charset="0"/>
              </a:rPr>
              <a:t>Actores activos</a:t>
            </a:r>
            <a:endParaRPr lang="es-ES_tradn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685A83-39C9-1A4F-9AE1-EEF03BD7B16D}"/>
              </a:ext>
            </a:extLst>
          </p:cNvPr>
          <p:cNvSpPr/>
          <p:nvPr/>
        </p:nvSpPr>
        <p:spPr>
          <a:xfrm>
            <a:off x="608553" y="1677292"/>
            <a:ext cx="1891488" cy="720000"/>
          </a:xfrm>
          <a:prstGeom prst="rect">
            <a:avLst/>
          </a:prstGeom>
          <a:noFill/>
          <a:ln>
            <a:solidFill>
              <a:srgbClr val="2E3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>
              <a:buSzPct val="100000"/>
            </a:pPr>
            <a:r>
              <a:rPr lang="es-ES_tradnl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(Sub) sector y ubicación </a:t>
            </a:r>
            <a:r>
              <a:rPr lang="es-ES_tradnl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Sector, subsector y región prioritaria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CE5B34-F893-C140-A74F-712422474621}"/>
              </a:ext>
            </a:extLst>
          </p:cNvPr>
          <p:cNvSpPr/>
          <p:nvPr/>
        </p:nvSpPr>
        <p:spPr>
          <a:xfrm>
            <a:off x="2500041" y="1677292"/>
            <a:ext cx="90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 algn="ctr">
              <a:buSzPct val="100000"/>
            </a:pPr>
            <a:r>
              <a:rPr lang="es-ES_trad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2D8864-1A91-824E-B05E-2FC451E2A01C}"/>
              </a:ext>
            </a:extLst>
          </p:cNvPr>
          <p:cNvSpPr/>
          <p:nvPr/>
        </p:nvSpPr>
        <p:spPr>
          <a:xfrm>
            <a:off x="3508896" y="1677292"/>
            <a:ext cx="90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 algn="ctr">
              <a:buSzPct val="100000"/>
            </a:pPr>
            <a:r>
              <a:rPr lang="es-ES_trad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Subsector e industria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A722799-5207-C241-88B3-66354C16B8FC}"/>
              </a:ext>
            </a:extLst>
          </p:cNvPr>
          <p:cNvSpPr/>
          <p:nvPr/>
        </p:nvSpPr>
        <p:spPr>
          <a:xfrm>
            <a:off x="4507241" y="1677292"/>
            <a:ext cx="900000" cy="720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263" lvl="1" algn="ctr">
              <a:buSzPct val="100000"/>
            </a:pPr>
            <a:r>
              <a:rPr lang="es-ES_tradnl" sz="1000" dirty="0">
                <a:latin typeface="Arial" panose="020B0604020202020204" pitchFamily="34" charset="0"/>
                <a:cs typeface="Arial" panose="020B0604020202020204" pitchFamily="34" charset="0"/>
              </a:rPr>
              <a:t>Ubicaciones objetivo</a:t>
            </a:r>
            <a:endParaRPr lang="es-ES_tradn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Graphic 41" descr="Marker with solid fill">
            <a:extLst>
              <a:ext uri="{FF2B5EF4-FFF2-40B4-BE49-F238E27FC236}">
                <a16:creationId xmlns:a16="http://schemas.microsoft.com/office/drawing/2014/main" id="{909E51AA-1B5D-2E41-9444-A4B3BB637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0183" y="1833621"/>
            <a:ext cx="360000" cy="360000"/>
          </a:xfrm>
          <a:prstGeom prst="rect">
            <a:avLst/>
          </a:prstGeom>
        </p:spPr>
      </p:pic>
      <p:pic>
        <p:nvPicPr>
          <p:cNvPr id="44" name="Graphic 43" descr="Briefcase with solid fill">
            <a:extLst>
              <a:ext uri="{FF2B5EF4-FFF2-40B4-BE49-F238E27FC236}">
                <a16:creationId xmlns:a16="http://schemas.microsoft.com/office/drawing/2014/main" id="{12995703-18CE-4C4B-AAA6-3ABCF1A5B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0183" y="3518054"/>
            <a:ext cx="360000" cy="360000"/>
          </a:xfrm>
          <a:prstGeom prst="rect">
            <a:avLst/>
          </a:prstGeom>
        </p:spPr>
      </p:pic>
      <p:pic>
        <p:nvPicPr>
          <p:cNvPr id="46" name="Graphic 45" descr="Handshake with solid fill">
            <a:extLst>
              <a:ext uri="{FF2B5EF4-FFF2-40B4-BE49-F238E27FC236}">
                <a16:creationId xmlns:a16="http://schemas.microsoft.com/office/drawing/2014/main" id="{4C822BBA-9CC0-184E-AA9B-FD2938989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183" y="2687673"/>
            <a:ext cx="360000" cy="360000"/>
          </a:xfrm>
          <a:prstGeom prst="rect">
            <a:avLst/>
          </a:prstGeom>
        </p:spPr>
      </p:pic>
      <p:pic>
        <p:nvPicPr>
          <p:cNvPr id="48" name="Graphic 47" descr="Earth globe: Africa and Europe with solid fill">
            <a:extLst>
              <a:ext uri="{FF2B5EF4-FFF2-40B4-BE49-F238E27FC236}">
                <a16:creationId xmlns:a16="http://schemas.microsoft.com/office/drawing/2014/main" id="{698C8129-5E3C-5F41-A51E-4B5EDA4F06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0183" y="4347388"/>
            <a:ext cx="360000" cy="360000"/>
          </a:xfrm>
          <a:prstGeom prst="rect">
            <a:avLst/>
          </a:prstGeom>
        </p:spPr>
      </p:pic>
      <p:pic>
        <p:nvPicPr>
          <p:cNvPr id="50" name="Graphic 49" descr="Recycle with solid fill">
            <a:extLst>
              <a:ext uri="{FF2B5EF4-FFF2-40B4-BE49-F238E27FC236}">
                <a16:creationId xmlns:a16="http://schemas.microsoft.com/office/drawing/2014/main" id="{CB773715-EEED-A544-A13E-2C3B165091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0183" y="5187678"/>
            <a:ext cx="360000" cy="3600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9314F4F-CDD2-1F4B-AB89-8FF6F5F8711B}"/>
              </a:ext>
            </a:extLst>
          </p:cNvPr>
          <p:cNvCxnSpPr/>
          <p:nvPr/>
        </p:nvCxnSpPr>
        <p:spPr>
          <a:xfrm>
            <a:off x="628650" y="1297111"/>
            <a:ext cx="7884000" cy="0"/>
          </a:xfrm>
          <a:prstGeom prst="line">
            <a:avLst/>
          </a:prstGeom>
          <a:ln>
            <a:solidFill>
              <a:srgbClr val="131D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8554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Rj__2KkREGFQTQb6CbJZ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_5IMXjF06dil1QeRDhe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McWasDH9kaizGnZFWssy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100"/>
      </a:dk2>
      <a:lt2>
        <a:srgbClr val="E5E8EB"/>
      </a:lt2>
      <a:accent1>
        <a:srgbClr val="F36E24"/>
      </a:accent1>
      <a:accent2>
        <a:srgbClr val="26BDE2"/>
      </a:accent2>
      <a:accent3>
        <a:srgbClr val="0A97D9"/>
      </a:accent3>
      <a:accent4>
        <a:srgbClr val="00689D"/>
      </a:accent4>
      <a:accent5>
        <a:srgbClr val="194869"/>
      </a:accent5>
      <a:accent6>
        <a:srgbClr val="E5243B"/>
      </a:accent6>
      <a:hlink>
        <a:srgbClr val="48ABE6"/>
      </a:hlink>
      <a:folHlink>
        <a:srgbClr val="7F7F7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6EBF0"/>
        </a:solidFill>
        <a:ln>
          <a:noFill/>
        </a:ln>
      </a:spPr>
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239713" indent="-171450" algn="l">
          <a:spcBef>
            <a:spcPts val="500"/>
          </a:spcBef>
          <a:buClr>
            <a:srgbClr val="EEA129"/>
          </a:buClr>
          <a:buSzPct val="100000"/>
          <a:buFont typeface="Helvetica" pitchFamily="2" charset="0"/>
          <a:buChar char="●"/>
          <a:defRPr sz="1200" dirty="0" err="1" smtClean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A66ACE3035CC4EA4564CC3CCA76880" ma:contentTypeVersion="2" ma:contentTypeDescription="Create a new document." ma:contentTypeScope="" ma:versionID="ad9b55734c313a179238e018209d18ee">
  <xsd:schema xmlns:xsd="http://www.w3.org/2001/XMLSchema" xmlns:xs="http://www.w3.org/2001/XMLSchema" xmlns:p="http://schemas.microsoft.com/office/2006/metadata/properties" xmlns:ns2="b522ba06-359d-485b-82cc-fc0f30e25428" targetNamespace="http://schemas.microsoft.com/office/2006/metadata/properties" ma:root="true" ma:fieldsID="b9322654193f8011bdc39f92c1dfd51e" ns2:_="">
    <xsd:import namespace="b522ba06-359d-485b-82cc-fc0f30e254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22ba06-359d-485b-82cc-fc0f30e254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15E0CA-0556-406C-9622-0733ABBDB46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6D309B0-DFFC-479F-B48E-6C18B19D84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22ba06-359d-485b-82cc-fc0f30e254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9EC065-D72C-4267-A676-9C7F8254C6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14044</TotalTime>
  <Words>2440</Words>
  <Application>Microsoft Office PowerPoint</Application>
  <PresentationFormat>Presentación en pantalla (4:3)</PresentationFormat>
  <Paragraphs>354</Paragraphs>
  <Slides>24</Slides>
  <Notes>17</Notes>
  <HiddenSlides>0</HiddenSlides>
  <MMClips>0</MMClips>
  <ScaleCrop>false</ScaleCrop>
  <HeadingPairs>
    <vt:vector size="8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9" baseType="lpstr">
      <vt:lpstr>Malgun Gothic</vt:lpstr>
      <vt:lpstr>Arial</vt:lpstr>
      <vt:lpstr>Arial </vt:lpstr>
      <vt:lpstr>Arial Black</vt:lpstr>
      <vt:lpstr>Calibri</vt:lpstr>
      <vt:lpstr>Courier New</vt:lpstr>
      <vt:lpstr>Georgia</vt:lpstr>
      <vt:lpstr>Helvetica</vt:lpstr>
      <vt:lpstr>Helvetica Neue</vt:lpstr>
      <vt:lpstr>Helvetica Neue Light</vt:lpstr>
      <vt:lpstr>Lato</vt:lpstr>
      <vt:lpstr>Lucida Grande</vt:lpstr>
      <vt:lpstr>Wingdings</vt:lpstr>
      <vt:lpstr>Office Theme</vt:lpstr>
      <vt:lpstr>think-cell Slide</vt:lpstr>
      <vt:lpstr>Mapa para inversionistas ODS</vt:lpstr>
      <vt:lpstr>Las herramientas de impacto de los ODS facilitan a los inversionistas dirigir el capital hacia el cumplimiento de los ODS</vt:lpstr>
      <vt:lpstr>Mapa de Inversionistas y facilitación del impacto fortalecen los procesos INFF y DFA</vt:lpstr>
      <vt:lpstr>Valor agregado del SDG Impact</vt:lpstr>
      <vt:lpstr>Mapa para inversionistas ODS – Descripción general</vt:lpstr>
      <vt:lpstr>Mapa para inversionistas ODS traduce las necesidades de las ODS y las prioridades políticas en oportunidades de inversión</vt:lpstr>
      <vt:lpstr>Los Mapas de Inversión para los ODS traducen las necesidades de las ODS y las prioridades políticas en oportunidades de inversión</vt:lpstr>
      <vt:lpstr>Mapa para inversionistas ODS identificar soluciones concretas e invertibles para necesidades cada vez más urgentes a nivel nacional</vt:lpstr>
      <vt:lpstr>Presentación de PowerPoint</vt:lpstr>
      <vt:lpstr>Presentación de PowerPoint</vt:lpstr>
      <vt:lpstr>Mapa para inversionistas ODS – Proceso</vt:lpstr>
      <vt:lpstr>El proceso sigue una metodología de 8 pasos</vt:lpstr>
      <vt:lpstr>La oficina del PNUD del país lideró la implementación del Mapa para Inversionistas ODS, desde el principio y a lo largo de los años</vt:lpstr>
      <vt:lpstr>Presentación de PowerPoint</vt:lpstr>
      <vt:lpstr>Presentación de PowerPoint</vt:lpstr>
      <vt:lpstr>Presentación de PowerPoint</vt:lpstr>
      <vt:lpstr>Mapa de Inversion ODS de Paraguay</vt:lpstr>
      <vt:lpstr>Criterios para la priorización de las Áreas de Oportunidad de Inversión</vt:lpstr>
      <vt:lpstr>Sectores prioritarios, subsectores y áreas de oportunidad de inversión</vt:lpstr>
      <vt:lpstr>Sectores prioritarios, subsectores y áreas de oportunidad de inversión</vt:lpstr>
      <vt:lpstr>Sectores prioritarios, subsectores y áreas de oportunidad de inversión</vt:lpstr>
      <vt:lpstr>Sectores prioritarios, subsectores y áreas de oportunidad de inversión</vt:lpstr>
      <vt:lpstr>Sectores prioritarios, subsectores y áreas de oportunidad de inversión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Strategy Development  for Emerging Customers</dc:title>
  <dc:creator>Microsoft Office User</dc:creator>
  <cp:lastModifiedBy>CNV</cp:lastModifiedBy>
  <cp:revision>873</cp:revision>
  <dcterms:created xsi:type="dcterms:W3CDTF">2018-05-22T07:56:49Z</dcterms:created>
  <dcterms:modified xsi:type="dcterms:W3CDTF">2021-10-08T16:45:21Z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0x0101004FA66ACE3035CC4EA4564CC3CCA76880</vt:lpwstr>
  </property>
</Properties>
</file>