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01" r:id="rId4"/>
    <p:sldId id="316" r:id="rId5"/>
    <p:sldId id="284" r:id="rId6"/>
    <p:sldId id="318" r:id="rId7"/>
    <p:sldId id="522" r:id="rId8"/>
    <p:sldId id="264" r:id="rId9"/>
    <p:sldId id="529" r:id="rId10"/>
    <p:sldId id="530" r:id="rId11"/>
    <p:sldId id="275" r:id="rId12"/>
    <p:sldId id="528" r:id="rId13"/>
    <p:sldId id="533" r:id="rId14"/>
    <p:sldId id="527" r:id="rId15"/>
    <p:sldId id="532" r:id="rId16"/>
    <p:sldId id="300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a Taylor" initials="MT" lastIdx="2" clrIdx="0">
    <p:extLst>
      <p:ext uri="{19B8F6BF-5375-455C-9EA6-DF929625EA0E}">
        <p15:presenceInfo xmlns:p15="http://schemas.microsoft.com/office/powerpoint/2012/main" userId="S::Maya.Taylor@afi-global.org::e489caa4-1dd4-46cb-8d2a-60eaef6a69e8" providerId="AD"/>
      </p:ext>
    </p:extLst>
  </p:cmAuthor>
  <p:cmAuthor id="2" name="Monika Lajhner" initials="ML" lastIdx="3" clrIdx="1">
    <p:extLst>
      <p:ext uri="{19B8F6BF-5375-455C-9EA6-DF929625EA0E}">
        <p15:presenceInfo xmlns:p15="http://schemas.microsoft.com/office/powerpoint/2012/main" userId="S::Monika.Lajhner@afi-global.org::8c987455-00fa-4ec5-8ed2-8302c584ca92" providerId="AD"/>
      </p:ext>
    </p:extLst>
  </p:cmAuthor>
  <p:cmAuthor id="3" name="Hitesh Vasnani" initials="HV" lastIdx="14" clrIdx="2">
    <p:extLst>
      <p:ext uri="{19B8F6BF-5375-455C-9EA6-DF929625EA0E}">
        <p15:presenceInfo xmlns:p15="http://schemas.microsoft.com/office/powerpoint/2012/main" userId="S::Hitesh.Vasnani@afi-global.org::57eaaae2-22af-475e-8e82-16877d49c5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300"/>
    <a:srgbClr val="888888"/>
    <a:srgbClr val="939598"/>
    <a:srgbClr val="76B729"/>
    <a:srgbClr val="424717"/>
    <a:srgbClr val="006140"/>
    <a:srgbClr val="C1CD24"/>
    <a:srgbClr val="2FB4E5"/>
    <a:srgbClr val="AEACAD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0" autoAdjust="0"/>
    <p:restoredTop sz="87743" autoAdjust="0"/>
  </p:normalViewPr>
  <p:slideViewPr>
    <p:cSldViewPr snapToGrid="0" snapToObjects="1">
      <p:cViewPr varScale="1">
        <p:scale>
          <a:sx n="32" d="100"/>
          <a:sy n="32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685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219200" latinLnBrk="0">
      <a:defRPr sz="3200">
        <a:latin typeface="+mj-lt"/>
        <a:ea typeface="+mj-ea"/>
        <a:cs typeface="+mj-cs"/>
        <a:sym typeface="Calibri"/>
      </a:defRPr>
    </a:lvl1pPr>
    <a:lvl2pPr indent="228600" defTabSz="1219200" latinLnBrk="0">
      <a:defRPr sz="3200">
        <a:latin typeface="+mj-lt"/>
        <a:ea typeface="+mj-ea"/>
        <a:cs typeface="+mj-cs"/>
        <a:sym typeface="Calibri"/>
      </a:defRPr>
    </a:lvl2pPr>
    <a:lvl3pPr indent="457200" defTabSz="1219200" latinLnBrk="0">
      <a:defRPr sz="3200">
        <a:latin typeface="+mj-lt"/>
        <a:ea typeface="+mj-ea"/>
        <a:cs typeface="+mj-cs"/>
        <a:sym typeface="Calibri"/>
      </a:defRPr>
    </a:lvl3pPr>
    <a:lvl4pPr indent="685800" defTabSz="1219200" latinLnBrk="0">
      <a:defRPr sz="3200">
        <a:latin typeface="+mj-lt"/>
        <a:ea typeface="+mj-ea"/>
        <a:cs typeface="+mj-cs"/>
        <a:sym typeface="Calibri"/>
      </a:defRPr>
    </a:lvl4pPr>
    <a:lvl5pPr indent="914400" defTabSz="1219200" latinLnBrk="0">
      <a:defRPr sz="3200">
        <a:latin typeface="+mj-lt"/>
        <a:ea typeface="+mj-ea"/>
        <a:cs typeface="+mj-cs"/>
        <a:sym typeface="Calibri"/>
      </a:defRPr>
    </a:lvl5pPr>
    <a:lvl6pPr indent="1143000" defTabSz="1219200" latinLnBrk="0">
      <a:defRPr sz="3200">
        <a:latin typeface="+mj-lt"/>
        <a:ea typeface="+mj-ea"/>
        <a:cs typeface="+mj-cs"/>
        <a:sym typeface="Calibri"/>
      </a:defRPr>
    </a:lvl6pPr>
    <a:lvl7pPr indent="1371600" defTabSz="1219200" latinLnBrk="0">
      <a:defRPr sz="3200">
        <a:latin typeface="+mj-lt"/>
        <a:ea typeface="+mj-ea"/>
        <a:cs typeface="+mj-cs"/>
        <a:sym typeface="Calibri"/>
      </a:defRPr>
    </a:lvl7pPr>
    <a:lvl8pPr indent="1600200" defTabSz="1219200" latinLnBrk="0">
      <a:defRPr sz="3200">
        <a:latin typeface="+mj-lt"/>
        <a:ea typeface="+mj-ea"/>
        <a:cs typeface="+mj-cs"/>
        <a:sym typeface="Calibri"/>
      </a:defRPr>
    </a:lvl8pPr>
    <a:lvl9pPr indent="1828800" defTabSz="1219200" latinLnBrk="0">
      <a:defRPr sz="3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028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19199" y="1633010"/>
            <a:ext cx="21945602" cy="22860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199" y="4247436"/>
            <a:ext cx="21945602" cy="8115108"/>
          </a:xfrm>
          <a:prstGeom prst="rect">
            <a:avLst/>
          </a:prstGeom>
        </p:spPr>
        <p:txBody>
          <a:bodyPr/>
          <a:lstStyle>
            <a:lvl1pPr marL="623999" indent="-623999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•"/>
              <a:defRPr sz="6400">
                <a:solidFill>
                  <a:srgbClr val="000000"/>
                </a:solidFill>
              </a:defRPr>
            </a:lvl1pPr>
            <a:lvl2pPr marL="1473200" indent="-10160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–"/>
              <a:defRPr sz="6400">
                <a:solidFill>
                  <a:srgbClr val="000000"/>
                </a:solidFill>
              </a:defRPr>
            </a:lvl2pPr>
            <a:lvl3pPr marL="1727200" indent="-8128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•"/>
              <a:defRPr sz="6400">
                <a:solidFill>
                  <a:srgbClr val="000000"/>
                </a:solidFill>
              </a:defRPr>
            </a:lvl3pPr>
            <a:lvl4pPr marL="2184400" indent="-8128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–"/>
              <a:defRPr sz="6400">
                <a:solidFill>
                  <a:srgbClr val="000000"/>
                </a:solidFill>
              </a:defRPr>
            </a:lvl4pPr>
            <a:lvl5pPr marL="2641600" indent="-8128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»"/>
              <a:defRPr sz="6400">
                <a:solidFill>
                  <a:srgbClr val="000000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2042577"/>
            <a:ext cx="1946962" cy="11442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56295" y="13029190"/>
            <a:ext cx="469661" cy="485139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01"/>
          <p:cNvSpPr txBox="1"/>
          <p:nvPr/>
        </p:nvSpPr>
        <p:spPr>
          <a:xfrm>
            <a:off x="23230653" y="13029190"/>
            <a:ext cx="995303" cy="48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spAutoFit/>
          </a:bodyPr>
          <a:lstStyle>
            <a:lvl1pPr algn="r"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219199" y="549276"/>
            <a:ext cx="21945602" cy="228600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9199" y="3089774"/>
            <a:ext cx="10769601" cy="6788152"/>
          </a:xfrm>
          <a:prstGeom prst="rect">
            <a:avLst/>
          </a:prstGeom>
        </p:spPr>
        <p:txBody>
          <a:bodyPr/>
          <a:lstStyle>
            <a:lvl1pPr marL="623999" indent="-623999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•"/>
              <a:defRPr sz="4800">
                <a:solidFill>
                  <a:srgbClr val="000000"/>
                </a:solidFill>
              </a:defRPr>
            </a:lvl1pPr>
            <a:lvl2pPr marL="1219200" indent="-7620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–"/>
              <a:defRPr sz="4800">
                <a:solidFill>
                  <a:srgbClr val="000000"/>
                </a:solidFill>
              </a:defRPr>
            </a:lvl2pPr>
            <a:lvl3pPr marL="1524000" indent="-6096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•"/>
              <a:defRPr sz="4800">
                <a:solidFill>
                  <a:srgbClr val="000000"/>
                </a:solidFill>
              </a:defRPr>
            </a:lvl3pPr>
            <a:lvl4pPr marL="1981200" indent="-6096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–"/>
              <a:defRPr sz="4800">
                <a:solidFill>
                  <a:srgbClr val="000000"/>
                </a:solidFill>
              </a:defRPr>
            </a:lvl4pPr>
            <a:lvl5pPr marL="2438400" indent="-6096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»"/>
              <a:defRPr sz="4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8896" y="12509900"/>
            <a:ext cx="895904" cy="955039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0" name="Picture 3" descr="Picture 3">
            <a:extLst>
              <a:ext uri="{FF2B5EF4-FFF2-40B4-BE49-F238E27FC236}">
                <a16:creationId xmlns:a16="http://schemas.microsoft.com/office/drawing/2014/main" id="{9C050821-C179-4442-BE82-91363A869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199" y="12042577"/>
            <a:ext cx="1946962" cy="11442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2042578"/>
            <a:ext cx="1946962" cy="114425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219199" y="533396"/>
            <a:ext cx="21945602" cy="231140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5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2517966" y="3001436"/>
            <a:ext cx="10646834" cy="83230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19199" y="3001436"/>
            <a:ext cx="10836062" cy="28366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defRPr sz="36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1600"/>
              </a:spcBef>
              <a:defRPr sz="36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1600"/>
              </a:spcBef>
              <a:defRPr sz="36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1600"/>
              </a:spcBef>
              <a:defRPr sz="36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1600"/>
              </a:spcBef>
              <a:defRPr sz="36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 Placeholder 3"/>
          <p:cNvSpPr txBox="1"/>
          <p:nvPr/>
        </p:nvSpPr>
        <p:spPr>
          <a:xfrm>
            <a:off x="23230653" y="13139137"/>
            <a:ext cx="995303" cy="48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spAutoFit/>
          </a:bodyPr>
          <a:lstStyle>
            <a:lvl1pPr algn="r"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8896" y="12509900"/>
            <a:ext cx="895904" cy="955039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2042578"/>
            <a:ext cx="1946962" cy="114425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01"/>
          <p:cNvSpPr txBox="1"/>
          <p:nvPr/>
        </p:nvSpPr>
        <p:spPr>
          <a:xfrm>
            <a:off x="23230653" y="13029190"/>
            <a:ext cx="995303" cy="48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spAutoFit/>
          </a:bodyPr>
          <a:lstStyle>
            <a:lvl1pPr algn="r"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1219199" y="549276"/>
            <a:ext cx="21945602" cy="228600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8896" y="12509900"/>
            <a:ext cx="895904" cy="955039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2042578"/>
            <a:ext cx="1946962" cy="114425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1219199" y="549276"/>
            <a:ext cx="21945602" cy="228600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reak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2" y="270933"/>
            <a:ext cx="1137088" cy="665767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219199" y="549276"/>
            <a:ext cx="21945602" cy="228600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17E7B3EF-4551-404B-A2F6-44DCFB49C6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199" y="12042577"/>
            <a:ext cx="1946962" cy="11442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19199" y="1306690"/>
            <a:ext cx="21945602" cy="2206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196" y="3512794"/>
            <a:ext cx="21945605" cy="2377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Picture 18" descr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95030" y="6858000"/>
            <a:ext cx="10169772" cy="59782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792418" y="12355830"/>
            <a:ext cx="682783" cy="713739"/>
          </a:xfrm>
          <a:prstGeom prst="rect">
            <a:avLst/>
          </a:prstGeom>
          <a:ln w="12700">
            <a:miter lim="400000"/>
          </a:ln>
        </p:spPr>
        <p:txBody>
          <a:bodyPr wrap="none" lIns="121918" tIns="121918" rIns="121918" bIns="121918" anchor="ctr">
            <a:spAutoFit/>
          </a:bodyPr>
          <a:lstStyle>
            <a:lvl1pPr algn="r">
              <a:defRPr sz="3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0" marR="0" indent="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3246120" marR="0" indent="-96012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703320" marR="0" indent="-96012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4160520" marR="0" indent="-96012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617720" marR="0" indent="-96012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ontent Placeholder 5"/>
          <p:cNvSpPr txBox="1">
            <a:spLocks noGrp="1"/>
          </p:cNvSpPr>
          <p:nvPr>
            <p:ph type="subTitle" sz="quarter" idx="1"/>
          </p:nvPr>
        </p:nvSpPr>
        <p:spPr>
          <a:xfrm>
            <a:off x="1693333" y="8743618"/>
            <a:ext cx="7805344" cy="7400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AF9800"/>
                </a:solidFill>
              </a:defRPr>
            </a:lvl1pPr>
          </a:lstStyle>
          <a:p>
            <a:r>
              <a:rPr lang="es-AR" sz="4800" dirty="0">
                <a:solidFill>
                  <a:srgbClr val="939598"/>
                </a:solidFill>
              </a:rPr>
              <a:t>5 Octubre 2022</a:t>
            </a:r>
          </a:p>
        </p:txBody>
      </p:sp>
      <p:sp>
        <p:nvSpPr>
          <p:cNvPr id="121" name="Alliance for…"/>
          <p:cNvSpPr txBox="1"/>
          <p:nvPr/>
        </p:nvSpPr>
        <p:spPr>
          <a:xfrm>
            <a:off x="1693333" y="2502553"/>
            <a:ext cx="12218088" cy="2609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 sz="10600" b="1">
                <a:solidFill>
                  <a:srgbClr val="AB993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solidFill>
                  <a:srgbClr val="C7B300"/>
                </a:solidFill>
              </a:rPr>
              <a:t>Alliance for </a:t>
            </a:r>
          </a:p>
          <a:p>
            <a:pPr>
              <a:lnSpc>
                <a:spcPct val="80000"/>
              </a:lnSpc>
              <a:defRPr sz="10600" b="1">
                <a:solidFill>
                  <a:srgbClr val="AF98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solidFill>
                  <a:srgbClr val="C7B300"/>
                </a:solidFill>
              </a:rPr>
              <a:t>Financial Inclusion </a:t>
            </a:r>
          </a:p>
        </p:txBody>
      </p:sp>
      <p:sp>
        <p:nvSpPr>
          <p:cNvPr id="9" name="Group 6">
            <a:extLst>
              <a:ext uri="{FF2B5EF4-FFF2-40B4-BE49-F238E27FC236}">
                <a16:creationId xmlns:a16="http://schemas.microsoft.com/office/drawing/2014/main" id="{F64E60E9-15E4-4830-9772-495760753234}"/>
              </a:ext>
            </a:extLst>
          </p:cNvPr>
          <p:cNvSpPr txBox="1"/>
          <p:nvPr/>
        </p:nvSpPr>
        <p:spPr>
          <a:xfrm>
            <a:off x="1693334" y="9113626"/>
            <a:ext cx="5281328" cy="3738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1">
              <a:lnSpc>
                <a:spcPct val="140000"/>
              </a:lnSpc>
              <a:defRPr sz="1600">
                <a:solidFill>
                  <a:srgbClr val="B8A82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000" dirty="0">
                <a:solidFill>
                  <a:srgbClr val="C7B300"/>
                </a:solidFill>
              </a:rPr>
              <a:t>#afiGlobal   </a:t>
            </a:r>
            <a:endParaRPr lang="en-MY" sz="4000" dirty="0">
              <a:solidFill>
                <a:srgbClr val="C7B300"/>
              </a:solidFill>
            </a:endParaRPr>
          </a:p>
          <a:p>
            <a:pPr lvl="1">
              <a:lnSpc>
                <a:spcPct val="140000"/>
              </a:lnSpc>
              <a:defRPr sz="1600">
                <a:solidFill>
                  <a:srgbClr val="B8A82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000" dirty="0">
                <a:solidFill>
                  <a:srgbClr val="939598"/>
                </a:solidFill>
              </a:rPr>
              <a:t>www.afi-global.org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264FDD7-C859-438B-B4D8-17472E82DA6E}"/>
              </a:ext>
            </a:extLst>
          </p:cNvPr>
          <p:cNvSpPr txBox="1">
            <a:spLocks/>
          </p:cNvSpPr>
          <p:nvPr/>
        </p:nvSpPr>
        <p:spPr>
          <a:xfrm>
            <a:off x="1693333" y="5622621"/>
            <a:ext cx="11865012" cy="298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AF98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32461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7033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41605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6177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s-419" sz="6600" dirty="0">
                <a:solidFill>
                  <a:schemeClr val="tx1"/>
                </a:solidFill>
              </a:rPr>
              <a:t>Estado Actual de las Políticas Nacionales de Inclusion Financiera 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23862856" y="13029190"/>
            <a:ext cx="363100" cy="485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10</a:t>
            </a:fld>
            <a:endParaRPr dirty="0"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D99D6A14-6813-4B92-8D3A-4A0D2433DB8A}"/>
              </a:ext>
            </a:extLst>
          </p:cNvPr>
          <p:cNvSpPr/>
          <p:nvPr/>
        </p:nvSpPr>
        <p:spPr>
          <a:xfrm>
            <a:off x="0" y="515422"/>
            <a:ext cx="431800" cy="1573728"/>
          </a:xfrm>
          <a:prstGeom prst="rect">
            <a:avLst/>
          </a:prstGeom>
          <a:solidFill>
            <a:srgbClr val="C7B300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rgbClr val="199288"/>
              </a:solidFill>
            </a:endParaRPr>
          </a:p>
        </p:txBody>
      </p:sp>
      <p:sp>
        <p:nvSpPr>
          <p:cNvPr id="11" name="AFI Governance – Board Members">
            <a:extLst>
              <a:ext uri="{FF2B5EF4-FFF2-40B4-BE49-F238E27FC236}">
                <a16:creationId xmlns:a16="http://schemas.microsoft.com/office/drawing/2014/main" id="{C391F3DC-6624-460F-8AED-3ADBFAE69C83}"/>
              </a:ext>
            </a:extLst>
          </p:cNvPr>
          <p:cNvSpPr txBox="1"/>
          <p:nvPr/>
        </p:nvSpPr>
        <p:spPr>
          <a:xfrm>
            <a:off x="849723" y="975139"/>
            <a:ext cx="20015668" cy="907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lnSpc>
                <a:spcPct val="70000"/>
              </a:lnSpc>
              <a:defRPr sz="5200" b="1" spc="-104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419" sz="6000" dirty="0">
                <a:solidFill>
                  <a:schemeClr val="tx1"/>
                </a:solidFill>
              </a:rPr>
              <a:t>Países con Estrategias Nacionales de Inclusion Financiera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844CC-0C4D-4224-8386-4BBB62D72072}"/>
              </a:ext>
            </a:extLst>
          </p:cNvPr>
          <p:cNvSpPr txBox="1"/>
          <p:nvPr/>
        </p:nvSpPr>
        <p:spPr>
          <a:xfrm>
            <a:off x="1710813" y="2686137"/>
            <a:ext cx="20795225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CR" sz="4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 de países afiliados a AFI en el desarrollo de sus Estrategias Nacionales de Inclusion Financiera (ENIF)</a:t>
            </a:r>
            <a:endParaRPr lang="en-MY" sz="4400" dirty="0">
              <a:latin typeface="Trebuchet MS" panose="020B0603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775B2D-EA38-4A88-8941-2F2331D4A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2582"/>
              </p:ext>
            </p:extLst>
          </p:nvPr>
        </p:nvGraphicFramePr>
        <p:xfrm>
          <a:off x="2857057" y="4530777"/>
          <a:ext cx="16197859" cy="7372012"/>
        </p:xfrm>
        <a:graphic>
          <a:graphicData uri="http://schemas.openxmlformats.org/drawingml/2006/table">
            <a:tbl>
              <a:tblPr firstRow="1" firstCol="1" bandRow="1">
                <a:tableStyleId>{33BA23B1-9221-436E-865A-0063620EA4FD}</a:tableStyleId>
              </a:tblPr>
              <a:tblGrid>
                <a:gridCol w="3416008">
                  <a:extLst>
                    <a:ext uri="{9D8B030D-6E8A-4147-A177-3AD203B41FA5}">
                      <a16:colId xmlns:a16="http://schemas.microsoft.com/office/drawing/2014/main" val="3379772115"/>
                    </a:ext>
                  </a:extLst>
                </a:gridCol>
                <a:gridCol w="3316199">
                  <a:extLst>
                    <a:ext uri="{9D8B030D-6E8A-4147-A177-3AD203B41FA5}">
                      <a16:colId xmlns:a16="http://schemas.microsoft.com/office/drawing/2014/main" val="141803682"/>
                    </a:ext>
                  </a:extLst>
                </a:gridCol>
                <a:gridCol w="3605964">
                  <a:extLst>
                    <a:ext uri="{9D8B030D-6E8A-4147-A177-3AD203B41FA5}">
                      <a16:colId xmlns:a16="http://schemas.microsoft.com/office/drawing/2014/main" val="3513521292"/>
                    </a:ext>
                  </a:extLst>
                </a:gridCol>
                <a:gridCol w="1963961">
                  <a:extLst>
                    <a:ext uri="{9D8B030D-6E8A-4147-A177-3AD203B41FA5}">
                      <a16:colId xmlns:a16="http://schemas.microsoft.com/office/drawing/2014/main" val="3151065255"/>
                    </a:ext>
                  </a:extLst>
                </a:gridCol>
                <a:gridCol w="1996158">
                  <a:extLst>
                    <a:ext uri="{9D8B030D-6E8A-4147-A177-3AD203B41FA5}">
                      <a16:colId xmlns:a16="http://schemas.microsoft.com/office/drawing/2014/main" val="3958402057"/>
                    </a:ext>
                  </a:extLst>
                </a:gridCol>
                <a:gridCol w="1899569">
                  <a:extLst>
                    <a:ext uri="{9D8B030D-6E8A-4147-A177-3AD203B41FA5}">
                      <a16:colId xmlns:a16="http://schemas.microsoft.com/office/drawing/2014/main" val="3423919216"/>
                    </a:ext>
                  </a:extLst>
                </a:gridCol>
              </a:tblGrid>
              <a:tr h="14476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% Países miembro de AFI con ENIF por región 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% Países miembro de AFI formulando ENIF por región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1era ENIF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2nda ENIF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3era ENIF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extLst>
                  <a:ext uri="{0D108BD9-81ED-4DB2-BD59-A6C34878D82A}">
                    <a16:rowId xmlns:a16="http://schemas.microsoft.com/office/drawing/2014/main" val="691328767"/>
                  </a:ext>
                </a:extLst>
              </a:tr>
              <a:tr h="8025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Asia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92%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17%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extLst>
                  <a:ext uri="{0D108BD9-81ED-4DB2-BD59-A6C34878D82A}">
                    <a16:rowId xmlns:a16="http://schemas.microsoft.com/office/drawing/2014/main" val="304187339"/>
                  </a:ext>
                </a:extLst>
              </a:tr>
              <a:tr h="7407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Europa y Asia Central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57%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extLst>
                  <a:ext uri="{0D108BD9-81ED-4DB2-BD59-A6C34878D82A}">
                    <a16:rowId xmlns:a16="http://schemas.microsoft.com/office/drawing/2014/main" val="3559034088"/>
                  </a:ext>
                </a:extLst>
              </a:tr>
              <a:tr h="956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Latino América y el Caribe 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69%</a:t>
                      </a:r>
                      <a:endParaRPr lang="en-MY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15%</a:t>
                      </a:r>
                      <a:endParaRPr lang="en-MY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56%</a:t>
                      </a:r>
                      <a:endParaRPr lang="en-MY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44%</a:t>
                      </a:r>
                      <a:endParaRPr lang="en-MY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extLst>
                  <a:ext uri="{0D108BD9-81ED-4DB2-BD59-A6C34878D82A}">
                    <a16:rowId xmlns:a16="http://schemas.microsoft.com/office/drawing/2014/main" val="4073869278"/>
                  </a:ext>
                </a:extLst>
              </a:tr>
              <a:tr h="10387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Norte de Africa y Oriente Medio 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57%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extLst>
                  <a:ext uri="{0D108BD9-81ED-4DB2-BD59-A6C34878D82A}">
                    <a16:rowId xmlns:a16="http://schemas.microsoft.com/office/drawing/2014/main" val="239535012"/>
                  </a:ext>
                </a:extLst>
              </a:tr>
              <a:tr h="9049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Islas del Pacifico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88%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13%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57%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14%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extLst>
                  <a:ext uri="{0D108BD9-81ED-4DB2-BD59-A6C34878D82A}">
                    <a16:rowId xmlns:a16="http://schemas.microsoft.com/office/drawing/2014/main" val="1293826655"/>
                  </a:ext>
                </a:extLst>
              </a:tr>
              <a:tr h="10422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Africa Sub-Sahara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24%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68%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28%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extLst>
                  <a:ext uri="{0D108BD9-81ED-4DB2-BD59-A6C34878D82A}">
                    <a16:rowId xmlns:a16="http://schemas.microsoft.com/office/drawing/2014/main" val="322887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3692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756295" y="13029190"/>
            <a:ext cx="469661" cy="485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11</a:t>
            </a:fld>
            <a:endParaRPr dirty="0"/>
          </a:p>
        </p:txBody>
      </p:sp>
      <p:grpSp>
        <p:nvGrpSpPr>
          <p:cNvPr id="695" name="Group"/>
          <p:cNvGrpSpPr/>
          <p:nvPr/>
        </p:nvGrpSpPr>
        <p:grpSpPr>
          <a:xfrm>
            <a:off x="274618" y="2911184"/>
            <a:ext cx="17296012" cy="8255219"/>
            <a:chOff x="0" y="0"/>
            <a:chExt cx="19469273" cy="11529111"/>
          </a:xfrm>
        </p:grpSpPr>
        <p:sp>
          <p:nvSpPr>
            <p:cNvPr id="396" name="Freeform 5"/>
            <p:cNvSpPr/>
            <p:nvPr/>
          </p:nvSpPr>
          <p:spPr>
            <a:xfrm>
              <a:off x="5081262" y="4018307"/>
              <a:ext cx="119643" cy="5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0400" extrusionOk="0">
                  <a:moveTo>
                    <a:pt x="900" y="15600"/>
                  </a:moveTo>
                  <a:cubicBezTo>
                    <a:pt x="-300" y="15600"/>
                    <a:pt x="-300" y="15600"/>
                    <a:pt x="900" y="13200"/>
                  </a:cubicBezTo>
                  <a:cubicBezTo>
                    <a:pt x="4500" y="8400"/>
                    <a:pt x="3300" y="8400"/>
                    <a:pt x="4500" y="8400"/>
                  </a:cubicBezTo>
                  <a:cubicBezTo>
                    <a:pt x="6900" y="8400"/>
                    <a:pt x="6900" y="8400"/>
                    <a:pt x="9300" y="8400"/>
                  </a:cubicBezTo>
                  <a:cubicBezTo>
                    <a:pt x="10500" y="3600"/>
                    <a:pt x="12900" y="8400"/>
                    <a:pt x="14100" y="3600"/>
                  </a:cubicBezTo>
                  <a:cubicBezTo>
                    <a:pt x="17700" y="-1200"/>
                    <a:pt x="20100" y="-1200"/>
                    <a:pt x="16500" y="3600"/>
                  </a:cubicBezTo>
                  <a:cubicBezTo>
                    <a:pt x="14100" y="8400"/>
                    <a:pt x="14100" y="8400"/>
                    <a:pt x="16500" y="8400"/>
                  </a:cubicBezTo>
                  <a:cubicBezTo>
                    <a:pt x="17700" y="3600"/>
                    <a:pt x="17700" y="8400"/>
                    <a:pt x="20100" y="3600"/>
                  </a:cubicBezTo>
                  <a:cubicBezTo>
                    <a:pt x="21300" y="3600"/>
                    <a:pt x="21300" y="3600"/>
                    <a:pt x="20100" y="3600"/>
                  </a:cubicBezTo>
                  <a:cubicBezTo>
                    <a:pt x="17700" y="8400"/>
                    <a:pt x="14100" y="13200"/>
                    <a:pt x="12900" y="13200"/>
                  </a:cubicBezTo>
                  <a:cubicBezTo>
                    <a:pt x="10500" y="13200"/>
                    <a:pt x="10500" y="15600"/>
                    <a:pt x="9300" y="15600"/>
                  </a:cubicBezTo>
                  <a:cubicBezTo>
                    <a:pt x="6900" y="15600"/>
                    <a:pt x="4500" y="15600"/>
                    <a:pt x="4500" y="15600"/>
                  </a:cubicBezTo>
                  <a:cubicBezTo>
                    <a:pt x="4500" y="20400"/>
                    <a:pt x="900" y="20400"/>
                    <a:pt x="900" y="20400"/>
                  </a:cubicBezTo>
                  <a:cubicBezTo>
                    <a:pt x="3300" y="15600"/>
                    <a:pt x="3300" y="15600"/>
                    <a:pt x="900" y="15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397" name="Freeform 7"/>
            <p:cNvSpPr/>
            <p:nvPr/>
          </p:nvSpPr>
          <p:spPr>
            <a:xfrm>
              <a:off x="7755273" y="1846299"/>
              <a:ext cx="601674" cy="30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0300" extrusionOk="0">
                  <a:moveTo>
                    <a:pt x="19068" y="5277"/>
                  </a:moveTo>
                  <a:cubicBezTo>
                    <a:pt x="19788" y="5277"/>
                    <a:pt x="19548" y="5737"/>
                    <a:pt x="20268" y="6656"/>
                  </a:cubicBezTo>
                  <a:cubicBezTo>
                    <a:pt x="21228" y="6656"/>
                    <a:pt x="21228" y="9414"/>
                    <a:pt x="20988" y="10792"/>
                  </a:cubicBezTo>
                  <a:cubicBezTo>
                    <a:pt x="20268" y="12171"/>
                    <a:pt x="20268" y="10792"/>
                    <a:pt x="19548" y="13090"/>
                  </a:cubicBezTo>
                  <a:cubicBezTo>
                    <a:pt x="18828" y="14929"/>
                    <a:pt x="18108" y="13550"/>
                    <a:pt x="16908" y="14929"/>
                  </a:cubicBezTo>
                  <a:cubicBezTo>
                    <a:pt x="15468" y="16307"/>
                    <a:pt x="14988" y="18146"/>
                    <a:pt x="14028" y="18146"/>
                  </a:cubicBezTo>
                  <a:cubicBezTo>
                    <a:pt x="12588" y="18146"/>
                    <a:pt x="13308" y="19524"/>
                    <a:pt x="11868" y="19984"/>
                  </a:cubicBezTo>
                  <a:cubicBezTo>
                    <a:pt x="10428" y="20903"/>
                    <a:pt x="10668" y="19524"/>
                    <a:pt x="9228" y="19524"/>
                  </a:cubicBezTo>
                  <a:cubicBezTo>
                    <a:pt x="7788" y="19524"/>
                    <a:pt x="7788" y="17226"/>
                    <a:pt x="5868" y="17226"/>
                  </a:cubicBezTo>
                  <a:cubicBezTo>
                    <a:pt x="4188" y="17226"/>
                    <a:pt x="3708" y="18146"/>
                    <a:pt x="3708" y="16307"/>
                  </a:cubicBezTo>
                  <a:cubicBezTo>
                    <a:pt x="3468" y="14929"/>
                    <a:pt x="4428" y="17226"/>
                    <a:pt x="4908" y="15848"/>
                  </a:cubicBezTo>
                  <a:cubicBezTo>
                    <a:pt x="5148" y="14929"/>
                    <a:pt x="5148" y="13550"/>
                    <a:pt x="4428" y="13090"/>
                  </a:cubicBezTo>
                  <a:cubicBezTo>
                    <a:pt x="4188" y="13090"/>
                    <a:pt x="4908" y="11712"/>
                    <a:pt x="3708" y="11712"/>
                  </a:cubicBezTo>
                  <a:cubicBezTo>
                    <a:pt x="2028" y="10792"/>
                    <a:pt x="1308" y="12171"/>
                    <a:pt x="1308" y="10792"/>
                  </a:cubicBezTo>
                  <a:cubicBezTo>
                    <a:pt x="1308" y="10333"/>
                    <a:pt x="2268" y="10792"/>
                    <a:pt x="2988" y="10333"/>
                  </a:cubicBezTo>
                  <a:cubicBezTo>
                    <a:pt x="3468" y="9414"/>
                    <a:pt x="3708" y="10792"/>
                    <a:pt x="4908" y="10333"/>
                  </a:cubicBezTo>
                  <a:cubicBezTo>
                    <a:pt x="5868" y="8494"/>
                    <a:pt x="4188" y="10333"/>
                    <a:pt x="4188" y="8494"/>
                  </a:cubicBezTo>
                  <a:cubicBezTo>
                    <a:pt x="4188" y="8035"/>
                    <a:pt x="5868" y="7116"/>
                    <a:pt x="4428" y="7116"/>
                  </a:cubicBezTo>
                  <a:cubicBezTo>
                    <a:pt x="2988" y="6656"/>
                    <a:pt x="2988" y="6656"/>
                    <a:pt x="2028" y="7116"/>
                  </a:cubicBezTo>
                  <a:cubicBezTo>
                    <a:pt x="828" y="8035"/>
                    <a:pt x="-372" y="6656"/>
                    <a:pt x="108" y="6656"/>
                  </a:cubicBezTo>
                  <a:cubicBezTo>
                    <a:pt x="588" y="5737"/>
                    <a:pt x="1308" y="6656"/>
                    <a:pt x="828" y="5737"/>
                  </a:cubicBezTo>
                  <a:cubicBezTo>
                    <a:pt x="828" y="4358"/>
                    <a:pt x="1548" y="5737"/>
                    <a:pt x="1548" y="4358"/>
                  </a:cubicBezTo>
                  <a:cubicBezTo>
                    <a:pt x="1548" y="2980"/>
                    <a:pt x="2028" y="1601"/>
                    <a:pt x="2748" y="2980"/>
                  </a:cubicBezTo>
                  <a:cubicBezTo>
                    <a:pt x="3468" y="3899"/>
                    <a:pt x="4908" y="5277"/>
                    <a:pt x="4428" y="3899"/>
                  </a:cubicBezTo>
                  <a:cubicBezTo>
                    <a:pt x="4188" y="2980"/>
                    <a:pt x="2988" y="2980"/>
                    <a:pt x="2748" y="2060"/>
                  </a:cubicBezTo>
                  <a:cubicBezTo>
                    <a:pt x="2268" y="1601"/>
                    <a:pt x="2988" y="222"/>
                    <a:pt x="4188" y="682"/>
                  </a:cubicBezTo>
                  <a:cubicBezTo>
                    <a:pt x="5148" y="1601"/>
                    <a:pt x="4428" y="1601"/>
                    <a:pt x="5868" y="2980"/>
                  </a:cubicBezTo>
                  <a:cubicBezTo>
                    <a:pt x="7068" y="4358"/>
                    <a:pt x="5868" y="4358"/>
                    <a:pt x="6348" y="6656"/>
                  </a:cubicBezTo>
                  <a:cubicBezTo>
                    <a:pt x="7068" y="9414"/>
                    <a:pt x="7068" y="4358"/>
                    <a:pt x="7788" y="5737"/>
                  </a:cubicBezTo>
                  <a:cubicBezTo>
                    <a:pt x="8268" y="7116"/>
                    <a:pt x="8508" y="5737"/>
                    <a:pt x="8268" y="4358"/>
                  </a:cubicBezTo>
                  <a:cubicBezTo>
                    <a:pt x="7788" y="3899"/>
                    <a:pt x="8508" y="1601"/>
                    <a:pt x="8988" y="3899"/>
                  </a:cubicBezTo>
                  <a:cubicBezTo>
                    <a:pt x="9708" y="5737"/>
                    <a:pt x="9948" y="5737"/>
                    <a:pt x="9948" y="4358"/>
                  </a:cubicBezTo>
                  <a:cubicBezTo>
                    <a:pt x="9948" y="2980"/>
                    <a:pt x="11388" y="1601"/>
                    <a:pt x="11388" y="2980"/>
                  </a:cubicBezTo>
                  <a:cubicBezTo>
                    <a:pt x="11868" y="4358"/>
                    <a:pt x="12108" y="5277"/>
                    <a:pt x="12108" y="3899"/>
                  </a:cubicBezTo>
                  <a:cubicBezTo>
                    <a:pt x="12108" y="2060"/>
                    <a:pt x="12588" y="1601"/>
                    <a:pt x="13308" y="3899"/>
                  </a:cubicBezTo>
                  <a:cubicBezTo>
                    <a:pt x="14028" y="5277"/>
                    <a:pt x="14028" y="1601"/>
                    <a:pt x="14748" y="2060"/>
                  </a:cubicBezTo>
                  <a:cubicBezTo>
                    <a:pt x="15468" y="2980"/>
                    <a:pt x="15948" y="2060"/>
                    <a:pt x="15468" y="1601"/>
                  </a:cubicBezTo>
                  <a:cubicBezTo>
                    <a:pt x="14988" y="222"/>
                    <a:pt x="16668" y="-697"/>
                    <a:pt x="16908" y="682"/>
                  </a:cubicBezTo>
                  <a:cubicBezTo>
                    <a:pt x="17628" y="3899"/>
                    <a:pt x="17628" y="1601"/>
                    <a:pt x="18348" y="1601"/>
                  </a:cubicBezTo>
                  <a:cubicBezTo>
                    <a:pt x="19068" y="682"/>
                    <a:pt x="19548" y="682"/>
                    <a:pt x="18828" y="2060"/>
                  </a:cubicBezTo>
                  <a:cubicBezTo>
                    <a:pt x="17628" y="3899"/>
                    <a:pt x="19788" y="2060"/>
                    <a:pt x="19068" y="4358"/>
                  </a:cubicBezTo>
                  <a:cubicBezTo>
                    <a:pt x="18828" y="4358"/>
                    <a:pt x="18828" y="5277"/>
                    <a:pt x="19068" y="527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398" name="Freeform 12"/>
            <p:cNvSpPr/>
            <p:nvPr/>
          </p:nvSpPr>
          <p:spPr>
            <a:xfrm>
              <a:off x="5146574" y="0"/>
              <a:ext cx="3286946" cy="246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54" extrusionOk="0">
                  <a:moveTo>
                    <a:pt x="16471" y="12895"/>
                  </a:moveTo>
                  <a:cubicBezTo>
                    <a:pt x="16781" y="12534"/>
                    <a:pt x="17001" y="13076"/>
                    <a:pt x="17399" y="13076"/>
                  </a:cubicBezTo>
                  <a:cubicBezTo>
                    <a:pt x="17797" y="12955"/>
                    <a:pt x="17929" y="12955"/>
                    <a:pt x="17664" y="13136"/>
                  </a:cubicBezTo>
                  <a:cubicBezTo>
                    <a:pt x="17399" y="13256"/>
                    <a:pt x="17620" y="13376"/>
                    <a:pt x="17311" y="13376"/>
                  </a:cubicBezTo>
                  <a:cubicBezTo>
                    <a:pt x="17134" y="13376"/>
                    <a:pt x="17399" y="13557"/>
                    <a:pt x="17134" y="13617"/>
                  </a:cubicBezTo>
                  <a:cubicBezTo>
                    <a:pt x="16869" y="13617"/>
                    <a:pt x="16736" y="13798"/>
                    <a:pt x="16604" y="14098"/>
                  </a:cubicBezTo>
                  <a:cubicBezTo>
                    <a:pt x="16471" y="14279"/>
                    <a:pt x="15897" y="14279"/>
                    <a:pt x="15500" y="14459"/>
                  </a:cubicBezTo>
                  <a:cubicBezTo>
                    <a:pt x="15102" y="14760"/>
                    <a:pt x="15102" y="14399"/>
                    <a:pt x="15058" y="14640"/>
                  </a:cubicBezTo>
                  <a:cubicBezTo>
                    <a:pt x="14970" y="14820"/>
                    <a:pt x="14705" y="14820"/>
                    <a:pt x="14572" y="14760"/>
                  </a:cubicBezTo>
                  <a:cubicBezTo>
                    <a:pt x="14351" y="14640"/>
                    <a:pt x="13954" y="14219"/>
                    <a:pt x="14219" y="14580"/>
                  </a:cubicBezTo>
                  <a:cubicBezTo>
                    <a:pt x="14440" y="14820"/>
                    <a:pt x="14351" y="14941"/>
                    <a:pt x="14219" y="14941"/>
                  </a:cubicBezTo>
                  <a:cubicBezTo>
                    <a:pt x="14086" y="14941"/>
                    <a:pt x="13909" y="15121"/>
                    <a:pt x="13821" y="15482"/>
                  </a:cubicBezTo>
                  <a:cubicBezTo>
                    <a:pt x="13821" y="15783"/>
                    <a:pt x="13379" y="16325"/>
                    <a:pt x="13159" y="16325"/>
                  </a:cubicBezTo>
                  <a:cubicBezTo>
                    <a:pt x="13159" y="16325"/>
                    <a:pt x="13159" y="16264"/>
                    <a:pt x="13070" y="16264"/>
                  </a:cubicBezTo>
                  <a:cubicBezTo>
                    <a:pt x="13026" y="16264"/>
                    <a:pt x="13070" y="16445"/>
                    <a:pt x="13026" y="16445"/>
                  </a:cubicBezTo>
                  <a:cubicBezTo>
                    <a:pt x="12938" y="16445"/>
                    <a:pt x="12805" y="16625"/>
                    <a:pt x="12761" y="16505"/>
                  </a:cubicBezTo>
                  <a:cubicBezTo>
                    <a:pt x="12628" y="16625"/>
                    <a:pt x="12628" y="16625"/>
                    <a:pt x="12628" y="16625"/>
                  </a:cubicBezTo>
                  <a:cubicBezTo>
                    <a:pt x="12673" y="16746"/>
                    <a:pt x="12673" y="16806"/>
                    <a:pt x="12628" y="16746"/>
                  </a:cubicBezTo>
                  <a:cubicBezTo>
                    <a:pt x="12540" y="16625"/>
                    <a:pt x="12540" y="16746"/>
                    <a:pt x="12496" y="16806"/>
                  </a:cubicBezTo>
                  <a:cubicBezTo>
                    <a:pt x="12408" y="16926"/>
                    <a:pt x="12363" y="16926"/>
                    <a:pt x="12275" y="16926"/>
                  </a:cubicBezTo>
                  <a:cubicBezTo>
                    <a:pt x="12231" y="16806"/>
                    <a:pt x="12275" y="16625"/>
                    <a:pt x="12275" y="16505"/>
                  </a:cubicBezTo>
                  <a:cubicBezTo>
                    <a:pt x="12275" y="16445"/>
                    <a:pt x="12408" y="16445"/>
                    <a:pt x="12408" y="16325"/>
                  </a:cubicBezTo>
                  <a:cubicBezTo>
                    <a:pt x="12408" y="16264"/>
                    <a:pt x="12540" y="16264"/>
                    <a:pt x="12408" y="16264"/>
                  </a:cubicBezTo>
                  <a:cubicBezTo>
                    <a:pt x="12275" y="16264"/>
                    <a:pt x="12275" y="16144"/>
                    <a:pt x="12231" y="16264"/>
                  </a:cubicBezTo>
                  <a:cubicBezTo>
                    <a:pt x="12231" y="16264"/>
                    <a:pt x="12408" y="16325"/>
                    <a:pt x="12275" y="16445"/>
                  </a:cubicBezTo>
                  <a:cubicBezTo>
                    <a:pt x="12143" y="16505"/>
                    <a:pt x="12275" y="16505"/>
                    <a:pt x="12231" y="16625"/>
                  </a:cubicBezTo>
                  <a:cubicBezTo>
                    <a:pt x="12098" y="16746"/>
                    <a:pt x="12231" y="16746"/>
                    <a:pt x="12143" y="16806"/>
                  </a:cubicBezTo>
                  <a:cubicBezTo>
                    <a:pt x="12143" y="16926"/>
                    <a:pt x="12098" y="16806"/>
                    <a:pt x="11966" y="16926"/>
                  </a:cubicBezTo>
                  <a:cubicBezTo>
                    <a:pt x="11833" y="16926"/>
                    <a:pt x="11745" y="16806"/>
                    <a:pt x="11657" y="16926"/>
                  </a:cubicBezTo>
                  <a:cubicBezTo>
                    <a:pt x="11524" y="16986"/>
                    <a:pt x="11480" y="16926"/>
                    <a:pt x="11613" y="16986"/>
                  </a:cubicBezTo>
                  <a:cubicBezTo>
                    <a:pt x="11745" y="17107"/>
                    <a:pt x="11745" y="17167"/>
                    <a:pt x="11657" y="17107"/>
                  </a:cubicBezTo>
                  <a:cubicBezTo>
                    <a:pt x="11524" y="17107"/>
                    <a:pt x="11524" y="17468"/>
                    <a:pt x="11392" y="17347"/>
                  </a:cubicBezTo>
                  <a:cubicBezTo>
                    <a:pt x="11259" y="17287"/>
                    <a:pt x="10994" y="17287"/>
                    <a:pt x="11215" y="17528"/>
                  </a:cubicBezTo>
                  <a:cubicBezTo>
                    <a:pt x="11392" y="17829"/>
                    <a:pt x="11392" y="17949"/>
                    <a:pt x="11347" y="17949"/>
                  </a:cubicBezTo>
                  <a:cubicBezTo>
                    <a:pt x="11215" y="17829"/>
                    <a:pt x="11215" y="18009"/>
                    <a:pt x="11082" y="17949"/>
                  </a:cubicBezTo>
                  <a:cubicBezTo>
                    <a:pt x="10950" y="17829"/>
                    <a:pt x="10994" y="18130"/>
                    <a:pt x="11215" y="18130"/>
                  </a:cubicBezTo>
                  <a:cubicBezTo>
                    <a:pt x="11392" y="18130"/>
                    <a:pt x="11259" y="18130"/>
                    <a:pt x="11347" y="18310"/>
                  </a:cubicBezTo>
                  <a:cubicBezTo>
                    <a:pt x="11347" y="18611"/>
                    <a:pt x="11127" y="18611"/>
                    <a:pt x="11127" y="18791"/>
                  </a:cubicBezTo>
                  <a:cubicBezTo>
                    <a:pt x="11127" y="19032"/>
                    <a:pt x="10994" y="18611"/>
                    <a:pt x="10994" y="18852"/>
                  </a:cubicBezTo>
                  <a:cubicBezTo>
                    <a:pt x="10950" y="19213"/>
                    <a:pt x="10685" y="19032"/>
                    <a:pt x="10685" y="19213"/>
                  </a:cubicBezTo>
                  <a:cubicBezTo>
                    <a:pt x="10597" y="19333"/>
                    <a:pt x="10729" y="19213"/>
                    <a:pt x="10729" y="19453"/>
                  </a:cubicBezTo>
                  <a:cubicBezTo>
                    <a:pt x="10817" y="19634"/>
                    <a:pt x="10464" y="19213"/>
                    <a:pt x="10597" y="19513"/>
                  </a:cubicBezTo>
                  <a:cubicBezTo>
                    <a:pt x="10685" y="19694"/>
                    <a:pt x="10729" y="19453"/>
                    <a:pt x="10729" y="19694"/>
                  </a:cubicBezTo>
                  <a:cubicBezTo>
                    <a:pt x="10817" y="19995"/>
                    <a:pt x="10464" y="20536"/>
                    <a:pt x="10552" y="20717"/>
                  </a:cubicBezTo>
                  <a:cubicBezTo>
                    <a:pt x="10597" y="20957"/>
                    <a:pt x="10376" y="20957"/>
                    <a:pt x="10332" y="21018"/>
                  </a:cubicBezTo>
                  <a:cubicBezTo>
                    <a:pt x="10243" y="21198"/>
                    <a:pt x="10464" y="20957"/>
                    <a:pt x="10464" y="21198"/>
                  </a:cubicBezTo>
                  <a:cubicBezTo>
                    <a:pt x="10464" y="21499"/>
                    <a:pt x="10332" y="21499"/>
                    <a:pt x="10199" y="21379"/>
                  </a:cubicBezTo>
                  <a:cubicBezTo>
                    <a:pt x="10067" y="21198"/>
                    <a:pt x="10067" y="21138"/>
                    <a:pt x="9934" y="21318"/>
                  </a:cubicBezTo>
                  <a:cubicBezTo>
                    <a:pt x="9846" y="21379"/>
                    <a:pt x="9669" y="21379"/>
                    <a:pt x="9713" y="21138"/>
                  </a:cubicBezTo>
                  <a:cubicBezTo>
                    <a:pt x="9934" y="20837"/>
                    <a:pt x="9669" y="21138"/>
                    <a:pt x="9536" y="21018"/>
                  </a:cubicBezTo>
                  <a:cubicBezTo>
                    <a:pt x="9316" y="20837"/>
                    <a:pt x="9316" y="20837"/>
                    <a:pt x="9448" y="20657"/>
                  </a:cubicBezTo>
                  <a:cubicBezTo>
                    <a:pt x="9581" y="20476"/>
                    <a:pt x="9404" y="20296"/>
                    <a:pt x="9404" y="20476"/>
                  </a:cubicBezTo>
                  <a:cubicBezTo>
                    <a:pt x="9448" y="20536"/>
                    <a:pt x="9271" y="20536"/>
                    <a:pt x="9183" y="20717"/>
                  </a:cubicBezTo>
                  <a:cubicBezTo>
                    <a:pt x="9051" y="20837"/>
                    <a:pt x="9139" y="20536"/>
                    <a:pt x="8918" y="20717"/>
                  </a:cubicBezTo>
                  <a:cubicBezTo>
                    <a:pt x="8697" y="20957"/>
                    <a:pt x="8653" y="20837"/>
                    <a:pt x="8653" y="20657"/>
                  </a:cubicBezTo>
                  <a:cubicBezTo>
                    <a:pt x="8565" y="20536"/>
                    <a:pt x="8697" y="20657"/>
                    <a:pt x="8653" y="20536"/>
                  </a:cubicBezTo>
                  <a:cubicBezTo>
                    <a:pt x="8653" y="20356"/>
                    <a:pt x="8432" y="20536"/>
                    <a:pt x="8520" y="20356"/>
                  </a:cubicBezTo>
                  <a:cubicBezTo>
                    <a:pt x="8565" y="20175"/>
                    <a:pt x="8255" y="20356"/>
                    <a:pt x="8300" y="20175"/>
                  </a:cubicBezTo>
                  <a:cubicBezTo>
                    <a:pt x="8388" y="19995"/>
                    <a:pt x="8388" y="19995"/>
                    <a:pt x="8255" y="19995"/>
                  </a:cubicBezTo>
                  <a:cubicBezTo>
                    <a:pt x="8167" y="20115"/>
                    <a:pt x="8300" y="19694"/>
                    <a:pt x="8167" y="19814"/>
                  </a:cubicBezTo>
                  <a:cubicBezTo>
                    <a:pt x="8035" y="19874"/>
                    <a:pt x="8255" y="19634"/>
                    <a:pt x="8035" y="19513"/>
                  </a:cubicBezTo>
                  <a:cubicBezTo>
                    <a:pt x="7902" y="19453"/>
                    <a:pt x="7902" y="19453"/>
                    <a:pt x="7902" y="19333"/>
                  </a:cubicBezTo>
                  <a:cubicBezTo>
                    <a:pt x="7902" y="19152"/>
                    <a:pt x="7770" y="19032"/>
                    <a:pt x="7858" y="18972"/>
                  </a:cubicBezTo>
                  <a:cubicBezTo>
                    <a:pt x="7858" y="18791"/>
                    <a:pt x="7725" y="18972"/>
                    <a:pt x="7637" y="18791"/>
                  </a:cubicBezTo>
                  <a:cubicBezTo>
                    <a:pt x="7593" y="18611"/>
                    <a:pt x="7416" y="18370"/>
                    <a:pt x="7505" y="18310"/>
                  </a:cubicBezTo>
                  <a:cubicBezTo>
                    <a:pt x="7593" y="18190"/>
                    <a:pt x="7372" y="18190"/>
                    <a:pt x="7505" y="18130"/>
                  </a:cubicBezTo>
                  <a:cubicBezTo>
                    <a:pt x="7593" y="18130"/>
                    <a:pt x="7284" y="18009"/>
                    <a:pt x="7593" y="18009"/>
                  </a:cubicBezTo>
                  <a:cubicBezTo>
                    <a:pt x="7770" y="18009"/>
                    <a:pt x="7505" y="17829"/>
                    <a:pt x="7770" y="17829"/>
                  </a:cubicBezTo>
                  <a:cubicBezTo>
                    <a:pt x="7990" y="17829"/>
                    <a:pt x="7637" y="17769"/>
                    <a:pt x="7770" y="17648"/>
                  </a:cubicBezTo>
                  <a:cubicBezTo>
                    <a:pt x="7902" y="17528"/>
                    <a:pt x="8035" y="17949"/>
                    <a:pt x="8035" y="17769"/>
                  </a:cubicBezTo>
                  <a:cubicBezTo>
                    <a:pt x="7990" y="17528"/>
                    <a:pt x="7858" y="17468"/>
                    <a:pt x="7725" y="17648"/>
                  </a:cubicBezTo>
                  <a:cubicBezTo>
                    <a:pt x="7593" y="17769"/>
                    <a:pt x="7725" y="17287"/>
                    <a:pt x="7505" y="17769"/>
                  </a:cubicBezTo>
                  <a:cubicBezTo>
                    <a:pt x="7284" y="18190"/>
                    <a:pt x="7240" y="17829"/>
                    <a:pt x="7284" y="17648"/>
                  </a:cubicBezTo>
                  <a:cubicBezTo>
                    <a:pt x="7284" y="17468"/>
                    <a:pt x="7240" y="17648"/>
                    <a:pt x="7240" y="17347"/>
                  </a:cubicBezTo>
                  <a:cubicBezTo>
                    <a:pt x="7240" y="17167"/>
                    <a:pt x="7107" y="17287"/>
                    <a:pt x="7107" y="17107"/>
                  </a:cubicBezTo>
                  <a:cubicBezTo>
                    <a:pt x="7151" y="16926"/>
                    <a:pt x="7019" y="16806"/>
                    <a:pt x="6974" y="16806"/>
                  </a:cubicBezTo>
                  <a:cubicBezTo>
                    <a:pt x="6842" y="16806"/>
                    <a:pt x="6974" y="16746"/>
                    <a:pt x="6754" y="16505"/>
                  </a:cubicBezTo>
                  <a:cubicBezTo>
                    <a:pt x="6621" y="16325"/>
                    <a:pt x="6754" y="15964"/>
                    <a:pt x="7019" y="15783"/>
                  </a:cubicBezTo>
                  <a:cubicBezTo>
                    <a:pt x="6754" y="15783"/>
                    <a:pt x="6577" y="15783"/>
                    <a:pt x="6621" y="15482"/>
                  </a:cubicBezTo>
                  <a:cubicBezTo>
                    <a:pt x="6709" y="15242"/>
                    <a:pt x="6754" y="15121"/>
                    <a:pt x="6754" y="15061"/>
                  </a:cubicBezTo>
                  <a:cubicBezTo>
                    <a:pt x="6709" y="14941"/>
                    <a:pt x="7019" y="14820"/>
                    <a:pt x="6886" y="14760"/>
                  </a:cubicBezTo>
                  <a:cubicBezTo>
                    <a:pt x="6754" y="14580"/>
                    <a:pt x="6886" y="14640"/>
                    <a:pt x="6842" y="14580"/>
                  </a:cubicBezTo>
                  <a:cubicBezTo>
                    <a:pt x="6842" y="14459"/>
                    <a:pt x="7019" y="14580"/>
                    <a:pt x="7107" y="14399"/>
                  </a:cubicBezTo>
                  <a:cubicBezTo>
                    <a:pt x="7240" y="14279"/>
                    <a:pt x="7372" y="14459"/>
                    <a:pt x="7593" y="14399"/>
                  </a:cubicBezTo>
                  <a:cubicBezTo>
                    <a:pt x="7770" y="14279"/>
                    <a:pt x="7593" y="14279"/>
                    <a:pt x="7593" y="13978"/>
                  </a:cubicBezTo>
                  <a:cubicBezTo>
                    <a:pt x="7637" y="13798"/>
                    <a:pt x="7770" y="13557"/>
                    <a:pt x="7770" y="13376"/>
                  </a:cubicBezTo>
                  <a:cubicBezTo>
                    <a:pt x="7725" y="13136"/>
                    <a:pt x="7637" y="13617"/>
                    <a:pt x="7593" y="13437"/>
                  </a:cubicBezTo>
                  <a:cubicBezTo>
                    <a:pt x="7505" y="13376"/>
                    <a:pt x="7770" y="13136"/>
                    <a:pt x="7372" y="13136"/>
                  </a:cubicBezTo>
                  <a:cubicBezTo>
                    <a:pt x="7019" y="13076"/>
                    <a:pt x="7151" y="12775"/>
                    <a:pt x="6842" y="12775"/>
                  </a:cubicBezTo>
                  <a:cubicBezTo>
                    <a:pt x="6621" y="12775"/>
                    <a:pt x="6356" y="12594"/>
                    <a:pt x="6444" y="12534"/>
                  </a:cubicBezTo>
                  <a:cubicBezTo>
                    <a:pt x="6577" y="12293"/>
                    <a:pt x="7107" y="12414"/>
                    <a:pt x="7240" y="12534"/>
                  </a:cubicBezTo>
                  <a:cubicBezTo>
                    <a:pt x="7416" y="12715"/>
                    <a:pt x="7725" y="12775"/>
                    <a:pt x="7637" y="12715"/>
                  </a:cubicBezTo>
                  <a:cubicBezTo>
                    <a:pt x="7593" y="12594"/>
                    <a:pt x="7505" y="12534"/>
                    <a:pt x="7637" y="12293"/>
                  </a:cubicBezTo>
                  <a:cubicBezTo>
                    <a:pt x="7637" y="12293"/>
                    <a:pt x="7107" y="12233"/>
                    <a:pt x="7151" y="12053"/>
                  </a:cubicBezTo>
                  <a:cubicBezTo>
                    <a:pt x="7284" y="11752"/>
                    <a:pt x="6886" y="11932"/>
                    <a:pt x="7107" y="11752"/>
                  </a:cubicBezTo>
                  <a:cubicBezTo>
                    <a:pt x="7240" y="11692"/>
                    <a:pt x="6754" y="11391"/>
                    <a:pt x="6621" y="11752"/>
                  </a:cubicBezTo>
                  <a:cubicBezTo>
                    <a:pt x="6577" y="12113"/>
                    <a:pt x="6312" y="11752"/>
                    <a:pt x="6179" y="11872"/>
                  </a:cubicBezTo>
                  <a:cubicBezTo>
                    <a:pt x="6091" y="11932"/>
                    <a:pt x="6003" y="11752"/>
                    <a:pt x="5959" y="11692"/>
                  </a:cubicBezTo>
                  <a:cubicBezTo>
                    <a:pt x="5870" y="11451"/>
                    <a:pt x="6312" y="11571"/>
                    <a:pt x="6179" y="11391"/>
                  </a:cubicBezTo>
                  <a:cubicBezTo>
                    <a:pt x="5959" y="11090"/>
                    <a:pt x="5959" y="10910"/>
                    <a:pt x="6179" y="10910"/>
                  </a:cubicBezTo>
                  <a:cubicBezTo>
                    <a:pt x="6356" y="10849"/>
                    <a:pt x="6489" y="10428"/>
                    <a:pt x="6179" y="10368"/>
                  </a:cubicBezTo>
                  <a:cubicBezTo>
                    <a:pt x="5870" y="10248"/>
                    <a:pt x="6356" y="10067"/>
                    <a:pt x="6091" y="9887"/>
                  </a:cubicBezTo>
                  <a:cubicBezTo>
                    <a:pt x="5694" y="9706"/>
                    <a:pt x="6179" y="9706"/>
                    <a:pt x="5870" y="9526"/>
                  </a:cubicBezTo>
                  <a:cubicBezTo>
                    <a:pt x="5738" y="9405"/>
                    <a:pt x="5870" y="9225"/>
                    <a:pt x="5605" y="9405"/>
                  </a:cubicBezTo>
                  <a:cubicBezTo>
                    <a:pt x="5296" y="9526"/>
                    <a:pt x="5605" y="9225"/>
                    <a:pt x="5694" y="9044"/>
                  </a:cubicBezTo>
                  <a:cubicBezTo>
                    <a:pt x="5738" y="8864"/>
                    <a:pt x="4898" y="8383"/>
                    <a:pt x="5031" y="8202"/>
                  </a:cubicBezTo>
                  <a:cubicBezTo>
                    <a:pt x="5208" y="8022"/>
                    <a:pt x="5031" y="8022"/>
                    <a:pt x="4678" y="7721"/>
                  </a:cubicBezTo>
                  <a:cubicBezTo>
                    <a:pt x="4324" y="7540"/>
                    <a:pt x="4324" y="7721"/>
                    <a:pt x="4192" y="7540"/>
                  </a:cubicBezTo>
                  <a:cubicBezTo>
                    <a:pt x="4059" y="7360"/>
                    <a:pt x="3750" y="7540"/>
                    <a:pt x="3485" y="7360"/>
                  </a:cubicBezTo>
                  <a:cubicBezTo>
                    <a:pt x="3220" y="7239"/>
                    <a:pt x="3264" y="7721"/>
                    <a:pt x="3043" y="7480"/>
                  </a:cubicBezTo>
                  <a:cubicBezTo>
                    <a:pt x="2867" y="7239"/>
                    <a:pt x="2911" y="7661"/>
                    <a:pt x="2601" y="7661"/>
                  </a:cubicBezTo>
                  <a:cubicBezTo>
                    <a:pt x="2336" y="7540"/>
                    <a:pt x="2646" y="7239"/>
                    <a:pt x="2381" y="7480"/>
                  </a:cubicBezTo>
                  <a:cubicBezTo>
                    <a:pt x="2071" y="7661"/>
                    <a:pt x="2204" y="7239"/>
                    <a:pt x="2071" y="7360"/>
                  </a:cubicBezTo>
                  <a:cubicBezTo>
                    <a:pt x="1851" y="7480"/>
                    <a:pt x="2469" y="7901"/>
                    <a:pt x="1983" y="7661"/>
                  </a:cubicBezTo>
                  <a:cubicBezTo>
                    <a:pt x="1453" y="7480"/>
                    <a:pt x="923" y="7360"/>
                    <a:pt x="1320" y="7179"/>
                  </a:cubicBezTo>
                  <a:cubicBezTo>
                    <a:pt x="1718" y="6999"/>
                    <a:pt x="923" y="6999"/>
                    <a:pt x="658" y="6818"/>
                  </a:cubicBezTo>
                  <a:cubicBezTo>
                    <a:pt x="305" y="6638"/>
                    <a:pt x="967" y="6397"/>
                    <a:pt x="1497" y="6337"/>
                  </a:cubicBezTo>
                  <a:cubicBezTo>
                    <a:pt x="2071" y="6337"/>
                    <a:pt x="2469" y="6337"/>
                    <a:pt x="2381" y="6156"/>
                  </a:cubicBezTo>
                  <a:cubicBezTo>
                    <a:pt x="2336" y="5976"/>
                    <a:pt x="1939" y="6217"/>
                    <a:pt x="1497" y="6217"/>
                  </a:cubicBezTo>
                  <a:cubicBezTo>
                    <a:pt x="1100" y="6217"/>
                    <a:pt x="967" y="6217"/>
                    <a:pt x="835" y="6036"/>
                  </a:cubicBezTo>
                  <a:cubicBezTo>
                    <a:pt x="702" y="5856"/>
                    <a:pt x="658" y="6036"/>
                    <a:pt x="525" y="5856"/>
                  </a:cubicBezTo>
                  <a:cubicBezTo>
                    <a:pt x="349" y="5795"/>
                    <a:pt x="305" y="5976"/>
                    <a:pt x="84" y="5675"/>
                  </a:cubicBezTo>
                  <a:cubicBezTo>
                    <a:pt x="-93" y="5374"/>
                    <a:pt x="-49" y="5194"/>
                    <a:pt x="790" y="5013"/>
                  </a:cubicBezTo>
                  <a:cubicBezTo>
                    <a:pt x="1497" y="4833"/>
                    <a:pt x="1188" y="4712"/>
                    <a:pt x="1630" y="4652"/>
                  </a:cubicBezTo>
                  <a:cubicBezTo>
                    <a:pt x="2116" y="4532"/>
                    <a:pt x="2381" y="4833"/>
                    <a:pt x="2601" y="4472"/>
                  </a:cubicBezTo>
                  <a:cubicBezTo>
                    <a:pt x="2867" y="4111"/>
                    <a:pt x="2867" y="3629"/>
                    <a:pt x="2646" y="3690"/>
                  </a:cubicBezTo>
                  <a:cubicBezTo>
                    <a:pt x="2469" y="3690"/>
                    <a:pt x="2071" y="3690"/>
                    <a:pt x="1939" y="3509"/>
                  </a:cubicBezTo>
                  <a:cubicBezTo>
                    <a:pt x="1851" y="3329"/>
                    <a:pt x="2336" y="3148"/>
                    <a:pt x="2646" y="2847"/>
                  </a:cubicBezTo>
                  <a:cubicBezTo>
                    <a:pt x="2999" y="2607"/>
                    <a:pt x="3397" y="2426"/>
                    <a:pt x="3882" y="2607"/>
                  </a:cubicBezTo>
                  <a:cubicBezTo>
                    <a:pt x="4192" y="2667"/>
                    <a:pt x="4280" y="2426"/>
                    <a:pt x="4059" y="2125"/>
                  </a:cubicBezTo>
                  <a:cubicBezTo>
                    <a:pt x="3927" y="1824"/>
                    <a:pt x="4192" y="1644"/>
                    <a:pt x="5208" y="1584"/>
                  </a:cubicBezTo>
                  <a:cubicBezTo>
                    <a:pt x="6312" y="1343"/>
                    <a:pt x="6444" y="1102"/>
                    <a:pt x="6709" y="1463"/>
                  </a:cubicBezTo>
                  <a:cubicBezTo>
                    <a:pt x="6974" y="1945"/>
                    <a:pt x="6489" y="2667"/>
                    <a:pt x="6842" y="2005"/>
                  </a:cubicBezTo>
                  <a:cubicBezTo>
                    <a:pt x="7107" y="1343"/>
                    <a:pt x="7770" y="2125"/>
                    <a:pt x="7725" y="1945"/>
                  </a:cubicBezTo>
                  <a:cubicBezTo>
                    <a:pt x="7593" y="1584"/>
                    <a:pt x="8388" y="2005"/>
                    <a:pt x="7990" y="1644"/>
                  </a:cubicBezTo>
                  <a:cubicBezTo>
                    <a:pt x="7505" y="1283"/>
                    <a:pt x="7416" y="1102"/>
                    <a:pt x="7990" y="1163"/>
                  </a:cubicBezTo>
                  <a:cubicBezTo>
                    <a:pt x="8520" y="1163"/>
                    <a:pt x="8697" y="1463"/>
                    <a:pt x="9183" y="1584"/>
                  </a:cubicBezTo>
                  <a:cubicBezTo>
                    <a:pt x="9669" y="1644"/>
                    <a:pt x="9581" y="2005"/>
                    <a:pt x="9846" y="1945"/>
                  </a:cubicBezTo>
                  <a:cubicBezTo>
                    <a:pt x="10111" y="1945"/>
                    <a:pt x="9669" y="1463"/>
                    <a:pt x="10067" y="1343"/>
                  </a:cubicBezTo>
                  <a:cubicBezTo>
                    <a:pt x="10685" y="1283"/>
                    <a:pt x="9006" y="802"/>
                    <a:pt x="9669" y="922"/>
                  </a:cubicBezTo>
                  <a:cubicBezTo>
                    <a:pt x="10376" y="922"/>
                    <a:pt x="10862" y="922"/>
                    <a:pt x="11127" y="982"/>
                  </a:cubicBezTo>
                  <a:cubicBezTo>
                    <a:pt x="11480" y="1163"/>
                    <a:pt x="11833" y="1102"/>
                    <a:pt x="11392" y="982"/>
                  </a:cubicBezTo>
                  <a:cubicBezTo>
                    <a:pt x="11082" y="922"/>
                    <a:pt x="10685" y="802"/>
                    <a:pt x="10199" y="802"/>
                  </a:cubicBezTo>
                  <a:cubicBezTo>
                    <a:pt x="9713" y="741"/>
                    <a:pt x="9183" y="802"/>
                    <a:pt x="9139" y="741"/>
                  </a:cubicBezTo>
                  <a:cubicBezTo>
                    <a:pt x="9051" y="501"/>
                    <a:pt x="9581" y="501"/>
                    <a:pt x="10067" y="441"/>
                  </a:cubicBezTo>
                  <a:cubicBezTo>
                    <a:pt x="10552" y="320"/>
                    <a:pt x="10862" y="441"/>
                    <a:pt x="11127" y="621"/>
                  </a:cubicBezTo>
                  <a:cubicBezTo>
                    <a:pt x="11392" y="802"/>
                    <a:pt x="11878" y="741"/>
                    <a:pt x="11966" y="621"/>
                  </a:cubicBezTo>
                  <a:cubicBezTo>
                    <a:pt x="12010" y="621"/>
                    <a:pt x="12540" y="501"/>
                    <a:pt x="12231" y="501"/>
                  </a:cubicBezTo>
                  <a:cubicBezTo>
                    <a:pt x="11878" y="441"/>
                    <a:pt x="11833" y="140"/>
                    <a:pt x="12010" y="140"/>
                  </a:cubicBezTo>
                  <a:cubicBezTo>
                    <a:pt x="12275" y="140"/>
                    <a:pt x="12231" y="80"/>
                    <a:pt x="12540" y="140"/>
                  </a:cubicBezTo>
                  <a:cubicBezTo>
                    <a:pt x="12894" y="260"/>
                    <a:pt x="12408" y="-41"/>
                    <a:pt x="13070" y="80"/>
                  </a:cubicBezTo>
                  <a:cubicBezTo>
                    <a:pt x="13777" y="80"/>
                    <a:pt x="13909" y="-101"/>
                    <a:pt x="15058" y="80"/>
                  </a:cubicBezTo>
                  <a:cubicBezTo>
                    <a:pt x="15765" y="140"/>
                    <a:pt x="16869" y="320"/>
                    <a:pt x="16516" y="320"/>
                  </a:cubicBezTo>
                  <a:cubicBezTo>
                    <a:pt x="16206" y="441"/>
                    <a:pt x="15058" y="441"/>
                    <a:pt x="14705" y="501"/>
                  </a:cubicBezTo>
                  <a:cubicBezTo>
                    <a:pt x="14351" y="621"/>
                    <a:pt x="13777" y="621"/>
                    <a:pt x="14219" y="741"/>
                  </a:cubicBezTo>
                  <a:cubicBezTo>
                    <a:pt x="14793" y="802"/>
                    <a:pt x="14925" y="441"/>
                    <a:pt x="15588" y="501"/>
                  </a:cubicBezTo>
                  <a:cubicBezTo>
                    <a:pt x="16339" y="741"/>
                    <a:pt x="16604" y="320"/>
                    <a:pt x="16781" y="501"/>
                  </a:cubicBezTo>
                  <a:cubicBezTo>
                    <a:pt x="17046" y="741"/>
                    <a:pt x="16339" y="982"/>
                    <a:pt x="16781" y="802"/>
                  </a:cubicBezTo>
                  <a:cubicBezTo>
                    <a:pt x="17267" y="741"/>
                    <a:pt x="17620" y="922"/>
                    <a:pt x="17929" y="982"/>
                  </a:cubicBezTo>
                  <a:cubicBezTo>
                    <a:pt x="18282" y="1102"/>
                    <a:pt x="17664" y="1343"/>
                    <a:pt x="17267" y="1463"/>
                  </a:cubicBezTo>
                  <a:cubicBezTo>
                    <a:pt x="16648" y="1644"/>
                    <a:pt x="15853" y="1463"/>
                    <a:pt x="15190" y="1584"/>
                  </a:cubicBezTo>
                  <a:cubicBezTo>
                    <a:pt x="14484" y="1764"/>
                    <a:pt x="13777" y="1824"/>
                    <a:pt x="13954" y="2125"/>
                  </a:cubicBezTo>
                  <a:cubicBezTo>
                    <a:pt x="14086" y="2185"/>
                    <a:pt x="15190" y="1644"/>
                    <a:pt x="16118" y="1644"/>
                  </a:cubicBezTo>
                  <a:cubicBezTo>
                    <a:pt x="17001" y="1764"/>
                    <a:pt x="16781" y="1824"/>
                    <a:pt x="16471" y="2005"/>
                  </a:cubicBezTo>
                  <a:cubicBezTo>
                    <a:pt x="16118" y="2185"/>
                    <a:pt x="16516" y="2185"/>
                    <a:pt x="16869" y="2005"/>
                  </a:cubicBezTo>
                  <a:cubicBezTo>
                    <a:pt x="17267" y="1945"/>
                    <a:pt x="16869" y="1644"/>
                    <a:pt x="17443" y="1644"/>
                  </a:cubicBezTo>
                  <a:cubicBezTo>
                    <a:pt x="18062" y="1644"/>
                    <a:pt x="17929" y="2125"/>
                    <a:pt x="17443" y="2607"/>
                  </a:cubicBezTo>
                  <a:cubicBezTo>
                    <a:pt x="17001" y="3028"/>
                    <a:pt x="17311" y="3028"/>
                    <a:pt x="17885" y="2486"/>
                  </a:cubicBezTo>
                  <a:cubicBezTo>
                    <a:pt x="18415" y="2005"/>
                    <a:pt x="18680" y="1945"/>
                    <a:pt x="18547" y="2125"/>
                  </a:cubicBezTo>
                  <a:cubicBezTo>
                    <a:pt x="18415" y="2306"/>
                    <a:pt x="18724" y="2125"/>
                    <a:pt x="18989" y="2185"/>
                  </a:cubicBezTo>
                  <a:cubicBezTo>
                    <a:pt x="19298" y="2306"/>
                    <a:pt x="19166" y="1824"/>
                    <a:pt x="19696" y="1764"/>
                  </a:cubicBezTo>
                  <a:cubicBezTo>
                    <a:pt x="20226" y="1764"/>
                    <a:pt x="21507" y="2005"/>
                    <a:pt x="21242" y="2185"/>
                  </a:cubicBezTo>
                  <a:cubicBezTo>
                    <a:pt x="20889" y="2426"/>
                    <a:pt x="20756" y="2607"/>
                    <a:pt x="20403" y="2607"/>
                  </a:cubicBezTo>
                  <a:cubicBezTo>
                    <a:pt x="19961" y="2607"/>
                    <a:pt x="20712" y="2847"/>
                    <a:pt x="20270" y="2847"/>
                  </a:cubicBezTo>
                  <a:cubicBezTo>
                    <a:pt x="19873" y="2968"/>
                    <a:pt x="19696" y="3028"/>
                    <a:pt x="19431" y="2968"/>
                  </a:cubicBezTo>
                  <a:cubicBezTo>
                    <a:pt x="19166" y="2847"/>
                    <a:pt x="19210" y="3148"/>
                    <a:pt x="18724" y="3148"/>
                  </a:cubicBezTo>
                  <a:cubicBezTo>
                    <a:pt x="18282" y="3028"/>
                    <a:pt x="19078" y="3268"/>
                    <a:pt x="19343" y="3148"/>
                  </a:cubicBezTo>
                  <a:cubicBezTo>
                    <a:pt x="19563" y="3028"/>
                    <a:pt x="20094" y="3148"/>
                    <a:pt x="19828" y="3329"/>
                  </a:cubicBezTo>
                  <a:cubicBezTo>
                    <a:pt x="19608" y="3449"/>
                    <a:pt x="19210" y="3629"/>
                    <a:pt x="18857" y="3449"/>
                  </a:cubicBezTo>
                  <a:cubicBezTo>
                    <a:pt x="18547" y="3329"/>
                    <a:pt x="18062" y="3990"/>
                    <a:pt x="18459" y="3810"/>
                  </a:cubicBezTo>
                  <a:cubicBezTo>
                    <a:pt x="18857" y="3629"/>
                    <a:pt x="19563" y="3509"/>
                    <a:pt x="19431" y="3690"/>
                  </a:cubicBezTo>
                  <a:cubicBezTo>
                    <a:pt x="19210" y="3990"/>
                    <a:pt x="19166" y="3990"/>
                    <a:pt x="18857" y="3990"/>
                  </a:cubicBezTo>
                  <a:cubicBezTo>
                    <a:pt x="18592" y="3990"/>
                    <a:pt x="18592" y="4351"/>
                    <a:pt x="18813" y="4351"/>
                  </a:cubicBezTo>
                  <a:cubicBezTo>
                    <a:pt x="18989" y="4472"/>
                    <a:pt x="18680" y="4712"/>
                    <a:pt x="18547" y="4833"/>
                  </a:cubicBezTo>
                  <a:cubicBezTo>
                    <a:pt x="18459" y="4953"/>
                    <a:pt x="18282" y="4652"/>
                    <a:pt x="18150" y="5134"/>
                  </a:cubicBezTo>
                  <a:cubicBezTo>
                    <a:pt x="18062" y="5555"/>
                    <a:pt x="17752" y="6036"/>
                    <a:pt x="17929" y="6036"/>
                  </a:cubicBezTo>
                  <a:cubicBezTo>
                    <a:pt x="18150" y="6036"/>
                    <a:pt x="17885" y="5495"/>
                    <a:pt x="18459" y="5795"/>
                  </a:cubicBezTo>
                  <a:cubicBezTo>
                    <a:pt x="18989" y="6036"/>
                    <a:pt x="19078" y="6217"/>
                    <a:pt x="18680" y="6036"/>
                  </a:cubicBezTo>
                  <a:cubicBezTo>
                    <a:pt x="18282" y="5976"/>
                    <a:pt x="18150" y="5976"/>
                    <a:pt x="18547" y="6337"/>
                  </a:cubicBezTo>
                  <a:cubicBezTo>
                    <a:pt x="18945" y="6638"/>
                    <a:pt x="18857" y="6156"/>
                    <a:pt x="19078" y="6337"/>
                  </a:cubicBezTo>
                  <a:cubicBezTo>
                    <a:pt x="19343" y="6638"/>
                    <a:pt x="19210" y="7059"/>
                    <a:pt x="18945" y="6878"/>
                  </a:cubicBezTo>
                  <a:cubicBezTo>
                    <a:pt x="18724" y="6818"/>
                    <a:pt x="18415" y="6638"/>
                    <a:pt x="18150" y="6878"/>
                  </a:cubicBezTo>
                  <a:cubicBezTo>
                    <a:pt x="17797" y="7179"/>
                    <a:pt x="17885" y="6638"/>
                    <a:pt x="17664" y="6878"/>
                  </a:cubicBezTo>
                  <a:cubicBezTo>
                    <a:pt x="17443" y="7059"/>
                    <a:pt x="17929" y="6999"/>
                    <a:pt x="17929" y="7239"/>
                  </a:cubicBezTo>
                  <a:cubicBezTo>
                    <a:pt x="17929" y="7540"/>
                    <a:pt x="18547" y="7239"/>
                    <a:pt x="18592" y="7480"/>
                  </a:cubicBezTo>
                  <a:cubicBezTo>
                    <a:pt x="18724" y="7661"/>
                    <a:pt x="18282" y="7540"/>
                    <a:pt x="18680" y="7841"/>
                  </a:cubicBezTo>
                  <a:cubicBezTo>
                    <a:pt x="18989" y="8022"/>
                    <a:pt x="18592" y="7721"/>
                    <a:pt x="18724" y="8082"/>
                  </a:cubicBezTo>
                  <a:cubicBezTo>
                    <a:pt x="18945" y="8383"/>
                    <a:pt x="18592" y="8563"/>
                    <a:pt x="18547" y="8383"/>
                  </a:cubicBezTo>
                  <a:cubicBezTo>
                    <a:pt x="18415" y="8082"/>
                    <a:pt x="18062" y="8864"/>
                    <a:pt x="18459" y="8864"/>
                  </a:cubicBezTo>
                  <a:cubicBezTo>
                    <a:pt x="18813" y="8924"/>
                    <a:pt x="18945" y="9165"/>
                    <a:pt x="18724" y="9225"/>
                  </a:cubicBezTo>
                  <a:cubicBezTo>
                    <a:pt x="18415" y="9405"/>
                    <a:pt x="18547" y="9165"/>
                    <a:pt x="18194" y="9044"/>
                  </a:cubicBezTo>
                  <a:cubicBezTo>
                    <a:pt x="17885" y="9044"/>
                    <a:pt x="17532" y="9526"/>
                    <a:pt x="17885" y="9526"/>
                  </a:cubicBezTo>
                  <a:cubicBezTo>
                    <a:pt x="18194" y="9526"/>
                    <a:pt x="18547" y="9526"/>
                    <a:pt x="18415" y="9887"/>
                  </a:cubicBezTo>
                  <a:cubicBezTo>
                    <a:pt x="18194" y="10188"/>
                    <a:pt x="18194" y="9766"/>
                    <a:pt x="17929" y="10067"/>
                  </a:cubicBezTo>
                  <a:cubicBezTo>
                    <a:pt x="17620" y="10428"/>
                    <a:pt x="17267" y="9706"/>
                    <a:pt x="16913" y="9887"/>
                  </a:cubicBezTo>
                  <a:cubicBezTo>
                    <a:pt x="16648" y="10007"/>
                    <a:pt x="16604" y="10248"/>
                    <a:pt x="16339" y="10188"/>
                  </a:cubicBezTo>
                  <a:cubicBezTo>
                    <a:pt x="17046" y="10428"/>
                    <a:pt x="16516" y="10428"/>
                    <a:pt x="16781" y="10609"/>
                  </a:cubicBezTo>
                  <a:cubicBezTo>
                    <a:pt x="17134" y="10910"/>
                    <a:pt x="16648" y="10910"/>
                    <a:pt x="17178" y="11210"/>
                  </a:cubicBezTo>
                  <a:cubicBezTo>
                    <a:pt x="17532" y="11271"/>
                    <a:pt x="17752" y="11271"/>
                    <a:pt x="17664" y="11571"/>
                  </a:cubicBezTo>
                  <a:cubicBezTo>
                    <a:pt x="17620" y="11752"/>
                    <a:pt x="18017" y="11391"/>
                    <a:pt x="17885" y="11571"/>
                  </a:cubicBezTo>
                  <a:cubicBezTo>
                    <a:pt x="17664" y="11872"/>
                    <a:pt x="17620" y="11692"/>
                    <a:pt x="17664" y="11872"/>
                  </a:cubicBezTo>
                  <a:cubicBezTo>
                    <a:pt x="17752" y="12113"/>
                    <a:pt x="18017" y="11451"/>
                    <a:pt x="17929" y="11872"/>
                  </a:cubicBezTo>
                  <a:cubicBezTo>
                    <a:pt x="17929" y="12233"/>
                    <a:pt x="18150" y="12775"/>
                    <a:pt x="17929" y="12715"/>
                  </a:cubicBezTo>
                  <a:cubicBezTo>
                    <a:pt x="17752" y="12715"/>
                    <a:pt x="17752" y="12594"/>
                    <a:pt x="17620" y="12715"/>
                  </a:cubicBezTo>
                  <a:cubicBezTo>
                    <a:pt x="17443" y="12775"/>
                    <a:pt x="17046" y="12594"/>
                    <a:pt x="17046" y="12293"/>
                  </a:cubicBezTo>
                  <a:cubicBezTo>
                    <a:pt x="17046" y="12053"/>
                    <a:pt x="17001" y="11932"/>
                    <a:pt x="16781" y="11872"/>
                  </a:cubicBezTo>
                  <a:cubicBezTo>
                    <a:pt x="16648" y="11872"/>
                    <a:pt x="16604" y="11692"/>
                    <a:pt x="16251" y="11692"/>
                  </a:cubicBezTo>
                  <a:cubicBezTo>
                    <a:pt x="15986" y="11692"/>
                    <a:pt x="15986" y="11752"/>
                    <a:pt x="16339" y="11752"/>
                  </a:cubicBezTo>
                  <a:cubicBezTo>
                    <a:pt x="16648" y="11872"/>
                    <a:pt x="16736" y="12053"/>
                    <a:pt x="16383" y="12233"/>
                  </a:cubicBezTo>
                  <a:cubicBezTo>
                    <a:pt x="16030" y="12293"/>
                    <a:pt x="15986" y="12414"/>
                    <a:pt x="15897" y="12233"/>
                  </a:cubicBezTo>
                  <a:cubicBezTo>
                    <a:pt x="15853" y="12113"/>
                    <a:pt x="15853" y="12233"/>
                    <a:pt x="15720" y="12534"/>
                  </a:cubicBezTo>
                  <a:cubicBezTo>
                    <a:pt x="15500" y="12895"/>
                    <a:pt x="15632" y="12775"/>
                    <a:pt x="16030" y="12715"/>
                  </a:cubicBezTo>
                  <a:cubicBezTo>
                    <a:pt x="16383" y="12594"/>
                    <a:pt x="16383" y="12715"/>
                    <a:pt x="16251" y="12775"/>
                  </a:cubicBezTo>
                  <a:cubicBezTo>
                    <a:pt x="16206" y="12895"/>
                    <a:pt x="16206" y="12715"/>
                    <a:pt x="15897" y="12895"/>
                  </a:cubicBezTo>
                  <a:cubicBezTo>
                    <a:pt x="15720" y="13136"/>
                    <a:pt x="15853" y="13256"/>
                    <a:pt x="15986" y="13076"/>
                  </a:cubicBezTo>
                  <a:cubicBezTo>
                    <a:pt x="16206" y="12775"/>
                    <a:pt x="16251" y="12955"/>
                    <a:pt x="16471" y="1289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399" name="Freeform 14"/>
            <p:cNvSpPr/>
            <p:nvPr/>
          </p:nvSpPr>
          <p:spPr>
            <a:xfrm>
              <a:off x="2751943" y="4649767"/>
              <a:ext cx="1643300" cy="129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extrusionOk="0">
                  <a:moveTo>
                    <a:pt x="19815" y="17788"/>
                  </a:moveTo>
                  <a:cubicBezTo>
                    <a:pt x="18476" y="17788"/>
                    <a:pt x="18476" y="17788"/>
                    <a:pt x="18476" y="17788"/>
                  </a:cubicBezTo>
                  <a:cubicBezTo>
                    <a:pt x="18476" y="18597"/>
                    <a:pt x="18476" y="18597"/>
                    <a:pt x="18476" y="18597"/>
                  </a:cubicBezTo>
                  <a:cubicBezTo>
                    <a:pt x="18208" y="18597"/>
                    <a:pt x="18208" y="18597"/>
                    <a:pt x="18208" y="18597"/>
                  </a:cubicBezTo>
                  <a:cubicBezTo>
                    <a:pt x="18208" y="18597"/>
                    <a:pt x="18298" y="18597"/>
                    <a:pt x="18298" y="18712"/>
                  </a:cubicBezTo>
                  <a:cubicBezTo>
                    <a:pt x="18476" y="18943"/>
                    <a:pt x="18565" y="18943"/>
                    <a:pt x="18744" y="19290"/>
                  </a:cubicBezTo>
                  <a:cubicBezTo>
                    <a:pt x="18744" y="19636"/>
                    <a:pt x="19012" y="19059"/>
                    <a:pt x="18922" y="19867"/>
                  </a:cubicBezTo>
                  <a:cubicBezTo>
                    <a:pt x="17940" y="19867"/>
                    <a:pt x="17940" y="19867"/>
                    <a:pt x="17940" y="19867"/>
                  </a:cubicBezTo>
                  <a:cubicBezTo>
                    <a:pt x="17673" y="20676"/>
                    <a:pt x="17673" y="20676"/>
                    <a:pt x="17673" y="20676"/>
                  </a:cubicBezTo>
                  <a:cubicBezTo>
                    <a:pt x="17762" y="20907"/>
                    <a:pt x="17762" y="20907"/>
                    <a:pt x="17762" y="20907"/>
                  </a:cubicBezTo>
                  <a:cubicBezTo>
                    <a:pt x="17762" y="20907"/>
                    <a:pt x="17673" y="21022"/>
                    <a:pt x="17673" y="21253"/>
                  </a:cubicBezTo>
                  <a:cubicBezTo>
                    <a:pt x="17673" y="21484"/>
                    <a:pt x="17673" y="21600"/>
                    <a:pt x="17673" y="21600"/>
                  </a:cubicBezTo>
                  <a:cubicBezTo>
                    <a:pt x="16959" y="20907"/>
                    <a:pt x="16959" y="19983"/>
                    <a:pt x="15977" y="19867"/>
                  </a:cubicBezTo>
                  <a:cubicBezTo>
                    <a:pt x="15174" y="19405"/>
                    <a:pt x="15174" y="20676"/>
                    <a:pt x="14281" y="20214"/>
                  </a:cubicBezTo>
                  <a:cubicBezTo>
                    <a:pt x="13299" y="19867"/>
                    <a:pt x="11514" y="18712"/>
                    <a:pt x="10979" y="18019"/>
                  </a:cubicBezTo>
                  <a:cubicBezTo>
                    <a:pt x="10443" y="17326"/>
                    <a:pt x="10175" y="17788"/>
                    <a:pt x="9461" y="16980"/>
                  </a:cubicBezTo>
                  <a:cubicBezTo>
                    <a:pt x="8926" y="16171"/>
                    <a:pt x="8569" y="16171"/>
                    <a:pt x="8301" y="15478"/>
                  </a:cubicBezTo>
                  <a:cubicBezTo>
                    <a:pt x="7855" y="14670"/>
                    <a:pt x="8658" y="14207"/>
                    <a:pt x="8301" y="13514"/>
                  </a:cubicBezTo>
                  <a:cubicBezTo>
                    <a:pt x="8033" y="12590"/>
                    <a:pt x="8390" y="12475"/>
                    <a:pt x="7051" y="10627"/>
                  </a:cubicBezTo>
                  <a:cubicBezTo>
                    <a:pt x="5980" y="9356"/>
                    <a:pt x="6516" y="9356"/>
                    <a:pt x="5712" y="8894"/>
                  </a:cubicBezTo>
                  <a:cubicBezTo>
                    <a:pt x="4998" y="8317"/>
                    <a:pt x="6069" y="7739"/>
                    <a:pt x="5266" y="7277"/>
                  </a:cubicBezTo>
                  <a:cubicBezTo>
                    <a:pt x="4463" y="6930"/>
                    <a:pt x="4909" y="6353"/>
                    <a:pt x="4284" y="6006"/>
                  </a:cubicBezTo>
                  <a:cubicBezTo>
                    <a:pt x="3749" y="5429"/>
                    <a:pt x="3213" y="4158"/>
                    <a:pt x="2945" y="2888"/>
                  </a:cubicBezTo>
                  <a:cubicBezTo>
                    <a:pt x="2678" y="1848"/>
                    <a:pt x="2678" y="1848"/>
                    <a:pt x="2410" y="1733"/>
                  </a:cubicBezTo>
                  <a:cubicBezTo>
                    <a:pt x="2053" y="1502"/>
                    <a:pt x="2321" y="1733"/>
                    <a:pt x="1785" y="1271"/>
                  </a:cubicBezTo>
                  <a:cubicBezTo>
                    <a:pt x="1339" y="924"/>
                    <a:pt x="1785" y="2888"/>
                    <a:pt x="2053" y="3696"/>
                  </a:cubicBezTo>
                  <a:cubicBezTo>
                    <a:pt x="2321" y="4389"/>
                    <a:pt x="2856" y="4736"/>
                    <a:pt x="2945" y="5660"/>
                  </a:cubicBezTo>
                  <a:cubicBezTo>
                    <a:pt x="3213" y="6584"/>
                    <a:pt x="3660" y="6699"/>
                    <a:pt x="3927" y="7393"/>
                  </a:cubicBezTo>
                  <a:cubicBezTo>
                    <a:pt x="4195" y="8317"/>
                    <a:pt x="4017" y="8086"/>
                    <a:pt x="4284" y="9010"/>
                  </a:cubicBezTo>
                  <a:cubicBezTo>
                    <a:pt x="4731" y="9934"/>
                    <a:pt x="4463" y="9934"/>
                    <a:pt x="4641" y="10280"/>
                  </a:cubicBezTo>
                  <a:cubicBezTo>
                    <a:pt x="4909" y="10627"/>
                    <a:pt x="4909" y="9934"/>
                    <a:pt x="5177" y="10627"/>
                  </a:cubicBezTo>
                  <a:cubicBezTo>
                    <a:pt x="5445" y="11320"/>
                    <a:pt x="5712" y="11320"/>
                    <a:pt x="5266" y="11782"/>
                  </a:cubicBezTo>
                  <a:cubicBezTo>
                    <a:pt x="4909" y="12128"/>
                    <a:pt x="5177" y="11320"/>
                    <a:pt x="4017" y="10280"/>
                  </a:cubicBezTo>
                  <a:cubicBezTo>
                    <a:pt x="2856" y="9356"/>
                    <a:pt x="3927" y="8548"/>
                    <a:pt x="3213" y="7970"/>
                  </a:cubicBezTo>
                  <a:cubicBezTo>
                    <a:pt x="2678" y="7277"/>
                    <a:pt x="2142" y="7046"/>
                    <a:pt x="1607" y="6353"/>
                  </a:cubicBezTo>
                  <a:cubicBezTo>
                    <a:pt x="1160" y="5660"/>
                    <a:pt x="2053" y="6584"/>
                    <a:pt x="2053" y="5660"/>
                  </a:cubicBezTo>
                  <a:cubicBezTo>
                    <a:pt x="2142" y="4736"/>
                    <a:pt x="1339" y="4389"/>
                    <a:pt x="1071" y="3696"/>
                  </a:cubicBezTo>
                  <a:cubicBezTo>
                    <a:pt x="625" y="3119"/>
                    <a:pt x="803" y="2426"/>
                    <a:pt x="0" y="462"/>
                  </a:cubicBezTo>
                  <a:cubicBezTo>
                    <a:pt x="357" y="231"/>
                    <a:pt x="1339" y="231"/>
                    <a:pt x="1607" y="0"/>
                  </a:cubicBezTo>
                  <a:cubicBezTo>
                    <a:pt x="1607" y="462"/>
                    <a:pt x="1607" y="462"/>
                    <a:pt x="1607" y="462"/>
                  </a:cubicBezTo>
                  <a:cubicBezTo>
                    <a:pt x="2053" y="578"/>
                    <a:pt x="4017" y="1733"/>
                    <a:pt x="4284" y="1848"/>
                  </a:cubicBezTo>
                  <a:cubicBezTo>
                    <a:pt x="6337" y="1848"/>
                    <a:pt x="6337" y="1848"/>
                    <a:pt x="6337" y="1848"/>
                  </a:cubicBezTo>
                  <a:cubicBezTo>
                    <a:pt x="6337" y="1271"/>
                    <a:pt x="6337" y="1271"/>
                    <a:pt x="6337" y="1271"/>
                  </a:cubicBezTo>
                  <a:cubicBezTo>
                    <a:pt x="7498" y="1271"/>
                    <a:pt x="7498" y="1271"/>
                    <a:pt x="7498" y="1271"/>
                  </a:cubicBezTo>
                  <a:cubicBezTo>
                    <a:pt x="7498" y="1271"/>
                    <a:pt x="8301" y="2426"/>
                    <a:pt x="8569" y="2772"/>
                  </a:cubicBezTo>
                  <a:cubicBezTo>
                    <a:pt x="8926" y="3119"/>
                    <a:pt x="8836" y="4043"/>
                    <a:pt x="9461" y="4505"/>
                  </a:cubicBezTo>
                  <a:cubicBezTo>
                    <a:pt x="10264" y="4967"/>
                    <a:pt x="9729" y="3350"/>
                    <a:pt x="10711" y="3465"/>
                  </a:cubicBezTo>
                  <a:cubicBezTo>
                    <a:pt x="11514" y="3696"/>
                    <a:pt x="11693" y="5082"/>
                    <a:pt x="12228" y="6006"/>
                  </a:cubicBezTo>
                  <a:cubicBezTo>
                    <a:pt x="12764" y="6930"/>
                    <a:pt x="12317" y="7970"/>
                    <a:pt x="13567" y="8086"/>
                  </a:cubicBezTo>
                  <a:cubicBezTo>
                    <a:pt x="13745" y="8086"/>
                    <a:pt x="14013" y="8548"/>
                    <a:pt x="14013" y="8317"/>
                  </a:cubicBezTo>
                  <a:cubicBezTo>
                    <a:pt x="14013" y="8317"/>
                    <a:pt x="14013" y="8317"/>
                    <a:pt x="14102" y="8317"/>
                  </a:cubicBezTo>
                  <a:cubicBezTo>
                    <a:pt x="14102" y="9010"/>
                    <a:pt x="13835" y="9010"/>
                    <a:pt x="13745" y="10280"/>
                  </a:cubicBezTo>
                  <a:cubicBezTo>
                    <a:pt x="13567" y="11782"/>
                    <a:pt x="13745" y="11782"/>
                    <a:pt x="13745" y="12128"/>
                  </a:cubicBezTo>
                  <a:cubicBezTo>
                    <a:pt x="13567" y="12244"/>
                    <a:pt x="13567" y="12128"/>
                    <a:pt x="13745" y="12475"/>
                  </a:cubicBezTo>
                  <a:cubicBezTo>
                    <a:pt x="13745" y="12937"/>
                    <a:pt x="13745" y="13514"/>
                    <a:pt x="13835" y="13514"/>
                  </a:cubicBezTo>
                  <a:cubicBezTo>
                    <a:pt x="14013" y="13514"/>
                    <a:pt x="13835" y="14207"/>
                    <a:pt x="14281" y="14785"/>
                  </a:cubicBezTo>
                  <a:cubicBezTo>
                    <a:pt x="14906" y="15709"/>
                    <a:pt x="14638" y="16633"/>
                    <a:pt x="15352" y="16749"/>
                  </a:cubicBezTo>
                  <a:cubicBezTo>
                    <a:pt x="15977" y="16980"/>
                    <a:pt x="15888" y="17442"/>
                    <a:pt x="16155" y="17442"/>
                  </a:cubicBezTo>
                  <a:cubicBezTo>
                    <a:pt x="16423" y="17326"/>
                    <a:pt x="16423" y="17095"/>
                    <a:pt x="16869" y="17095"/>
                  </a:cubicBezTo>
                  <a:cubicBezTo>
                    <a:pt x="17494" y="16980"/>
                    <a:pt x="17137" y="16980"/>
                    <a:pt x="17494" y="16749"/>
                  </a:cubicBezTo>
                  <a:cubicBezTo>
                    <a:pt x="17762" y="16749"/>
                    <a:pt x="17940" y="16749"/>
                    <a:pt x="17940" y="16980"/>
                  </a:cubicBezTo>
                  <a:cubicBezTo>
                    <a:pt x="17940" y="17326"/>
                    <a:pt x="18208" y="17095"/>
                    <a:pt x="18208" y="16980"/>
                  </a:cubicBezTo>
                  <a:cubicBezTo>
                    <a:pt x="18298" y="16633"/>
                    <a:pt x="18030" y="16749"/>
                    <a:pt x="18208" y="16633"/>
                  </a:cubicBezTo>
                  <a:cubicBezTo>
                    <a:pt x="18298" y="16402"/>
                    <a:pt x="18565" y="16402"/>
                    <a:pt x="18744" y="15825"/>
                  </a:cubicBezTo>
                  <a:cubicBezTo>
                    <a:pt x="18744" y="15132"/>
                    <a:pt x="18922" y="15709"/>
                    <a:pt x="18922" y="15016"/>
                  </a:cubicBezTo>
                  <a:cubicBezTo>
                    <a:pt x="18744" y="14439"/>
                    <a:pt x="18922" y="14670"/>
                    <a:pt x="18922" y="14207"/>
                  </a:cubicBezTo>
                  <a:cubicBezTo>
                    <a:pt x="18922" y="13861"/>
                    <a:pt x="19458" y="13745"/>
                    <a:pt x="19815" y="13745"/>
                  </a:cubicBezTo>
                  <a:cubicBezTo>
                    <a:pt x="20261" y="13745"/>
                    <a:pt x="19993" y="13514"/>
                    <a:pt x="20350" y="13514"/>
                  </a:cubicBezTo>
                  <a:cubicBezTo>
                    <a:pt x="20797" y="13399"/>
                    <a:pt x="21064" y="13745"/>
                    <a:pt x="21154" y="13514"/>
                  </a:cubicBezTo>
                  <a:cubicBezTo>
                    <a:pt x="21332" y="13514"/>
                    <a:pt x="21154" y="13514"/>
                    <a:pt x="21064" y="13514"/>
                  </a:cubicBezTo>
                  <a:cubicBezTo>
                    <a:pt x="21064" y="13514"/>
                    <a:pt x="21154" y="13399"/>
                    <a:pt x="21332" y="13514"/>
                  </a:cubicBezTo>
                  <a:cubicBezTo>
                    <a:pt x="21421" y="13745"/>
                    <a:pt x="21421" y="13514"/>
                    <a:pt x="21421" y="13745"/>
                  </a:cubicBezTo>
                  <a:cubicBezTo>
                    <a:pt x="21421" y="14092"/>
                    <a:pt x="21600" y="13861"/>
                    <a:pt x="21332" y="14439"/>
                  </a:cubicBezTo>
                  <a:cubicBezTo>
                    <a:pt x="20886" y="15132"/>
                    <a:pt x="21064" y="15478"/>
                    <a:pt x="20886" y="15478"/>
                  </a:cubicBezTo>
                  <a:cubicBezTo>
                    <a:pt x="20618" y="15709"/>
                    <a:pt x="20797" y="15825"/>
                    <a:pt x="20886" y="15825"/>
                  </a:cubicBezTo>
                  <a:cubicBezTo>
                    <a:pt x="21064" y="15709"/>
                    <a:pt x="21064" y="15825"/>
                    <a:pt x="20886" y="16056"/>
                  </a:cubicBezTo>
                  <a:cubicBezTo>
                    <a:pt x="20618" y="16171"/>
                    <a:pt x="21064" y="16056"/>
                    <a:pt x="20886" y="16171"/>
                  </a:cubicBezTo>
                  <a:cubicBezTo>
                    <a:pt x="20886" y="16402"/>
                    <a:pt x="20797" y="17673"/>
                    <a:pt x="20618" y="17326"/>
                  </a:cubicBezTo>
                  <a:cubicBezTo>
                    <a:pt x="20618" y="17095"/>
                    <a:pt x="20529" y="17095"/>
                    <a:pt x="20529" y="16980"/>
                  </a:cubicBezTo>
                  <a:cubicBezTo>
                    <a:pt x="20618" y="16633"/>
                    <a:pt x="20618" y="16633"/>
                    <a:pt x="20529" y="16749"/>
                  </a:cubicBezTo>
                  <a:cubicBezTo>
                    <a:pt x="20529" y="16980"/>
                    <a:pt x="20350" y="16980"/>
                    <a:pt x="20350" y="17095"/>
                  </a:cubicBezTo>
                  <a:cubicBezTo>
                    <a:pt x="20083" y="16980"/>
                    <a:pt x="20083" y="17673"/>
                    <a:pt x="19993" y="17673"/>
                  </a:cubicBezTo>
                  <a:cubicBezTo>
                    <a:pt x="19993" y="17788"/>
                    <a:pt x="19815" y="17442"/>
                    <a:pt x="19815" y="1778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chemeClr val="accent5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0" name="Freeform 15"/>
            <p:cNvSpPr/>
            <p:nvPr/>
          </p:nvSpPr>
          <p:spPr>
            <a:xfrm>
              <a:off x="4267351" y="5672420"/>
              <a:ext cx="56082" cy="17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0862" extrusionOk="0">
                  <a:moveTo>
                    <a:pt x="14400" y="93"/>
                  </a:moveTo>
                  <a:cubicBezTo>
                    <a:pt x="7200" y="-738"/>
                    <a:pt x="7200" y="4247"/>
                    <a:pt x="4800" y="4247"/>
                  </a:cubicBezTo>
                  <a:cubicBezTo>
                    <a:pt x="4800" y="5077"/>
                    <a:pt x="0" y="2585"/>
                    <a:pt x="0" y="5077"/>
                  </a:cubicBezTo>
                  <a:cubicBezTo>
                    <a:pt x="0" y="20862"/>
                    <a:pt x="0" y="20862"/>
                    <a:pt x="0" y="20862"/>
                  </a:cubicBezTo>
                  <a:cubicBezTo>
                    <a:pt x="4800" y="20862"/>
                    <a:pt x="4800" y="20862"/>
                    <a:pt x="4800" y="20862"/>
                  </a:cubicBezTo>
                  <a:cubicBezTo>
                    <a:pt x="4800" y="20031"/>
                    <a:pt x="12000" y="18370"/>
                    <a:pt x="14400" y="15877"/>
                  </a:cubicBezTo>
                  <a:cubicBezTo>
                    <a:pt x="19200" y="14216"/>
                    <a:pt x="14400" y="6739"/>
                    <a:pt x="19200" y="2585"/>
                  </a:cubicBezTo>
                  <a:cubicBezTo>
                    <a:pt x="21600" y="1754"/>
                    <a:pt x="19200" y="93"/>
                    <a:pt x="19200" y="93"/>
                  </a:cubicBezTo>
                  <a:cubicBezTo>
                    <a:pt x="14400" y="1754"/>
                    <a:pt x="14400" y="1754"/>
                    <a:pt x="14400" y="93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1" name="Freeform 16"/>
            <p:cNvSpPr/>
            <p:nvPr/>
          </p:nvSpPr>
          <p:spPr>
            <a:xfrm>
              <a:off x="5330242" y="7589966"/>
              <a:ext cx="651323" cy="91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9" h="21084" extrusionOk="0">
                  <a:moveTo>
                    <a:pt x="57" y="2115"/>
                  </a:moveTo>
                  <a:cubicBezTo>
                    <a:pt x="1963" y="2595"/>
                    <a:pt x="1540" y="2275"/>
                    <a:pt x="3657" y="1155"/>
                  </a:cubicBezTo>
                  <a:cubicBezTo>
                    <a:pt x="5140" y="35"/>
                    <a:pt x="7681" y="-445"/>
                    <a:pt x="7046" y="515"/>
                  </a:cubicBezTo>
                  <a:cubicBezTo>
                    <a:pt x="6834" y="1795"/>
                    <a:pt x="6834" y="2755"/>
                    <a:pt x="8104" y="3875"/>
                  </a:cubicBezTo>
                  <a:cubicBezTo>
                    <a:pt x="9375" y="4835"/>
                    <a:pt x="10010" y="4355"/>
                    <a:pt x="11281" y="4995"/>
                  </a:cubicBezTo>
                  <a:cubicBezTo>
                    <a:pt x="12340" y="5795"/>
                    <a:pt x="11916" y="5315"/>
                    <a:pt x="12551" y="5795"/>
                  </a:cubicBezTo>
                  <a:cubicBezTo>
                    <a:pt x="13610" y="6595"/>
                    <a:pt x="13822" y="5635"/>
                    <a:pt x="14881" y="6275"/>
                  </a:cubicBezTo>
                  <a:cubicBezTo>
                    <a:pt x="15728" y="7075"/>
                    <a:pt x="15093" y="10275"/>
                    <a:pt x="16151" y="10595"/>
                  </a:cubicBezTo>
                  <a:cubicBezTo>
                    <a:pt x="16998" y="10595"/>
                    <a:pt x="19116" y="10275"/>
                    <a:pt x="18693" y="10755"/>
                  </a:cubicBezTo>
                  <a:cubicBezTo>
                    <a:pt x="18481" y="11235"/>
                    <a:pt x="18481" y="12035"/>
                    <a:pt x="19328" y="12195"/>
                  </a:cubicBezTo>
                  <a:cubicBezTo>
                    <a:pt x="21022" y="12835"/>
                    <a:pt x="19751" y="14435"/>
                    <a:pt x="19751" y="14755"/>
                  </a:cubicBezTo>
                  <a:cubicBezTo>
                    <a:pt x="19963" y="15235"/>
                    <a:pt x="19328" y="15715"/>
                    <a:pt x="19328" y="16035"/>
                  </a:cubicBezTo>
                  <a:cubicBezTo>
                    <a:pt x="19751" y="16515"/>
                    <a:pt x="19751" y="16515"/>
                    <a:pt x="19116" y="16675"/>
                  </a:cubicBezTo>
                  <a:cubicBezTo>
                    <a:pt x="19116" y="16195"/>
                    <a:pt x="19328" y="16195"/>
                    <a:pt x="18481" y="16035"/>
                  </a:cubicBezTo>
                  <a:cubicBezTo>
                    <a:pt x="17846" y="15555"/>
                    <a:pt x="17422" y="15075"/>
                    <a:pt x="15516" y="15555"/>
                  </a:cubicBezTo>
                  <a:cubicBezTo>
                    <a:pt x="13610" y="15715"/>
                    <a:pt x="13187" y="15555"/>
                    <a:pt x="12975" y="16195"/>
                  </a:cubicBezTo>
                  <a:cubicBezTo>
                    <a:pt x="12551" y="16995"/>
                    <a:pt x="12340" y="16995"/>
                    <a:pt x="12340" y="17955"/>
                  </a:cubicBezTo>
                  <a:cubicBezTo>
                    <a:pt x="12340" y="18755"/>
                    <a:pt x="11704" y="19715"/>
                    <a:pt x="11704" y="20195"/>
                  </a:cubicBezTo>
                  <a:cubicBezTo>
                    <a:pt x="11281" y="20035"/>
                    <a:pt x="11281" y="19715"/>
                    <a:pt x="11069" y="19715"/>
                  </a:cubicBezTo>
                  <a:cubicBezTo>
                    <a:pt x="10646" y="19715"/>
                    <a:pt x="10434" y="19715"/>
                    <a:pt x="9798" y="19715"/>
                  </a:cubicBezTo>
                  <a:cubicBezTo>
                    <a:pt x="9375" y="19715"/>
                    <a:pt x="8951" y="20035"/>
                    <a:pt x="8740" y="20995"/>
                  </a:cubicBezTo>
                  <a:cubicBezTo>
                    <a:pt x="8316" y="19715"/>
                    <a:pt x="7681" y="19715"/>
                    <a:pt x="6834" y="20035"/>
                  </a:cubicBezTo>
                  <a:cubicBezTo>
                    <a:pt x="5775" y="20035"/>
                    <a:pt x="5775" y="19235"/>
                    <a:pt x="5563" y="19235"/>
                  </a:cubicBezTo>
                  <a:cubicBezTo>
                    <a:pt x="5140" y="19395"/>
                    <a:pt x="5563" y="19715"/>
                    <a:pt x="4928" y="20035"/>
                  </a:cubicBezTo>
                  <a:cubicBezTo>
                    <a:pt x="4504" y="20195"/>
                    <a:pt x="4504" y="20675"/>
                    <a:pt x="3869" y="20995"/>
                  </a:cubicBezTo>
                  <a:cubicBezTo>
                    <a:pt x="3234" y="21155"/>
                    <a:pt x="3022" y="21155"/>
                    <a:pt x="2598" y="20515"/>
                  </a:cubicBezTo>
                  <a:cubicBezTo>
                    <a:pt x="2598" y="19395"/>
                    <a:pt x="2387" y="17955"/>
                    <a:pt x="1963" y="17955"/>
                  </a:cubicBezTo>
                  <a:cubicBezTo>
                    <a:pt x="1328" y="17955"/>
                    <a:pt x="1963" y="17475"/>
                    <a:pt x="1540" y="17315"/>
                  </a:cubicBezTo>
                  <a:cubicBezTo>
                    <a:pt x="1328" y="17315"/>
                    <a:pt x="1328" y="16995"/>
                    <a:pt x="1540" y="16515"/>
                  </a:cubicBezTo>
                  <a:cubicBezTo>
                    <a:pt x="1963" y="16195"/>
                    <a:pt x="904" y="16195"/>
                    <a:pt x="1540" y="15715"/>
                  </a:cubicBezTo>
                  <a:cubicBezTo>
                    <a:pt x="1963" y="15555"/>
                    <a:pt x="1540" y="15555"/>
                    <a:pt x="1328" y="15075"/>
                  </a:cubicBezTo>
                  <a:cubicBezTo>
                    <a:pt x="904" y="15075"/>
                    <a:pt x="693" y="13795"/>
                    <a:pt x="693" y="13475"/>
                  </a:cubicBezTo>
                  <a:cubicBezTo>
                    <a:pt x="693" y="13315"/>
                    <a:pt x="269" y="13315"/>
                    <a:pt x="57" y="12195"/>
                  </a:cubicBezTo>
                  <a:cubicBezTo>
                    <a:pt x="57" y="11715"/>
                    <a:pt x="1540" y="10755"/>
                    <a:pt x="269" y="10275"/>
                  </a:cubicBezTo>
                  <a:cubicBezTo>
                    <a:pt x="-578" y="9795"/>
                    <a:pt x="904" y="9315"/>
                    <a:pt x="269" y="8515"/>
                  </a:cubicBezTo>
                  <a:cubicBezTo>
                    <a:pt x="-366" y="7875"/>
                    <a:pt x="1328" y="7555"/>
                    <a:pt x="904" y="6755"/>
                  </a:cubicBezTo>
                  <a:cubicBezTo>
                    <a:pt x="693" y="5795"/>
                    <a:pt x="1328" y="4515"/>
                    <a:pt x="1328" y="4515"/>
                  </a:cubicBezTo>
                  <a:cubicBezTo>
                    <a:pt x="57" y="2115"/>
                    <a:pt x="57" y="2115"/>
                    <a:pt x="57" y="2115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2" name="Freeform 17"/>
            <p:cNvSpPr/>
            <p:nvPr/>
          </p:nvSpPr>
          <p:spPr>
            <a:xfrm>
              <a:off x="5705405" y="8246409"/>
              <a:ext cx="446747" cy="59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0672" extrusionOk="0">
                  <a:moveTo>
                    <a:pt x="19988" y="15586"/>
                  </a:moveTo>
                  <a:cubicBezTo>
                    <a:pt x="20633" y="17042"/>
                    <a:pt x="19988" y="16557"/>
                    <a:pt x="19988" y="17770"/>
                  </a:cubicBezTo>
                  <a:cubicBezTo>
                    <a:pt x="19666" y="18984"/>
                    <a:pt x="18054" y="18984"/>
                    <a:pt x="18054" y="19955"/>
                  </a:cubicBezTo>
                  <a:cubicBezTo>
                    <a:pt x="17731" y="21168"/>
                    <a:pt x="17087" y="19226"/>
                    <a:pt x="16119" y="20440"/>
                  </a:cubicBezTo>
                  <a:cubicBezTo>
                    <a:pt x="14507" y="21168"/>
                    <a:pt x="13540" y="19955"/>
                    <a:pt x="11606" y="19955"/>
                  </a:cubicBezTo>
                  <a:cubicBezTo>
                    <a:pt x="10316" y="19955"/>
                    <a:pt x="10316" y="20440"/>
                    <a:pt x="10316" y="19712"/>
                  </a:cubicBezTo>
                  <a:cubicBezTo>
                    <a:pt x="9672" y="19226"/>
                    <a:pt x="10639" y="19226"/>
                    <a:pt x="11284" y="18498"/>
                  </a:cubicBezTo>
                  <a:cubicBezTo>
                    <a:pt x="11606" y="17770"/>
                    <a:pt x="10639" y="17285"/>
                    <a:pt x="11606" y="17042"/>
                  </a:cubicBezTo>
                  <a:cubicBezTo>
                    <a:pt x="12573" y="16557"/>
                    <a:pt x="11606" y="16557"/>
                    <a:pt x="12573" y="15586"/>
                  </a:cubicBezTo>
                  <a:cubicBezTo>
                    <a:pt x="13218" y="15101"/>
                    <a:pt x="11606" y="13887"/>
                    <a:pt x="11284" y="13887"/>
                  </a:cubicBezTo>
                  <a:cubicBezTo>
                    <a:pt x="10316" y="13887"/>
                    <a:pt x="9349" y="13644"/>
                    <a:pt x="7415" y="12431"/>
                  </a:cubicBezTo>
                  <a:cubicBezTo>
                    <a:pt x="5803" y="11460"/>
                    <a:pt x="4191" y="11703"/>
                    <a:pt x="3869" y="10975"/>
                  </a:cubicBezTo>
                  <a:cubicBezTo>
                    <a:pt x="3224" y="10247"/>
                    <a:pt x="1934" y="10247"/>
                    <a:pt x="967" y="8790"/>
                  </a:cubicBezTo>
                  <a:cubicBezTo>
                    <a:pt x="322" y="7577"/>
                    <a:pt x="322" y="8062"/>
                    <a:pt x="0" y="7577"/>
                  </a:cubicBezTo>
                  <a:cubicBezTo>
                    <a:pt x="0" y="6849"/>
                    <a:pt x="967" y="5393"/>
                    <a:pt x="967" y="4179"/>
                  </a:cubicBezTo>
                  <a:cubicBezTo>
                    <a:pt x="967" y="2723"/>
                    <a:pt x="1290" y="2723"/>
                    <a:pt x="1934" y="1510"/>
                  </a:cubicBezTo>
                  <a:cubicBezTo>
                    <a:pt x="2257" y="296"/>
                    <a:pt x="2901" y="781"/>
                    <a:pt x="5803" y="296"/>
                  </a:cubicBezTo>
                  <a:cubicBezTo>
                    <a:pt x="8704" y="-432"/>
                    <a:pt x="9349" y="296"/>
                    <a:pt x="10316" y="1267"/>
                  </a:cubicBezTo>
                  <a:cubicBezTo>
                    <a:pt x="11606" y="1510"/>
                    <a:pt x="11284" y="1510"/>
                    <a:pt x="11284" y="2238"/>
                  </a:cubicBezTo>
                  <a:cubicBezTo>
                    <a:pt x="11284" y="2966"/>
                    <a:pt x="12573" y="4179"/>
                    <a:pt x="12251" y="4907"/>
                  </a:cubicBezTo>
                  <a:cubicBezTo>
                    <a:pt x="11606" y="6121"/>
                    <a:pt x="12251" y="6121"/>
                    <a:pt x="11606" y="6849"/>
                  </a:cubicBezTo>
                  <a:cubicBezTo>
                    <a:pt x="11606" y="7092"/>
                    <a:pt x="15152" y="7577"/>
                    <a:pt x="15152" y="7092"/>
                  </a:cubicBezTo>
                  <a:cubicBezTo>
                    <a:pt x="15475" y="6849"/>
                    <a:pt x="17087" y="7092"/>
                    <a:pt x="17731" y="8062"/>
                  </a:cubicBezTo>
                  <a:cubicBezTo>
                    <a:pt x="18699" y="10975"/>
                    <a:pt x="17731" y="11703"/>
                    <a:pt x="18699" y="11703"/>
                  </a:cubicBezTo>
                  <a:cubicBezTo>
                    <a:pt x="19666" y="11703"/>
                    <a:pt x="19988" y="10975"/>
                    <a:pt x="20633" y="11460"/>
                  </a:cubicBezTo>
                  <a:cubicBezTo>
                    <a:pt x="21600" y="12188"/>
                    <a:pt x="20955" y="15101"/>
                    <a:pt x="19988" y="1558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3" name="Freeform 18"/>
            <p:cNvSpPr/>
            <p:nvPr/>
          </p:nvSpPr>
          <p:spPr>
            <a:xfrm>
              <a:off x="5920528" y="9021655"/>
              <a:ext cx="293491" cy="34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19690" extrusionOk="0">
                  <a:moveTo>
                    <a:pt x="19437" y="15317"/>
                  </a:moveTo>
                  <a:cubicBezTo>
                    <a:pt x="18028" y="17673"/>
                    <a:pt x="16150" y="18066"/>
                    <a:pt x="14741" y="19244"/>
                  </a:cubicBezTo>
                  <a:cubicBezTo>
                    <a:pt x="12863" y="20422"/>
                    <a:pt x="11924" y="18851"/>
                    <a:pt x="10045" y="19244"/>
                  </a:cubicBezTo>
                  <a:cubicBezTo>
                    <a:pt x="8637" y="20029"/>
                    <a:pt x="5819" y="17673"/>
                    <a:pt x="3941" y="17673"/>
                  </a:cubicBezTo>
                  <a:cubicBezTo>
                    <a:pt x="2063" y="17673"/>
                    <a:pt x="654" y="16495"/>
                    <a:pt x="654" y="16495"/>
                  </a:cubicBezTo>
                  <a:cubicBezTo>
                    <a:pt x="-285" y="15317"/>
                    <a:pt x="-285" y="12567"/>
                    <a:pt x="1124" y="12175"/>
                  </a:cubicBezTo>
                  <a:cubicBezTo>
                    <a:pt x="2532" y="11389"/>
                    <a:pt x="654" y="7855"/>
                    <a:pt x="1124" y="6677"/>
                  </a:cubicBezTo>
                  <a:cubicBezTo>
                    <a:pt x="2532" y="5891"/>
                    <a:pt x="654" y="5891"/>
                    <a:pt x="2063" y="4320"/>
                  </a:cubicBezTo>
                  <a:cubicBezTo>
                    <a:pt x="3472" y="2357"/>
                    <a:pt x="2063" y="1964"/>
                    <a:pt x="3472" y="0"/>
                  </a:cubicBezTo>
                  <a:cubicBezTo>
                    <a:pt x="4880" y="1964"/>
                    <a:pt x="4880" y="-1178"/>
                    <a:pt x="7698" y="786"/>
                  </a:cubicBezTo>
                  <a:cubicBezTo>
                    <a:pt x="10045" y="2357"/>
                    <a:pt x="8637" y="4320"/>
                    <a:pt x="10515" y="3535"/>
                  </a:cubicBezTo>
                  <a:cubicBezTo>
                    <a:pt x="11924" y="2357"/>
                    <a:pt x="11454" y="4320"/>
                    <a:pt x="13332" y="4713"/>
                  </a:cubicBezTo>
                  <a:cubicBezTo>
                    <a:pt x="15680" y="5891"/>
                    <a:pt x="14741" y="5891"/>
                    <a:pt x="16150" y="7462"/>
                  </a:cubicBezTo>
                  <a:cubicBezTo>
                    <a:pt x="18498" y="7855"/>
                    <a:pt x="18028" y="7855"/>
                    <a:pt x="19437" y="9818"/>
                  </a:cubicBezTo>
                  <a:cubicBezTo>
                    <a:pt x="21315" y="12175"/>
                    <a:pt x="18028" y="12175"/>
                    <a:pt x="19437" y="1531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4" name="Freeform 19"/>
            <p:cNvSpPr/>
            <p:nvPr/>
          </p:nvSpPr>
          <p:spPr>
            <a:xfrm>
              <a:off x="4688559" y="6930694"/>
              <a:ext cx="683029" cy="124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505" extrusionOk="0">
                  <a:moveTo>
                    <a:pt x="19093" y="4917"/>
                  </a:moveTo>
                  <a:cubicBezTo>
                    <a:pt x="18044" y="5275"/>
                    <a:pt x="18673" y="4559"/>
                    <a:pt x="17415" y="4917"/>
                  </a:cubicBezTo>
                  <a:cubicBezTo>
                    <a:pt x="16157" y="5395"/>
                    <a:pt x="15738" y="5275"/>
                    <a:pt x="14479" y="5753"/>
                  </a:cubicBezTo>
                  <a:cubicBezTo>
                    <a:pt x="13640" y="6588"/>
                    <a:pt x="14270" y="7423"/>
                    <a:pt x="13011" y="7781"/>
                  </a:cubicBezTo>
                  <a:cubicBezTo>
                    <a:pt x="11124" y="8736"/>
                    <a:pt x="13850" y="10287"/>
                    <a:pt x="13640" y="10765"/>
                  </a:cubicBezTo>
                  <a:cubicBezTo>
                    <a:pt x="13221" y="11361"/>
                    <a:pt x="15108" y="10645"/>
                    <a:pt x="15108" y="11361"/>
                  </a:cubicBezTo>
                  <a:cubicBezTo>
                    <a:pt x="14899" y="12316"/>
                    <a:pt x="17206" y="11719"/>
                    <a:pt x="17415" y="11361"/>
                  </a:cubicBezTo>
                  <a:cubicBezTo>
                    <a:pt x="18044" y="10765"/>
                    <a:pt x="17415" y="12793"/>
                    <a:pt x="18044" y="12793"/>
                  </a:cubicBezTo>
                  <a:cubicBezTo>
                    <a:pt x="18673" y="13032"/>
                    <a:pt x="18673" y="12674"/>
                    <a:pt x="19722" y="12793"/>
                  </a:cubicBezTo>
                  <a:cubicBezTo>
                    <a:pt x="20980" y="14703"/>
                    <a:pt x="20980" y="14703"/>
                    <a:pt x="20980" y="14703"/>
                  </a:cubicBezTo>
                  <a:cubicBezTo>
                    <a:pt x="20980" y="14703"/>
                    <a:pt x="20351" y="15657"/>
                    <a:pt x="20561" y="16374"/>
                  </a:cubicBezTo>
                  <a:cubicBezTo>
                    <a:pt x="20980" y="16970"/>
                    <a:pt x="19303" y="17090"/>
                    <a:pt x="19932" y="17686"/>
                  </a:cubicBezTo>
                  <a:cubicBezTo>
                    <a:pt x="20561" y="18164"/>
                    <a:pt x="19093" y="18522"/>
                    <a:pt x="19932" y="18999"/>
                  </a:cubicBezTo>
                  <a:cubicBezTo>
                    <a:pt x="21190" y="19357"/>
                    <a:pt x="19722" y="20073"/>
                    <a:pt x="19722" y="20431"/>
                  </a:cubicBezTo>
                  <a:cubicBezTo>
                    <a:pt x="19722" y="20431"/>
                    <a:pt x="19722" y="20789"/>
                    <a:pt x="19093" y="20789"/>
                  </a:cubicBezTo>
                  <a:cubicBezTo>
                    <a:pt x="18673" y="20789"/>
                    <a:pt x="19932" y="21147"/>
                    <a:pt x="18044" y="21505"/>
                  </a:cubicBezTo>
                  <a:cubicBezTo>
                    <a:pt x="17835" y="21147"/>
                    <a:pt x="16786" y="21147"/>
                    <a:pt x="16367" y="20670"/>
                  </a:cubicBezTo>
                  <a:cubicBezTo>
                    <a:pt x="16367" y="20073"/>
                    <a:pt x="15738" y="20073"/>
                    <a:pt x="13221" y="19118"/>
                  </a:cubicBezTo>
                  <a:cubicBezTo>
                    <a:pt x="10495" y="18402"/>
                    <a:pt x="10495" y="18044"/>
                    <a:pt x="10075" y="17686"/>
                  </a:cubicBezTo>
                  <a:cubicBezTo>
                    <a:pt x="9446" y="17328"/>
                    <a:pt x="8188" y="16970"/>
                    <a:pt x="8398" y="16015"/>
                  </a:cubicBezTo>
                  <a:cubicBezTo>
                    <a:pt x="8398" y="15061"/>
                    <a:pt x="6930" y="14703"/>
                    <a:pt x="6930" y="14106"/>
                  </a:cubicBezTo>
                  <a:cubicBezTo>
                    <a:pt x="6930" y="13629"/>
                    <a:pt x="6301" y="13629"/>
                    <a:pt x="5881" y="12793"/>
                  </a:cubicBezTo>
                  <a:cubicBezTo>
                    <a:pt x="5881" y="12077"/>
                    <a:pt x="4623" y="11003"/>
                    <a:pt x="4413" y="10049"/>
                  </a:cubicBezTo>
                  <a:cubicBezTo>
                    <a:pt x="3994" y="9333"/>
                    <a:pt x="3155" y="9333"/>
                    <a:pt x="2526" y="8259"/>
                  </a:cubicBezTo>
                  <a:cubicBezTo>
                    <a:pt x="2107" y="7423"/>
                    <a:pt x="-410" y="7304"/>
                    <a:pt x="429" y="6707"/>
                  </a:cubicBezTo>
                  <a:cubicBezTo>
                    <a:pt x="1477" y="6588"/>
                    <a:pt x="429" y="6588"/>
                    <a:pt x="219" y="6111"/>
                  </a:cubicBezTo>
                  <a:cubicBezTo>
                    <a:pt x="-200" y="5633"/>
                    <a:pt x="-200" y="5036"/>
                    <a:pt x="1897" y="3962"/>
                  </a:cubicBezTo>
                  <a:cubicBezTo>
                    <a:pt x="2526" y="4678"/>
                    <a:pt x="1268" y="4678"/>
                    <a:pt x="1477" y="5036"/>
                  </a:cubicBezTo>
                  <a:cubicBezTo>
                    <a:pt x="1477" y="5395"/>
                    <a:pt x="1897" y="5036"/>
                    <a:pt x="2736" y="5275"/>
                  </a:cubicBezTo>
                  <a:cubicBezTo>
                    <a:pt x="3365" y="5275"/>
                    <a:pt x="3365" y="5991"/>
                    <a:pt x="3994" y="5633"/>
                  </a:cubicBezTo>
                  <a:cubicBezTo>
                    <a:pt x="4623" y="5275"/>
                    <a:pt x="3994" y="5275"/>
                    <a:pt x="5042" y="4082"/>
                  </a:cubicBezTo>
                  <a:cubicBezTo>
                    <a:pt x="5881" y="3246"/>
                    <a:pt x="8398" y="2888"/>
                    <a:pt x="9446" y="2053"/>
                  </a:cubicBezTo>
                  <a:cubicBezTo>
                    <a:pt x="10075" y="1218"/>
                    <a:pt x="10075" y="979"/>
                    <a:pt x="10075" y="24"/>
                  </a:cubicBezTo>
                  <a:cubicBezTo>
                    <a:pt x="10495" y="-95"/>
                    <a:pt x="10495" y="263"/>
                    <a:pt x="11124" y="382"/>
                  </a:cubicBezTo>
                  <a:cubicBezTo>
                    <a:pt x="11963" y="621"/>
                    <a:pt x="11334" y="979"/>
                    <a:pt x="12382" y="1337"/>
                  </a:cubicBezTo>
                  <a:cubicBezTo>
                    <a:pt x="13640" y="1695"/>
                    <a:pt x="13221" y="2888"/>
                    <a:pt x="14270" y="2888"/>
                  </a:cubicBezTo>
                  <a:cubicBezTo>
                    <a:pt x="15528" y="2888"/>
                    <a:pt x="16157" y="2411"/>
                    <a:pt x="17415" y="2650"/>
                  </a:cubicBezTo>
                  <a:cubicBezTo>
                    <a:pt x="19093" y="3008"/>
                    <a:pt x="19093" y="3008"/>
                    <a:pt x="18673" y="3246"/>
                  </a:cubicBezTo>
                  <a:cubicBezTo>
                    <a:pt x="18044" y="3962"/>
                    <a:pt x="17415" y="4678"/>
                    <a:pt x="18044" y="4559"/>
                  </a:cubicBezTo>
                  <a:cubicBezTo>
                    <a:pt x="18673" y="4559"/>
                    <a:pt x="18673" y="4678"/>
                    <a:pt x="19093" y="4917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5" name="Freeform 20"/>
            <p:cNvSpPr/>
            <p:nvPr/>
          </p:nvSpPr>
          <p:spPr>
            <a:xfrm>
              <a:off x="4813556" y="6094059"/>
              <a:ext cx="659792" cy="112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398" extrusionOk="0">
                  <a:moveTo>
                    <a:pt x="13475" y="588"/>
                  </a:moveTo>
                  <a:cubicBezTo>
                    <a:pt x="13911" y="457"/>
                    <a:pt x="14129" y="-202"/>
                    <a:pt x="12820" y="61"/>
                  </a:cubicBezTo>
                  <a:cubicBezTo>
                    <a:pt x="11947" y="61"/>
                    <a:pt x="12602" y="193"/>
                    <a:pt x="10856" y="852"/>
                  </a:cubicBezTo>
                  <a:cubicBezTo>
                    <a:pt x="8893" y="1905"/>
                    <a:pt x="8675" y="852"/>
                    <a:pt x="8238" y="1510"/>
                  </a:cubicBezTo>
                  <a:cubicBezTo>
                    <a:pt x="7802" y="2037"/>
                    <a:pt x="7147" y="1247"/>
                    <a:pt x="6929" y="1642"/>
                  </a:cubicBezTo>
                  <a:cubicBezTo>
                    <a:pt x="6493" y="2037"/>
                    <a:pt x="5838" y="2037"/>
                    <a:pt x="5838" y="3091"/>
                  </a:cubicBezTo>
                  <a:cubicBezTo>
                    <a:pt x="6275" y="4276"/>
                    <a:pt x="5184" y="3486"/>
                    <a:pt x="4966" y="4144"/>
                  </a:cubicBezTo>
                  <a:cubicBezTo>
                    <a:pt x="4966" y="4803"/>
                    <a:pt x="3656" y="4539"/>
                    <a:pt x="3875" y="5198"/>
                  </a:cubicBezTo>
                  <a:cubicBezTo>
                    <a:pt x="4311" y="6120"/>
                    <a:pt x="3656" y="5330"/>
                    <a:pt x="3002" y="4803"/>
                  </a:cubicBezTo>
                  <a:cubicBezTo>
                    <a:pt x="2566" y="5198"/>
                    <a:pt x="3656" y="5725"/>
                    <a:pt x="3220" y="5725"/>
                  </a:cubicBezTo>
                  <a:cubicBezTo>
                    <a:pt x="3002" y="5725"/>
                    <a:pt x="3220" y="5988"/>
                    <a:pt x="3002" y="6120"/>
                  </a:cubicBezTo>
                  <a:cubicBezTo>
                    <a:pt x="2566" y="6383"/>
                    <a:pt x="2347" y="5988"/>
                    <a:pt x="2347" y="5988"/>
                  </a:cubicBezTo>
                  <a:cubicBezTo>
                    <a:pt x="1911" y="6383"/>
                    <a:pt x="2347" y="6120"/>
                    <a:pt x="1911" y="6647"/>
                  </a:cubicBezTo>
                  <a:cubicBezTo>
                    <a:pt x="2347" y="6778"/>
                    <a:pt x="2347" y="6778"/>
                    <a:pt x="2347" y="7042"/>
                  </a:cubicBezTo>
                  <a:cubicBezTo>
                    <a:pt x="2347" y="7174"/>
                    <a:pt x="2347" y="7174"/>
                    <a:pt x="2566" y="7437"/>
                  </a:cubicBezTo>
                  <a:cubicBezTo>
                    <a:pt x="3656" y="7569"/>
                    <a:pt x="2566" y="7964"/>
                    <a:pt x="3002" y="8227"/>
                  </a:cubicBezTo>
                  <a:cubicBezTo>
                    <a:pt x="3656" y="8886"/>
                    <a:pt x="2347" y="8491"/>
                    <a:pt x="2566" y="9413"/>
                  </a:cubicBezTo>
                  <a:cubicBezTo>
                    <a:pt x="3002" y="10466"/>
                    <a:pt x="2347" y="11125"/>
                    <a:pt x="3002" y="11257"/>
                  </a:cubicBezTo>
                  <a:cubicBezTo>
                    <a:pt x="3220" y="11257"/>
                    <a:pt x="2566" y="12705"/>
                    <a:pt x="1911" y="12705"/>
                  </a:cubicBezTo>
                  <a:cubicBezTo>
                    <a:pt x="1038" y="12705"/>
                    <a:pt x="602" y="12705"/>
                    <a:pt x="602" y="13364"/>
                  </a:cubicBezTo>
                  <a:cubicBezTo>
                    <a:pt x="1038" y="13759"/>
                    <a:pt x="-489" y="13364"/>
                    <a:pt x="166" y="14154"/>
                  </a:cubicBezTo>
                  <a:cubicBezTo>
                    <a:pt x="1693" y="14813"/>
                    <a:pt x="1911" y="14944"/>
                    <a:pt x="2347" y="14944"/>
                  </a:cubicBezTo>
                  <a:cubicBezTo>
                    <a:pt x="2347" y="14944"/>
                    <a:pt x="3002" y="15208"/>
                    <a:pt x="3002" y="15471"/>
                  </a:cubicBezTo>
                  <a:cubicBezTo>
                    <a:pt x="3002" y="15603"/>
                    <a:pt x="4529" y="15866"/>
                    <a:pt x="4529" y="15603"/>
                  </a:cubicBezTo>
                  <a:cubicBezTo>
                    <a:pt x="4529" y="15471"/>
                    <a:pt x="4966" y="15208"/>
                    <a:pt x="5184" y="15603"/>
                  </a:cubicBezTo>
                  <a:cubicBezTo>
                    <a:pt x="5620" y="15998"/>
                    <a:pt x="5838" y="15998"/>
                    <a:pt x="6493" y="15998"/>
                  </a:cubicBezTo>
                  <a:cubicBezTo>
                    <a:pt x="6929" y="15866"/>
                    <a:pt x="6929" y="16261"/>
                    <a:pt x="7584" y="16393"/>
                  </a:cubicBezTo>
                  <a:cubicBezTo>
                    <a:pt x="8675" y="16657"/>
                    <a:pt x="7802" y="17052"/>
                    <a:pt x="8893" y="17447"/>
                  </a:cubicBezTo>
                  <a:cubicBezTo>
                    <a:pt x="10202" y="17842"/>
                    <a:pt x="9984" y="19159"/>
                    <a:pt x="10856" y="19159"/>
                  </a:cubicBezTo>
                  <a:cubicBezTo>
                    <a:pt x="12166" y="19159"/>
                    <a:pt x="12820" y="18764"/>
                    <a:pt x="14129" y="18896"/>
                  </a:cubicBezTo>
                  <a:cubicBezTo>
                    <a:pt x="15875" y="19291"/>
                    <a:pt x="15875" y="19291"/>
                    <a:pt x="15438" y="19554"/>
                  </a:cubicBezTo>
                  <a:cubicBezTo>
                    <a:pt x="14784" y="20344"/>
                    <a:pt x="14129" y="21135"/>
                    <a:pt x="14784" y="21003"/>
                  </a:cubicBezTo>
                  <a:cubicBezTo>
                    <a:pt x="15438" y="21003"/>
                    <a:pt x="15438" y="21135"/>
                    <a:pt x="15875" y="21398"/>
                  </a:cubicBezTo>
                  <a:cubicBezTo>
                    <a:pt x="15875" y="21135"/>
                    <a:pt x="16093" y="19159"/>
                    <a:pt x="16529" y="18237"/>
                  </a:cubicBezTo>
                  <a:cubicBezTo>
                    <a:pt x="16966" y="17315"/>
                    <a:pt x="16093" y="17315"/>
                    <a:pt x="16529" y="16788"/>
                  </a:cubicBezTo>
                  <a:cubicBezTo>
                    <a:pt x="16529" y="16393"/>
                    <a:pt x="15875" y="17052"/>
                    <a:pt x="15438" y="15471"/>
                  </a:cubicBezTo>
                  <a:cubicBezTo>
                    <a:pt x="15438" y="14944"/>
                    <a:pt x="16093" y="15208"/>
                    <a:pt x="16529" y="14944"/>
                  </a:cubicBezTo>
                  <a:cubicBezTo>
                    <a:pt x="16529" y="14944"/>
                    <a:pt x="16966" y="15208"/>
                    <a:pt x="17184" y="15208"/>
                  </a:cubicBezTo>
                  <a:cubicBezTo>
                    <a:pt x="17184" y="15471"/>
                    <a:pt x="17184" y="14549"/>
                    <a:pt x="16966" y="14549"/>
                  </a:cubicBezTo>
                  <a:cubicBezTo>
                    <a:pt x="16093" y="14549"/>
                    <a:pt x="15875" y="14549"/>
                    <a:pt x="15875" y="14549"/>
                  </a:cubicBezTo>
                  <a:cubicBezTo>
                    <a:pt x="15875" y="13759"/>
                    <a:pt x="15875" y="13759"/>
                    <a:pt x="15875" y="13759"/>
                  </a:cubicBezTo>
                  <a:cubicBezTo>
                    <a:pt x="18929" y="13759"/>
                    <a:pt x="18929" y="13759"/>
                    <a:pt x="18929" y="13759"/>
                  </a:cubicBezTo>
                  <a:cubicBezTo>
                    <a:pt x="18493" y="13627"/>
                    <a:pt x="18493" y="13100"/>
                    <a:pt x="19147" y="13627"/>
                  </a:cubicBezTo>
                  <a:cubicBezTo>
                    <a:pt x="19584" y="14022"/>
                    <a:pt x="19802" y="13100"/>
                    <a:pt x="20238" y="13100"/>
                  </a:cubicBezTo>
                  <a:cubicBezTo>
                    <a:pt x="21111" y="14022"/>
                    <a:pt x="20238" y="14549"/>
                    <a:pt x="21111" y="14418"/>
                  </a:cubicBezTo>
                  <a:cubicBezTo>
                    <a:pt x="20456" y="13100"/>
                    <a:pt x="20893" y="12969"/>
                    <a:pt x="20238" y="12705"/>
                  </a:cubicBezTo>
                  <a:cubicBezTo>
                    <a:pt x="19802" y="12574"/>
                    <a:pt x="19802" y="12310"/>
                    <a:pt x="19584" y="12310"/>
                  </a:cubicBezTo>
                  <a:cubicBezTo>
                    <a:pt x="19147" y="12574"/>
                    <a:pt x="19147" y="12310"/>
                    <a:pt x="20238" y="11652"/>
                  </a:cubicBezTo>
                  <a:cubicBezTo>
                    <a:pt x="20456" y="11520"/>
                    <a:pt x="19802" y="11257"/>
                    <a:pt x="19584" y="10466"/>
                  </a:cubicBezTo>
                  <a:cubicBezTo>
                    <a:pt x="18929" y="9281"/>
                    <a:pt x="20456" y="7964"/>
                    <a:pt x="20238" y="7964"/>
                  </a:cubicBezTo>
                  <a:cubicBezTo>
                    <a:pt x="18493" y="7832"/>
                    <a:pt x="18493" y="8227"/>
                    <a:pt x="16966" y="7964"/>
                  </a:cubicBezTo>
                  <a:cubicBezTo>
                    <a:pt x="16093" y="7964"/>
                    <a:pt x="15875" y="6778"/>
                    <a:pt x="15220" y="7042"/>
                  </a:cubicBezTo>
                  <a:cubicBezTo>
                    <a:pt x="14784" y="7174"/>
                    <a:pt x="14566" y="6778"/>
                    <a:pt x="12820" y="7042"/>
                  </a:cubicBezTo>
                  <a:cubicBezTo>
                    <a:pt x="11511" y="7042"/>
                    <a:pt x="12602" y="6647"/>
                    <a:pt x="11511" y="6383"/>
                  </a:cubicBezTo>
                  <a:cubicBezTo>
                    <a:pt x="10856" y="6383"/>
                    <a:pt x="12166" y="5330"/>
                    <a:pt x="11511" y="5198"/>
                  </a:cubicBezTo>
                  <a:cubicBezTo>
                    <a:pt x="10638" y="4803"/>
                    <a:pt x="11293" y="3881"/>
                    <a:pt x="10202" y="4144"/>
                  </a:cubicBezTo>
                  <a:cubicBezTo>
                    <a:pt x="9547" y="4144"/>
                    <a:pt x="9984" y="4144"/>
                    <a:pt x="10202" y="3749"/>
                  </a:cubicBezTo>
                  <a:cubicBezTo>
                    <a:pt x="10856" y="3486"/>
                    <a:pt x="10638" y="1905"/>
                    <a:pt x="11511" y="1642"/>
                  </a:cubicBezTo>
                  <a:cubicBezTo>
                    <a:pt x="12602" y="1247"/>
                    <a:pt x="11293" y="852"/>
                    <a:pt x="13475" y="58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06" name="Freeform 21"/>
            <p:cNvSpPr/>
            <p:nvPr/>
          </p:nvSpPr>
          <p:spPr>
            <a:xfrm>
              <a:off x="5122266" y="6100115"/>
              <a:ext cx="732530" cy="78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0809" extrusionOk="0">
                  <a:moveTo>
                    <a:pt x="19633" y="12735"/>
                  </a:moveTo>
                  <a:cubicBezTo>
                    <a:pt x="19827" y="13833"/>
                    <a:pt x="17687" y="14748"/>
                    <a:pt x="16908" y="14748"/>
                  </a:cubicBezTo>
                  <a:cubicBezTo>
                    <a:pt x="15935" y="14382"/>
                    <a:pt x="17298" y="16213"/>
                    <a:pt x="15741" y="15297"/>
                  </a:cubicBezTo>
                  <a:cubicBezTo>
                    <a:pt x="14573" y="14748"/>
                    <a:pt x="13016" y="14199"/>
                    <a:pt x="13600" y="14931"/>
                  </a:cubicBezTo>
                  <a:cubicBezTo>
                    <a:pt x="14184" y="15847"/>
                    <a:pt x="14184" y="17860"/>
                    <a:pt x="14768" y="17494"/>
                  </a:cubicBezTo>
                  <a:cubicBezTo>
                    <a:pt x="15352" y="17311"/>
                    <a:pt x="15741" y="17860"/>
                    <a:pt x="14768" y="18409"/>
                  </a:cubicBezTo>
                  <a:cubicBezTo>
                    <a:pt x="13989" y="18775"/>
                    <a:pt x="14768" y="19508"/>
                    <a:pt x="13600" y="19508"/>
                  </a:cubicBezTo>
                  <a:cubicBezTo>
                    <a:pt x="12433" y="19874"/>
                    <a:pt x="12822" y="20972"/>
                    <a:pt x="11849" y="20789"/>
                  </a:cubicBezTo>
                  <a:cubicBezTo>
                    <a:pt x="11265" y="20423"/>
                    <a:pt x="10681" y="20972"/>
                    <a:pt x="10098" y="19874"/>
                  </a:cubicBezTo>
                  <a:cubicBezTo>
                    <a:pt x="9514" y="18226"/>
                    <a:pt x="9708" y="17860"/>
                    <a:pt x="9125" y="17494"/>
                  </a:cubicBezTo>
                  <a:cubicBezTo>
                    <a:pt x="8930" y="17311"/>
                    <a:pt x="8930" y="16945"/>
                    <a:pt x="8541" y="16945"/>
                  </a:cubicBezTo>
                  <a:cubicBezTo>
                    <a:pt x="8346" y="17311"/>
                    <a:pt x="8346" y="16945"/>
                    <a:pt x="9125" y="16213"/>
                  </a:cubicBezTo>
                  <a:cubicBezTo>
                    <a:pt x="9514" y="15847"/>
                    <a:pt x="8930" y="15664"/>
                    <a:pt x="8541" y="14382"/>
                  </a:cubicBezTo>
                  <a:cubicBezTo>
                    <a:pt x="7957" y="12735"/>
                    <a:pt x="9514" y="11087"/>
                    <a:pt x="9125" y="11087"/>
                  </a:cubicBezTo>
                  <a:cubicBezTo>
                    <a:pt x="7762" y="10721"/>
                    <a:pt x="7762" y="11270"/>
                    <a:pt x="6206" y="11087"/>
                  </a:cubicBezTo>
                  <a:cubicBezTo>
                    <a:pt x="5622" y="11087"/>
                    <a:pt x="5427" y="9257"/>
                    <a:pt x="4843" y="9623"/>
                  </a:cubicBezTo>
                  <a:cubicBezTo>
                    <a:pt x="4454" y="9806"/>
                    <a:pt x="4260" y="9257"/>
                    <a:pt x="2703" y="9623"/>
                  </a:cubicBezTo>
                  <a:cubicBezTo>
                    <a:pt x="1535" y="9623"/>
                    <a:pt x="2508" y="9074"/>
                    <a:pt x="1535" y="8708"/>
                  </a:cubicBezTo>
                  <a:cubicBezTo>
                    <a:pt x="952" y="8708"/>
                    <a:pt x="2119" y="7243"/>
                    <a:pt x="1535" y="7060"/>
                  </a:cubicBezTo>
                  <a:cubicBezTo>
                    <a:pt x="562" y="6511"/>
                    <a:pt x="1146" y="5230"/>
                    <a:pt x="368" y="5596"/>
                  </a:cubicBezTo>
                  <a:cubicBezTo>
                    <a:pt x="-216" y="5596"/>
                    <a:pt x="-21" y="5596"/>
                    <a:pt x="368" y="5047"/>
                  </a:cubicBezTo>
                  <a:cubicBezTo>
                    <a:pt x="952" y="4680"/>
                    <a:pt x="562" y="2484"/>
                    <a:pt x="1535" y="2118"/>
                  </a:cubicBezTo>
                  <a:cubicBezTo>
                    <a:pt x="2508" y="1569"/>
                    <a:pt x="1146" y="1019"/>
                    <a:pt x="3287" y="653"/>
                  </a:cubicBezTo>
                  <a:cubicBezTo>
                    <a:pt x="2703" y="1019"/>
                    <a:pt x="1730" y="1386"/>
                    <a:pt x="2508" y="1935"/>
                  </a:cubicBezTo>
                  <a:cubicBezTo>
                    <a:pt x="2508" y="1935"/>
                    <a:pt x="2703" y="2118"/>
                    <a:pt x="2703" y="2484"/>
                  </a:cubicBezTo>
                  <a:cubicBezTo>
                    <a:pt x="2703" y="3216"/>
                    <a:pt x="3092" y="2118"/>
                    <a:pt x="4260" y="1935"/>
                  </a:cubicBezTo>
                  <a:cubicBezTo>
                    <a:pt x="5622" y="1569"/>
                    <a:pt x="5038" y="1386"/>
                    <a:pt x="4843" y="1019"/>
                  </a:cubicBezTo>
                  <a:cubicBezTo>
                    <a:pt x="4843" y="470"/>
                    <a:pt x="5427" y="-628"/>
                    <a:pt x="5622" y="470"/>
                  </a:cubicBezTo>
                  <a:cubicBezTo>
                    <a:pt x="6206" y="1935"/>
                    <a:pt x="7762" y="1019"/>
                    <a:pt x="7762" y="2667"/>
                  </a:cubicBezTo>
                  <a:cubicBezTo>
                    <a:pt x="7762" y="4131"/>
                    <a:pt x="10681" y="2118"/>
                    <a:pt x="11265" y="3216"/>
                  </a:cubicBezTo>
                  <a:cubicBezTo>
                    <a:pt x="12238" y="4131"/>
                    <a:pt x="13016" y="3948"/>
                    <a:pt x="13600" y="3582"/>
                  </a:cubicBezTo>
                  <a:cubicBezTo>
                    <a:pt x="14184" y="3216"/>
                    <a:pt x="13406" y="2667"/>
                    <a:pt x="14768" y="2667"/>
                  </a:cubicBezTo>
                  <a:cubicBezTo>
                    <a:pt x="16325" y="2667"/>
                    <a:pt x="15741" y="2484"/>
                    <a:pt x="16908" y="2667"/>
                  </a:cubicBezTo>
                  <a:cubicBezTo>
                    <a:pt x="18076" y="2667"/>
                    <a:pt x="17687" y="3033"/>
                    <a:pt x="16519" y="3033"/>
                  </a:cubicBezTo>
                  <a:cubicBezTo>
                    <a:pt x="15352" y="3216"/>
                    <a:pt x="17298" y="3948"/>
                    <a:pt x="17492" y="4131"/>
                  </a:cubicBezTo>
                  <a:cubicBezTo>
                    <a:pt x="17687" y="4680"/>
                    <a:pt x="18465" y="4131"/>
                    <a:pt x="18660" y="4680"/>
                  </a:cubicBezTo>
                  <a:cubicBezTo>
                    <a:pt x="19049" y="5230"/>
                    <a:pt x="19827" y="5047"/>
                    <a:pt x="19243" y="5596"/>
                  </a:cubicBezTo>
                  <a:cubicBezTo>
                    <a:pt x="18660" y="5962"/>
                    <a:pt x="19049" y="6145"/>
                    <a:pt x="18660" y="6694"/>
                  </a:cubicBezTo>
                  <a:cubicBezTo>
                    <a:pt x="18076" y="7243"/>
                    <a:pt x="19827" y="6145"/>
                    <a:pt x="20800" y="6694"/>
                  </a:cubicBezTo>
                  <a:cubicBezTo>
                    <a:pt x="21384" y="7609"/>
                    <a:pt x="19827" y="7792"/>
                    <a:pt x="19633" y="8525"/>
                  </a:cubicBezTo>
                  <a:cubicBezTo>
                    <a:pt x="19243" y="8708"/>
                    <a:pt x="19827" y="8708"/>
                    <a:pt x="20216" y="9257"/>
                  </a:cubicBezTo>
                  <a:cubicBezTo>
                    <a:pt x="20216" y="9623"/>
                    <a:pt x="20216" y="9623"/>
                    <a:pt x="19633" y="9806"/>
                  </a:cubicBezTo>
                  <a:cubicBezTo>
                    <a:pt x="18660" y="10172"/>
                    <a:pt x="18660" y="9806"/>
                    <a:pt x="19049" y="10721"/>
                  </a:cubicBezTo>
                  <a:cubicBezTo>
                    <a:pt x="19243" y="11636"/>
                    <a:pt x="17492" y="11087"/>
                    <a:pt x="19633" y="1273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7" name="Freeform 22"/>
            <p:cNvSpPr/>
            <p:nvPr/>
          </p:nvSpPr>
          <p:spPr>
            <a:xfrm>
              <a:off x="5768735" y="6350965"/>
              <a:ext cx="263663" cy="50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148" extrusionOk="0">
                  <a:moveTo>
                    <a:pt x="19055" y="19265"/>
                  </a:moveTo>
                  <a:cubicBezTo>
                    <a:pt x="17091" y="19265"/>
                    <a:pt x="17582" y="18681"/>
                    <a:pt x="16110" y="18681"/>
                  </a:cubicBezTo>
                  <a:cubicBezTo>
                    <a:pt x="14637" y="19265"/>
                    <a:pt x="14146" y="20724"/>
                    <a:pt x="12182" y="20141"/>
                  </a:cubicBezTo>
                  <a:cubicBezTo>
                    <a:pt x="10710" y="20141"/>
                    <a:pt x="11691" y="20724"/>
                    <a:pt x="10219" y="21016"/>
                  </a:cubicBezTo>
                  <a:cubicBezTo>
                    <a:pt x="9237" y="21600"/>
                    <a:pt x="6291" y="20141"/>
                    <a:pt x="6291" y="18681"/>
                  </a:cubicBezTo>
                  <a:cubicBezTo>
                    <a:pt x="6291" y="17514"/>
                    <a:pt x="4819" y="18389"/>
                    <a:pt x="5800" y="16346"/>
                  </a:cubicBezTo>
                  <a:cubicBezTo>
                    <a:pt x="6291" y="14595"/>
                    <a:pt x="6291" y="14595"/>
                    <a:pt x="6291" y="13719"/>
                  </a:cubicBezTo>
                  <a:cubicBezTo>
                    <a:pt x="7764" y="11968"/>
                    <a:pt x="4328" y="12259"/>
                    <a:pt x="4819" y="11092"/>
                  </a:cubicBezTo>
                  <a:cubicBezTo>
                    <a:pt x="5800" y="10216"/>
                    <a:pt x="4819" y="9049"/>
                    <a:pt x="4328" y="9632"/>
                  </a:cubicBezTo>
                  <a:cubicBezTo>
                    <a:pt x="3346" y="9632"/>
                    <a:pt x="2364" y="9632"/>
                    <a:pt x="2364" y="9632"/>
                  </a:cubicBezTo>
                  <a:cubicBezTo>
                    <a:pt x="-2545" y="7005"/>
                    <a:pt x="1873" y="7881"/>
                    <a:pt x="891" y="6422"/>
                  </a:cubicBezTo>
                  <a:cubicBezTo>
                    <a:pt x="400" y="4962"/>
                    <a:pt x="400" y="5546"/>
                    <a:pt x="2364" y="4962"/>
                  </a:cubicBezTo>
                  <a:cubicBezTo>
                    <a:pt x="4328" y="4670"/>
                    <a:pt x="4328" y="4670"/>
                    <a:pt x="4328" y="4086"/>
                  </a:cubicBezTo>
                  <a:cubicBezTo>
                    <a:pt x="3346" y="3211"/>
                    <a:pt x="1873" y="3211"/>
                    <a:pt x="2364" y="2919"/>
                  </a:cubicBezTo>
                  <a:cubicBezTo>
                    <a:pt x="3346" y="1751"/>
                    <a:pt x="7273" y="1459"/>
                    <a:pt x="5800" y="0"/>
                  </a:cubicBezTo>
                  <a:cubicBezTo>
                    <a:pt x="5800" y="584"/>
                    <a:pt x="6291" y="584"/>
                    <a:pt x="6291" y="584"/>
                  </a:cubicBezTo>
                  <a:cubicBezTo>
                    <a:pt x="10219" y="1751"/>
                    <a:pt x="11691" y="2919"/>
                    <a:pt x="10710" y="3795"/>
                  </a:cubicBezTo>
                  <a:cubicBezTo>
                    <a:pt x="10710" y="4962"/>
                    <a:pt x="10219" y="4670"/>
                    <a:pt x="13164" y="4962"/>
                  </a:cubicBezTo>
                  <a:cubicBezTo>
                    <a:pt x="15619" y="5546"/>
                    <a:pt x="14146" y="6422"/>
                    <a:pt x="15619" y="6422"/>
                  </a:cubicBezTo>
                  <a:cubicBezTo>
                    <a:pt x="16110" y="6422"/>
                    <a:pt x="16110" y="7297"/>
                    <a:pt x="17091" y="7881"/>
                  </a:cubicBezTo>
                  <a:cubicBezTo>
                    <a:pt x="17091" y="8757"/>
                    <a:pt x="16110" y="9049"/>
                    <a:pt x="16110" y="9632"/>
                  </a:cubicBezTo>
                  <a:cubicBezTo>
                    <a:pt x="16110" y="10216"/>
                    <a:pt x="16110" y="10216"/>
                    <a:pt x="14637" y="10508"/>
                  </a:cubicBezTo>
                  <a:cubicBezTo>
                    <a:pt x="13164" y="10508"/>
                    <a:pt x="13164" y="10508"/>
                    <a:pt x="13164" y="11092"/>
                  </a:cubicBezTo>
                  <a:cubicBezTo>
                    <a:pt x="14146" y="11384"/>
                    <a:pt x="14146" y="11384"/>
                    <a:pt x="13164" y="12259"/>
                  </a:cubicBezTo>
                  <a:cubicBezTo>
                    <a:pt x="12182" y="13719"/>
                    <a:pt x="14146" y="13719"/>
                    <a:pt x="14637" y="14595"/>
                  </a:cubicBezTo>
                  <a:cubicBezTo>
                    <a:pt x="14637" y="15470"/>
                    <a:pt x="15619" y="14595"/>
                    <a:pt x="16110" y="15178"/>
                  </a:cubicBezTo>
                  <a:cubicBezTo>
                    <a:pt x="16110" y="15470"/>
                    <a:pt x="15619" y="16054"/>
                    <a:pt x="17091" y="16930"/>
                  </a:cubicBezTo>
                  <a:cubicBezTo>
                    <a:pt x="17582" y="17514"/>
                    <a:pt x="17582" y="18389"/>
                    <a:pt x="19055" y="1926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8" name="Freeform 23"/>
            <p:cNvSpPr/>
            <p:nvPr/>
          </p:nvSpPr>
          <p:spPr>
            <a:xfrm>
              <a:off x="5949942" y="6525479"/>
              <a:ext cx="219579" cy="28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0037" extrusionOk="0">
                  <a:moveTo>
                    <a:pt x="21077" y="1473"/>
                  </a:moveTo>
                  <a:cubicBezTo>
                    <a:pt x="19113" y="5400"/>
                    <a:pt x="18459" y="3927"/>
                    <a:pt x="18459" y="6873"/>
                  </a:cubicBezTo>
                  <a:cubicBezTo>
                    <a:pt x="19113" y="9327"/>
                    <a:pt x="19113" y="9818"/>
                    <a:pt x="20422" y="10800"/>
                  </a:cubicBezTo>
                  <a:cubicBezTo>
                    <a:pt x="21077" y="11291"/>
                    <a:pt x="21077" y="12273"/>
                    <a:pt x="20422" y="12764"/>
                  </a:cubicBezTo>
                  <a:cubicBezTo>
                    <a:pt x="19113" y="13745"/>
                    <a:pt x="21077" y="15709"/>
                    <a:pt x="18459" y="17673"/>
                  </a:cubicBezTo>
                  <a:cubicBezTo>
                    <a:pt x="17150" y="16691"/>
                    <a:pt x="16495" y="17673"/>
                    <a:pt x="16495" y="16691"/>
                  </a:cubicBezTo>
                  <a:cubicBezTo>
                    <a:pt x="16495" y="15218"/>
                    <a:pt x="13222" y="18164"/>
                    <a:pt x="12568" y="17673"/>
                  </a:cubicBezTo>
                  <a:cubicBezTo>
                    <a:pt x="9950" y="16691"/>
                    <a:pt x="9950" y="17673"/>
                    <a:pt x="11259" y="19145"/>
                  </a:cubicBezTo>
                  <a:cubicBezTo>
                    <a:pt x="12568" y="21109"/>
                    <a:pt x="9295" y="19145"/>
                    <a:pt x="7986" y="19636"/>
                  </a:cubicBezTo>
                  <a:cubicBezTo>
                    <a:pt x="6022" y="18164"/>
                    <a:pt x="6022" y="16691"/>
                    <a:pt x="5368" y="15709"/>
                  </a:cubicBezTo>
                  <a:cubicBezTo>
                    <a:pt x="3404" y="14236"/>
                    <a:pt x="4059" y="13745"/>
                    <a:pt x="4059" y="12764"/>
                  </a:cubicBezTo>
                  <a:cubicBezTo>
                    <a:pt x="3404" y="12273"/>
                    <a:pt x="2095" y="13745"/>
                    <a:pt x="2095" y="12273"/>
                  </a:cubicBezTo>
                  <a:cubicBezTo>
                    <a:pt x="1441" y="10800"/>
                    <a:pt x="-523" y="10800"/>
                    <a:pt x="132" y="8345"/>
                  </a:cubicBezTo>
                  <a:cubicBezTo>
                    <a:pt x="1441" y="6873"/>
                    <a:pt x="1441" y="6873"/>
                    <a:pt x="132" y="6382"/>
                  </a:cubicBezTo>
                  <a:cubicBezTo>
                    <a:pt x="132" y="5400"/>
                    <a:pt x="132" y="5400"/>
                    <a:pt x="2095" y="5400"/>
                  </a:cubicBezTo>
                  <a:cubicBezTo>
                    <a:pt x="4059" y="4418"/>
                    <a:pt x="4059" y="4418"/>
                    <a:pt x="4059" y="3927"/>
                  </a:cubicBezTo>
                  <a:cubicBezTo>
                    <a:pt x="4059" y="2945"/>
                    <a:pt x="5368" y="2454"/>
                    <a:pt x="5368" y="982"/>
                  </a:cubicBezTo>
                  <a:cubicBezTo>
                    <a:pt x="7332" y="-491"/>
                    <a:pt x="11259" y="1473"/>
                    <a:pt x="11259" y="982"/>
                  </a:cubicBezTo>
                  <a:cubicBezTo>
                    <a:pt x="11259" y="0"/>
                    <a:pt x="12568" y="0"/>
                    <a:pt x="13222" y="0"/>
                  </a:cubicBezTo>
                  <a:cubicBezTo>
                    <a:pt x="14532" y="0"/>
                    <a:pt x="15186" y="982"/>
                    <a:pt x="15186" y="0"/>
                  </a:cubicBezTo>
                  <a:cubicBezTo>
                    <a:pt x="15186" y="0"/>
                    <a:pt x="19113" y="982"/>
                    <a:pt x="21077" y="1473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9" name="Freeform 24"/>
            <p:cNvSpPr/>
            <p:nvPr/>
          </p:nvSpPr>
          <p:spPr>
            <a:xfrm>
              <a:off x="6141392" y="6547121"/>
              <a:ext cx="158222" cy="24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extrusionOk="0">
                  <a:moveTo>
                    <a:pt x="3757" y="0"/>
                  </a:moveTo>
                  <a:cubicBezTo>
                    <a:pt x="5635" y="0"/>
                    <a:pt x="5635" y="0"/>
                    <a:pt x="6574" y="0"/>
                  </a:cubicBezTo>
                  <a:cubicBezTo>
                    <a:pt x="9391" y="1200"/>
                    <a:pt x="11270" y="1200"/>
                    <a:pt x="12209" y="3000"/>
                  </a:cubicBezTo>
                  <a:cubicBezTo>
                    <a:pt x="14087" y="4800"/>
                    <a:pt x="16904" y="4800"/>
                    <a:pt x="18783" y="5400"/>
                  </a:cubicBezTo>
                  <a:cubicBezTo>
                    <a:pt x="19722" y="8400"/>
                    <a:pt x="19722" y="3600"/>
                    <a:pt x="21600" y="8400"/>
                  </a:cubicBezTo>
                  <a:cubicBezTo>
                    <a:pt x="21600" y="8400"/>
                    <a:pt x="19722" y="9600"/>
                    <a:pt x="21600" y="10200"/>
                  </a:cubicBezTo>
                  <a:cubicBezTo>
                    <a:pt x="19722" y="11400"/>
                    <a:pt x="19722" y="11400"/>
                    <a:pt x="16904" y="13800"/>
                  </a:cubicBezTo>
                  <a:cubicBezTo>
                    <a:pt x="15965" y="15600"/>
                    <a:pt x="14087" y="20400"/>
                    <a:pt x="11270" y="20400"/>
                  </a:cubicBezTo>
                  <a:cubicBezTo>
                    <a:pt x="8452" y="20400"/>
                    <a:pt x="9391" y="18600"/>
                    <a:pt x="8452" y="19800"/>
                  </a:cubicBezTo>
                  <a:cubicBezTo>
                    <a:pt x="5635" y="21600"/>
                    <a:pt x="5635" y="18600"/>
                    <a:pt x="3757" y="20400"/>
                  </a:cubicBezTo>
                  <a:cubicBezTo>
                    <a:pt x="2817" y="21600"/>
                    <a:pt x="939" y="21600"/>
                    <a:pt x="0" y="19800"/>
                  </a:cubicBezTo>
                  <a:cubicBezTo>
                    <a:pt x="3757" y="18000"/>
                    <a:pt x="939" y="15000"/>
                    <a:pt x="2817" y="13800"/>
                  </a:cubicBezTo>
                  <a:cubicBezTo>
                    <a:pt x="3757" y="13200"/>
                    <a:pt x="3757" y="12000"/>
                    <a:pt x="2817" y="11400"/>
                  </a:cubicBezTo>
                  <a:cubicBezTo>
                    <a:pt x="939" y="10200"/>
                    <a:pt x="939" y="9600"/>
                    <a:pt x="0" y="6600"/>
                  </a:cubicBezTo>
                  <a:cubicBezTo>
                    <a:pt x="0" y="3000"/>
                    <a:pt x="939" y="4800"/>
                    <a:pt x="3757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0" name="Freeform 25"/>
            <p:cNvSpPr/>
            <p:nvPr/>
          </p:nvSpPr>
          <p:spPr>
            <a:xfrm>
              <a:off x="4445024" y="6173157"/>
              <a:ext cx="177448" cy="2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853" extrusionOk="0">
                  <a:moveTo>
                    <a:pt x="20963" y="11403"/>
                  </a:moveTo>
                  <a:cubicBezTo>
                    <a:pt x="20163" y="11403"/>
                    <a:pt x="20163" y="10728"/>
                    <a:pt x="20163" y="10728"/>
                  </a:cubicBezTo>
                  <a:cubicBezTo>
                    <a:pt x="18563" y="10728"/>
                    <a:pt x="18563" y="12753"/>
                    <a:pt x="18563" y="14778"/>
                  </a:cubicBezTo>
                  <a:cubicBezTo>
                    <a:pt x="18563" y="14778"/>
                    <a:pt x="20963" y="14778"/>
                    <a:pt x="20163" y="15453"/>
                  </a:cubicBezTo>
                  <a:cubicBezTo>
                    <a:pt x="18563" y="16803"/>
                    <a:pt x="20163" y="16803"/>
                    <a:pt x="18563" y="18153"/>
                  </a:cubicBezTo>
                  <a:cubicBezTo>
                    <a:pt x="18563" y="18828"/>
                    <a:pt x="17763" y="18828"/>
                    <a:pt x="18563" y="20853"/>
                  </a:cubicBezTo>
                  <a:cubicBezTo>
                    <a:pt x="18563" y="20853"/>
                    <a:pt x="18563" y="20178"/>
                    <a:pt x="17763" y="20178"/>
                  </a:cubicBezTo>
                  <a:cubicBezTo>
                    <a:pt x="17763" y="18828"/>
                    <a:pt x="18563" y="18153"/>
                    <a:pt x="17763" y="18153"/>
                  </a:cubicBezTo>
                  <a:cubicBezTo>
                    <a:pt x="16163" y="16803"/>
                    <a:pt x="17763" y="15453"/>
                    <a:pt x="16163" y="16803"/>
                  </a:cubicBezTo>
                  <a:cubicBezTo>
                    <a:pt x="13763" y="16803"/>
                    <a:pt x="17763" y="18153"/>
                    <a:pt x="16163" y="18828"/>
                  </a:cubicBezTo>
                  <a:cubicBezTo>
                    <a:pt x="16163" y="20178"/>
                    <a:pt x="16163" y="18828"/>
                    <a:pt x="15363" y="18828"/>
                  </a:cubicBezTo>
                  <a:cubicBezTo>
                    <a:pt x="15363" y="18828"/>
                    <a:pt x="12963" y="18153"/>
                    <a:pt x="13763" y="16803"/>
                  </a:cubicBezTo>
                  <a:cubicBezTo>
                    <a:pt x="15363" y="16803"/>
                    <a:pt x="13763" y="15453"/>
                    <a:pt x="15363" y="14778"/>
                  </a:cubicBezTo>
                  <a:cubicBezTo>
                    <a:pt x="15363" y="14778"/>
                    <a:pt x="13763" y="13428"/>
                    <a:pt x="11363" y="12753"/>
                  </a:cubicBezTo>
                  <a:cubicBezTo>
                    <a:pt x="8963" y="10728"/>
                    <a:pt x="8963" y="11403"/>
                    <a:pt x="8163" y="10728"/>
                  </a:cubicBezTo>
                  <a:cubicBezTo>
                    <a:pt x="8163" y="10728"/>
                    <a:pt x="8163" y="10728"/>
                    <a:pt x="8163" y="8703"/>
                  </a:cubicBezTo>
                  <a:cubicBezTo>
                    <a:pt x="8163" y="7353"/>
                    <a:pt x="5763" y="7353"/>
                    <a:pt x="4163" y="7353"/>
                  </a:cubicBezTo>
                  <a:cubicBezTo>
                    <a:pt x="4163" y="6003"/>
                    <a:pt x="4163" y="7353"/>
                    <a:pt x="4163" y="7353"/>
                  </a:cubicBezTo>
                  <a:cubicBezTo>
                    <a:pt x="5763" y="8703"/>
                    <a:pt x="8163" y="9378"/>
                    <a:pt x="6563" y="9378"/>
                  </a:cubicBezTo>
                  <a:cubicBezTo>
                    <a:pt x="5763" y="10728"/>
                    <a:pt x="5763" y="11403"/>
                    <a:pt x="4163" y="10728"/>
                  </a:cubicBezTo>
                  <a:cubicBezTo>
                    <a:pt x="4163" y="9378"/>
                    <a:pt x="1763" y="8703"/>
                    <a:pt x="1763" y="8703"/>
                  </a:cubicBezTo>
                  <a:cubicBezTo>
                    <a:pt x="1763" y="8703"/>
                    <a:pt x="-637" y="7353"/>
                    <a:pt x="163" y="5328"/>
                  </a:cubicBezTo>
                  <a:cubicBezTo>
                    <a:pt x="163" y="3303"/>
                    <a:pt x="1763" y="5328"/>
                    <a:pt x="1763" y="3978"/>
                  </a:cubicBezTo>
                  <a:cubicBezTo>
                    <a:pt x="1763" y="1953"/>
                    <a:pt x="1763" y="3303"/>
                    <a:pt x="163" y="1953"/>
                  </a:cubicBezTo>
                  <a:cubicBezTo>
                    <a:pt x="-637" y="1953"/>
                    <a:pt x="1763" y="1953"/>
                    <a:pt x="1763" y="1278"/>
                  </a:cubicBezTo>
                  <a:cubicBezTo>
                    <a:pt x="1763" y="-72"/>
                    <a:pt x="1763" y="-747"/>
                    <a:pt x="4163" y="1278"/>
                  </a:cubicBezTo>
                  <a:cubicBezTo>
                    <a:pt x="8163" y="3303"/>
                    <a:pt x="6563" y="-72"/>
                    <a:pt x="8963" y="1278"/>
                  </a:cubicBezTo>
                  <a:cubicBezTo>
                    <a:pt x="8963" y="1953"/>
                    <a:pt x="10563" y="1278"/>
                    <a:pt x="10563" y="1953"/>
                  </a:cubicBezTo>
                  <a:cubicBezTo>
                    <a:pt x="10563" y="3303"/>
                    <a:pt x="12963" y="3978"/>
                    <a:pt x="13763" y="1953"/>
                  </a:cubicBezTo>
                  <a:cubicBezTo>
                    <a:pt x="15363" y="3303"/>
                    <a:pt x="15363" y="3978"/>
                    <a:pt x="16163" y="6003"/>
                  </a:cubicBezTo>
                  <a:cubicBezTo>
                    <a:pt x="17763" y="8703"/>
                    <a:pt x="20963" y="10728"/>
                    <a:pt x="20963" y="11403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1" name="Freeform 26"/>
            <p:cNvSpPr/>
            <p:nvPr/>
          </p:nvSpPr>
          <p:spPr>
            <a:xfrm>
              <a:off x="4345335" y="5908725"/>
              <a:ext cx="241975" cy="298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057" extrusionOk="0">
                  <a:moveTo>
                    <a:pt x="1435" y="10309"/>
                  </a:moveTo>
                  <a:cubicBezTo>
                    <a:pt x="3235" y="10309"/>
                    <a:pt x="3235" y="10309"/>
                    <a:pt x="3235" y="9327"/>
                  </a:cubicBezTo>
                  <a:cubicBezTo>
                    <a:pt x="4435" y="7855"/>
                    <a:pt x="5035" y="9327"/>
                    <a:pt x="4435" y="7855"/>
                  </a:cubicBezTo>
                  <a:cubicBezTo>
                    <a:pt x="4435" y="5400"/>
                    <a:pt x="4435" y="6382"/>
                    <a:pt x="6235" y="6382"/>
                  </a:cubicBezTo>
                  <a:cubicBezTo>
                    <a:pt x="6835" y="6382"/>
                    <a:pt x="6835" y="3927"/>
                    <a:pt x="8035" y="4909"/>
                  </a:cubicBezTo>
                  <a:cubicBezTo>
                    <a:pt x="8635" y="6382"/>
                    <a:pt x="9835" y="6382"/>
                    <a:pt x="9835" y="5400"/>
                  </a:cubicBezTo>
                  <a:cubicBezTo>
                    <a:pt x="8635" y="4909"/>
                    <a:pt x="12235" y="2455"/>
                    <a:pt x="12235" y="1473"/>
                  </a:cubicBezTo>
                  <a:cubicBezTo>
                    <a:pt x="13435" y="982"/>
                    <a:pt x="13435" y="982"/>
                    <a:pt x="14035" y="1473"/>
                  </a:cubicBezTo>
                  <a:cubicBezTo>
                    <a:pt x="14035" y="1473"/>
                    <a:pt x="17635" y="1473"/>
                    <a:pt x="18835" y="982"/>
                  </a:cubicBezTo>
                  <a:cubicBezTo>
                    <a:pt x="19435" y="0"/>
                    <a:pt x="20635" y="0"/>
                    <a:pt x="21235" y="0"/>
                  </a:cubicBezTo>
                  <a:cubicBezTo>
                    <a:pt x="20635" y="982"/>
                    <a:pt x="20635" y="1473"/>
                    <a:pt x="21235" y="2455"/>
                  </a:cubicBezTo>
                  <a:cubicBezTo>
                    <a:pt x="21235" y="3927"/>
                    <a:pt x="19435" y="4909"/>
                    <a:pt x="19435" y="6382"/>
                  </a:cubicBezTo>
                  <a:cubicBezTo>
                    <a:pt x="19435" y="7855"/>
                    <a:pt x="18835" y="6873"/>
                    <a:pt x="19435" y="8345"/>
                  </a:cubicBezTo>
                  <a:cubicBezTo>
                    <a:pt x="19435" y="10800"/>
                    <a:pt x="19435" y="11782"/>
                    <a:pt x="19435" y="12273"/>
                  </a:cubicBezTo>
                  <a:cubicBezTo>
                    <a:pt x="19435" y="13255"/>
                    <a:pt x="19435" y="13255"/>
                    <a:pt x="19435" y="13255"/>
                  </a:cubicBezTo>
                  <a:cubicBezTo>
                    <a:pt x="18835" y="13255"/>
                    <a:pt x="19435" y="13255"/>
                    <a:pt x="18835" y="13745"/>
                  </a:cubicBezTo>
                  <a:cubicBezTo>
                    <a:pt x="18835" y="14727"/>
                    <a:pt x="17635" y="15709"/>
                    <a:pt x="18835" y="15709"/>
                  </a:cubicBezTo>
                  <a:cubicBezTo>
                    <a:pt x="18835" y="15709"/>
                    <a:pt x="19435" y="17182"/>
                    <a:pt x="18835" y="17182"/>
                  </a:cubicBezTo>
                  <a:cubicBezTo>
                    <a:pt x="18835" y="17182"/>
                    <a:pt x="17635" y="17673"/>
                    <a:pt x="17635" y="18655"/>
                  </a:cubicBezTo>
                  <a:cubicBezTo>
                    <a:pt x="18835" y="19145"/>
                    <a:pt x="18835" y="20127"/>
                    <a:pt x="18835" y="20127"/>
                  </a:cubicBezTo>
                  <a:cubicBezTo>
                    <a:pt x="17635" y="21600"/>
                    <a:pt x="15835" y="21109"/>
                    <a:pt x="15835" y="20127"/>
                  </a:cubicBezTo>
                  <a:cubicBezTo>
                    <a:pt x="15835" y="19145"/>
                    <a:pt x="15235" y="20127"/>
                    <a:pt x="15235" y="19145"/>
                  </a:cubicBezTo>
                  <a:cubicBezTo>
                    <a:pt x="13435" y="18655"/>
                    <a:pt x="14035" y="21109"/>
                    <a:pt x="11635" y="19145"/>
                  </a:cubicBezTo>
                  <a:cubicBezTo>
                    <a:pt x="9835" y="17673"/>
                    <a:pt x="9835" y="18655"/>
                    <a:pt x="9835" y="19145"/>
                  </a:cubicBezTo>
                  <a:cubicBezTo>
                    <a:pt x="6835" y="17182"/>
                    <a:pt x="6235" y="17182"/>
                    <a:pt x="5035" y="15709"/>
                  </a:cubicBezTo>
                  <a:cubicBezTo>
                    <a:pt x="4435" y="13255"/>
                    <a:pt x="2635" y="13255"/>
                    <a:pt x="1435" y="11782"/>
                  </a:cubicBezTo>
                  <a:cubicBezTo>
                    <a:pt x="235" y="10800"/>
                    <a:pt x="-365" y="10800"/>
                    <a:pt x="235" y="10309"/>
                  </a:cubicBezTo>
                  <a:cubicBezTo>
                    <a:pt x="235" y="9327"/>
                    <a:pt x="1435" y="10800"/>
                    <a:pt x="1435" y="1030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2" name="Freeform 27"/>
            <p:cNvSpPr/>
            <p:nvPr/>
          </p:nvSpPr>
          <p:spPr>
            <a:xfrm>
              <a:off x="4246253" y="5842691"/>
              <a:ext cx="341057" cy="212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extrusionOk="0">
                  <a:moveTo>
                    <a:pt x="3888" y="1916"/>
                  </a:moveTo>
                  <a:cubicBezTo>
                    <a:pt x="3456" y="2613"/>
                    <a:pt x="2160" y="6097"/>
                    <a:pt x="1296" y="6097"/>
                  </a:cubicBezTo>
                  <a:cubicBezTo>
                    <a:pt x="432" y="6794"/>
                    <a:pt x="2160" y="10278"/>
                    <a:pt x="0" y="11671"/>
                  </a:cubicBezTo>
                  <a:cubicBezTo>
                    <a:pt x="2592" y="12368"/>
                    <a:pt x="3456" y="15852"/>
                    <a:pt x="3888" y="14458"/>
                  </a:cubicBezTo>
                  <a:cubicBezTo>
                    <a:pt x="3888" y="14458"/>
                    <a:pt x="6048" y="13761"/>
                    <a:pt x="6048" y="15852"/>
                  </a:cubicBezTo>
                  <a:cubicBezTo>
                    <a:pt x="6048" y="16549"/>
                    <a:pt x="6048" y="17942"/>
                    <a:pt x="6048" y="17942"/>
                  </a:cubicBezTo>
                  <a:cubicBezTo>
                    <a:pt x="6480" y="19336"/>
                    <a:pt x="6048" y="16549"/>
                    <a:pt x="6480" y="19336"/>
                  </a:cubicBezTo>
                  <a:cubicBezTo>
                    <a:pt x="7344" y="21426"/>
                    <a:pt x="7776" y="20032"/>
                    <a:pt x="7344" y="21426"/>
                  </a:cubicBezTo>
                  <a:cubicBezTo>
                    <a:pt x="8640" y="21426"/>
                    <a:pt x="8640" y="21426"/>
                    <a:pt x="8640" y="20032"/>
                  </a:cubicBezTo>
                  <a:cubicBezTo>
                    <a:pt x="9072" y="17942"/>
                    <a:pt x="9936" y="20032"/>
                    <a:pt x="9072" y="17942"/>
                  </a:cubicBezTo>
                  <a:cubicBezTo>
                    <a:pt x="9072" y="14458"/>
                    <a:pt x="9072" y="15852"/>
                    <a:pt x="10368" y="15852"/>
                  </a:cubicBezTo>
                  <a:cubicBezTo>
                    <a:pt x="11232" y="15852"/>
                    <a:pt x="11232" y="12368"/>
                    <a:pt x="12096" y="13761"/>
                  </a:cubicBezTo>
                  <a:cubicBezTo>
                    <a:pt x="12528" y="15852"/>
                    <a:pt x="13392" y="15852"/>
                    <a:pt x="13392" y="14458"/>
                  </a:cubicBezTo>
                  <a:cubicBezTo>
                    <a:pt x="12528" y="13761"/>
                    <a:pt x="15120" y="10278"/>
                    <a:pt x="15120" y="9581"/>
                  </a:cubicBezTo>
                  <a:cubicBezTo>
                    <a:pt x="15984" y="8187"/>
                    <a:pt x="15984" y="8187"/>
                    <a:pt x="16416" y="9581"/>
                  </a:cubicBezTo>
                  <a:cubicBezTo>
                    <a:pt x="16416" y="9581"/>
                    <a:pt x="19008" y="9581"/>
                    <a:pt x="19872" y="8187"/>
                  </a:cubicBezTo>
                  <a:cubicBezTo>
                    <a:pt x="20304" y="6794"/>
                    <a:pt x="21168" y="6794"/>
                    <a:pt x="21600" y="6794"/>
                  </a:cubicBezTo>
                  <a:cubicBezTo>
                    <a:pt x="21600" y="6794"/>
                    <a:pt x="21168" y="6097"/>
                    <a:pt x="20304" y="4703"/>
                  </a:cubicBezTo>
                  <a:cubicBezTo>
                    <a:pt x="19008" y="4007"/>
                    <a:pt x="19008" y="4007"/>
                    <a:pt x="18576" y="1916"/>
                  </a:cubicBezTo>
                  <a:cubicBezTo>
                    <a:pt x="17712" y="523"/>
                    <a:pt x="15984" y="-174"/>
                    <a:pt x="15120" y="523"/>
                  </a:cubicBezTo>
                  <a:cubicBezTo>
                    <a:pt x="14688" y="523"/>
                    <a:pt x="13824" y="523"/>
                    <a:pt x="13392" y="523"/>
                  </a:cubicBezTo>
                  <a:cubicBezTo>
                    <a:pt x="12528" y="-174"/>
                    <a:pt x="12096" y="-174"/>
                    <a:pt x="12096" y="523"/>
                  </a:cubicBezTo>
                  <a:cubicBezTo>
                    <a:pt x="12528" y="523"/>
                    <a:pt x="11232" y="1916"/>
                    <a:pt x="10368" y="1916"/>
                  </a:cubicBezTo>
                  <a:cubicBezTo>
                    <a:pt x="9072" y="1916"/>
                    <a:pt x="7776" y="523"/>
                    <a:pt x="7344" y="1916"/>
                  </a:cubicBezTo>
                  <a:cubicBezTo>
                    <a:pt x="6480" y="1916"/>
                    <a:pt x="6480" y="523"/>
                    <a:pt x="6048" y="523"/>
                  </a:cubicBezTo>
                  <a:cubicBezTo>
                    <a:pt x="5184" y="523"/>
                    <a:pt x="5184" y="2613"/>
                    <a:pt x="3888" y="191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3" name="Freeform 28"/>
            <p:cNvSpPr/>
            <p:nvPr/>
          </p:nvSpPr>
          <p:spPr>
            <a:xfrm>
              <a:off x="4214608" y="5958656"/>
              <a:ext cx="127988" cy="82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600" extrusionOk="0">
                  <a:moveTo>
                    <a:pt x="5400" y="0"/>
                  </a:moveTo>
                  <a:cubicBezTo>
                    <a:pt x="11880" y="1800"/>
                    <a:pt x="14040" y="10800"/>
                    <a:pt x="15120" y="7200"/>
                  </a:cubicBezTo>
                  <a:cubicBezTo>
                    <a:pt x="15120" y="7200"/>
                    <a:pt x="20520" y="5400"/>
                    <a:pt x="20520" y="10800"/>
                  </a:cubicBezTo>
                  <a:cubicBezTo>
                    <a:pt x="20520" y="12600"/>
                    <a:pt x="20520" y="16200"/>
                    <a:pt x="20520" y="16200"/>
                  </a:cubicBezTo>
                  <a:cubicBezTo>
                    <a:pt x="18360" y="16200"/>
                    <a:pt x="18360" y="19800"/>
                    <a:pt x="20520" y="19800"/>
                  </a:cubicBezTo>
                  <a:cubicBezTo>
                    <a:pt x="21600" y="19800"/>
                    <a:pt x="17280" y="21600"/>
                    <a:pt x="15120" y="21600"/>
                  </a:cubicBezTo>
                  <a:cubicBezTo>
                    <a:pt x="11880" y="16200"/>
                    <a:pt x="15120" y="21600"/>
                    <a:pt x="14040" y="21600"/>
                  </a:cubicBezTo>
                  <a:cubicBezTo>
                    <a:pt x="11880" y="21600"/>
                    <a:pt x="7560" y="16200"/>
                    <a:pt x="4320" y="16200"/>
                  </a:cubicBezTo>
                  <a:cubicBezTo>
                    <a:pt x="0" y="16200"/>
                    <a:pt x="2160" y="12600"/>
                    <a:pt x="0" y="10800"/>
                  </a:cubicBezTo>
                  <a:cubicBezTo>
                    <a:pt x="0" y="5400"/>
                    <a:pt x="5400" y="5400"/>
                    <a:pt x="5400" y="0"/>
                  </a:cubicBezTo>
                  <a:cubicBezTo>
                    <a:pt x="4320" y="0"/>
                    <a:pt x="5400" y="0"/>
                    <a:pt x="5400" y="0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4" name="Freeform 29"/>
            <p:cNvSpPr/>
            <p:nvPr/>
          </p:nvSpPr>
          <p:spPr>
            <a:xfrm>
              <a:off x="4102097" y="5723270"/>
              <a:ext cx="207447" cy="27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0"/>
                  </a:moveTo>
                  <a:cubicBezTo>
                    <a:pt x="17280" y="9720"/>
                    <a:pt x="17280" y="9720"/>
                    <a:pt x="17280" y="9720"/>
                  </a:cubicBezTo>
                  <a:cubicBezTo>
                    <a:pt x="18720" y="9720"/>
                    <a:pt x="18720" y="9720"/>
                    <a:pt x="18720" y="9720"/>
                  </a:cubicBezTo>
                  <a:cubicBezTo>
                    <a:pt x="19440" y="10800"/>
                    <a:pt x="19440" y="11340"/>
                    <a:pt x="20880" y="10800"/>
                  </a:cubicBezTo>
                  <a:cubicBezTo>
                    <a:pt x="20880" y="10800"/>
                    <a:pt x="20880" y="10800"/>
                    <a:pt x="20880" y="9720"/>
                  </a:cubicBezTo>
                  <a:cubicBezTo>
                    <a:pt x="19440" y="9720"/>
                    <a:pt x="20880" y="9180"/>
                    <a:pt x="21600" y="10800"/>
                  </a:cubicBezTo>
                  <a:cubicBezTo>
                    <a:pt x="20880" y="11340"/>
                    <a:pt x="18720" y="14040"/>
                    <a:pt x="17280" y="14040"/>
                  </a:cubicBezTo>
                  <a:cubicBezTo>
                    <a:pt x="16560" y="15120"/>
                    <a:pt x="18720" y="17280"/>
                    <a:pt x="15120" y="18360"/>
                  </a:cubicBezTo>
                  <a:cubicBezTo>
                    <a:pt x="15120" y="18360"/>
                    <a:pt x="14400" y="18360"/>
                    <a:pt x="15120" y="18360"/>
                  </a:cubicBezTo>
                  <a:cubicBezTo>
                    <a:pt x="15120" y="19980"/>
                    <a:pt x="12240" y="19980"/>
                    <a:pt x="12240" y="21600"/>
                  </a:cubicBezTo>
                  <a:cubicBezTo>
                    <a:pt x="10080" y="21060"/>
                    <a:pt x="8640" y="19980"/>
                    <a:pt x="6480" y="21060"/>
                  </a:cubicBezTo>
                  <a:cubicBezTo>
                    <a:pt x="4320" y="21060"/>
                    <a:pt x="4320" y="21060"/>
                    <a:pt x="0" y="17280"/>
                  </a:cubicBezTo>
                  <a:cubicBezTo>
                    <a:pt x="0" y="17280"/>
                    <a:pt x="0" y="16740"/>
                    <a:pt x="0" y="15660"/>
                  </a:cubicBezTo>
                  <a:cubicBezTo>
                    <a:pt x="0" y="15120"/>
                    <a:pt x="1440" y="14040"/>
                    <a:pt x="1440" y="14040"/>
                  </a:cubicBezTo>
                  <a:cubicBezTo>
                    <a:pt x="0" y="13500"/>
                    <a:pt x="0" y="13500"/>
                    <a:pt x="0" y="13500"/>
                  </a:cubicBezTo>
                  <a:cubicBezTo>
                    <a:pt x="2160" y="9180"/>
                    <a:pt x="2160" y="9180"/>
                    <a:pt x="2160" y="9180"/>
                  </a:cubicBezTo>
                  <a:cubicBezTo>
                    <a:pt x="10080" y="9180"/>
                    <a:pt x="10080" y="9180"/>
                    <a:pt x="10080" y="9180"/>
                  </a:cubicBezTo>
                  <a:cubicBezTo>
                    <a:pt x="10800" y="5940"/>
                    <a:pt x="8640" y="8100"/>
                    <a:pt x="8640" y="6480"/>
                  </a:cubicBezTo>
                  <a:cubicBezTo>
                    <a:pt x="7920" y="4860"/>
                    <a:pt x="6480" y="4860"/>
                    <a:pt x="5760" y="3780"/>
                  </a:cubicBezTo>
                  <a:cubicBezTo>
                    <a:pt x="5760" y="3240"/>
                    <a:pt x="4320" y="3240"/>
                    <a:pt x="4320" y="3240"/>
                  </a:cubicBezTo>
                  <a:cubicBezTo>
                    <a:pt x="6480" y="3240"/>
                    <a:pt x="6480" y="3240"/>
                    <a:pt x="6480" y="3240"/>
                  </a:cubicBezTo>
                  <a:cubicBezTo>
                    <a:pt x="6480" y="0"/>
                    <a:pt x="6480" y="0"/>
                    <a:pt x="6480" y="0"/>
                  </a:cubicBezTo>
                  <a:cubicBezTo>
                    <a:pt x="17280" y="0"/>
                    <a:pt x="17280" y="0"/>
                    <a:pt x="17280" y="0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5" name="Freeform 30"/>
            <p:cNvSpPr/>
            <p:nvPr/>
          </p:nvSpPr>
          <p:spPr>
            <a:xfrm>
              <a:off x="4711162" y="6836002"/>
              <a:ext cx="305102" cy="42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7" h="20871" extrusionOk="0">
                  <a:moveTo>
                    <a:pt x="7269" y="0"/>
                  </a:moveTo>
                  <a:cubicBezTo>
                    <a:pt x="10027" y="1687"/>
                    <a:pt x="10946" y="2025"/>
                    <a:pt x="11406" y="2025"/>
                  </a:cubicBezTo>
                  <a:cubicBezTo>
                    <a:pt x="11406" y="2025"/>
                    <a:pt x="12784" y="2700"/>
                    <a:pt x="12784" y="3375"/>
                  </a:cubicBezTo>
                  <a:cubicBezTo>
                    <a:pt x="12784" y="3712"/>
                    <a:pt x="16461" y="4387"/>
                    <a:pt x="16461" y="3712"/>
                  </a:cubicBezTo>
                  <a:cubicBezTo>
                    <a:pt x="16461" y="3375"/>
                    <a:pt x="16920" y="2700"/>
                    <a:pt x="17840" y="3712"/>
                  </a:cubicBezTo>
                  <a:cubicBezTo>
                    <a:pt x="18299" y="4725"/>
                    <a:pt x="19218" y="4725"/>
                    <a:pt x="20597" y="4725"/>
                  </a:cubicBezTo>
                  <a:cubicBezTo>
                    <a:pt x="20597" y="7425"/>
                    <a:pt x="20597" y="7763"/>
                    <a:pt x="19218" y="10462"/>
                  </a:cubicBezTo>
                  <a:cubicBezTo>
                    <a:pt x="16920" y="12487"/>
                    <a:pt x="11406" y="13837"/>
                    <a:pt x="9567" y="16200"/>
                  </a:cubicBezTo>
                  <a:cubicBezTo>
                    <a:pt x="7269" y="19575"/>
                    <a:pt x="8648" y="19575"/>
                    <a:pt x="7269" y="20588"/>
                  </a:cubicBezTo>
                  <a:cubicBezTo>
                    <a:pt x="5891" y="21600"/>
                    <a:pt x="5891" y="19575"/>
                    <a:pt x="4512" y="19575"/>
                  </a:cubicBezTo>
                  <a:cubicBezTo>
                    <a:pt x="2214" y="18900"/>
                    <a:pt x="1754" y="19912"/>
                    <a:pt x="1754" y="18900"/>
                  </a:cubicBezTo>
                  <a:cubicBezTo>
                    <a:pt x="835" y="17888"/>
                    <a:pt x="4052" y="17888"/>
                    <a:pt x="2214" y="15862"/>
                  </a:cubicBezTo>
                  <a:cubicBezTo>
                    <a:pt x="4052" y="15862"/>
                    <a:pt x="4052" y="14175"/>
                    <a:pt x="4052" y="13162"/>
                  </a:cubicBezTo>
                  <a:cubicBezTo>
                    <a:pt x="4052" y="12150"/>
                    <a:pt x="3133" y="14850"/>
                    <a:pt x="835" y="13162"/>
                  </a:cubicBezTo>
                  <a:cubicBezTo>
                    <a:pt x="-1003" y="11475"/>
                    <a:pt x="835" y="12487"/>
                    <a:pt x="376" y="9112"/>
                  </a:cubicBezTo>
                  <a:cubicBezTo>
                    <a:pt x="-543" y="6750"/>
                    <a:pt x="1754" y="8438"/>
                    <a:pt x="1754" y="6412"/>
                  </a:cubicBezTo>
                  <a:cubicBezTo>
                    <a:pt x="1754" y="4725"/>
                    <a:pt x="4052" y="5400"/>
                    <a:pt x="3133" y="2700"/>
                  </a:cubicBezTo>
                  <a:cubicBezTo>
                    <a:pt x="3133" y="675"/>
                    <a:pt x="8188" y="1687"/>
                    <a:pt x="7269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6" name="Freeform 31"/>
            <p:cNvSpPr/>
            <p:nvPr/>
          </p:nvSpPr>
          <p:spPr>
            <a:xfrm>
              <a:off x="4137257" y="6922338"/>
              <a:ext cx="42193" cy="8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977" extrusionOk="0">
                  <a:moveTo>
                    <a:pt x="3600" y="18291"/>
                  </a:moveTo>
                  <a:cubicBezTo>
                    <a:pt x="0" y="15205"/>
                    <a:pt x="10800" y="13663"/>
                    <a:pt x="10800" y="13663"/>
                  </a:cubicBezTo>
                  <a:cubicBezTo>
                    <a:pt x="14400" y="10577"/>
                    <a:pt x="10800" y="10577"/>
                    <a:pt x="3600" y="7491"/>
                  </a:cubicBezTo>
                  <a:cubicBezTo>
                    <a:pt x="3600" y="5948"/>
                    <a:pt x="3600" y="2863"/>
                    <a:pt x="0" y="2863"/>
                  </a:cubicBezTo>
                  <a:cubicBezTo>
                    <a:pt x="0" y="2863"/>
                    <a:pt x="0" y="2863"/>
                    <a:pt x="3600" y="1320"/>
                  </a:cubicBezTo>
                  <a:cubicBezTo>
                    <a:pt x="3600" y="-1766"/>
                    <a:pt x="3600" y="1320"/>
                    <a:pt x="10800" y="2863"/>
                  </a:cubicBezTo>
                  <a:cubicBezTo>
                    <a:pt x="10800" y="5948"/>
                    <a:pt x="10800" y="7491"/>
                    <a:pt x="14400" y="7491"/>
                  </a:cubicBezTo>
                  <a:cubicBezTo>
                    <a:pt x="21600" y="10577"/>
                    <a:pt x="14400" y="10577"/>
                    <a:pt x="21600" y="13663"/>
                  </a:cubicBezTo>
                  <a:cubicBezTo>
                    <a:pt x="21600" y="15205"/>
                    <a:pt x="21600" y="18291"/>
                    <a:pt x="14400" y="18291"/>
                  </a:cubicBezTo>
                  <a:cubicBezTo>
                    <a:pt x="3600" y="19834"/>
                    <a:pt x="3600" y="18291"/>
                    <a:pt x="3600" y="1829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7" name="Freeform 32"/>
            <p:cNvSpPr/>
            <p:nvPr/>
          </p:nvSpPr>
          <p:spPr>
            <a:xfrm>
              <a:off x="4188521" y="6962322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8" h="15809" extrusionOk="0">
                  <a:moveTo>
                    <a:pt x="4621" y="15809"/>
                  </a:moveTo>
                  <a:cubicBezTo>
                    <a:pt x="-6179" y="7169"/>
                    <a:pt x="4621" y="-5791"/>
                    <a:pt x="10021" y="2849"/>
                  </a:cubicBezTo>
                  <a:cubicBezTo>
                    <a:pt x="15421" y="2849"/>
                    <a:pt x="10021" y="15809"/>
                    <a:pt x="4621" y="1580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8" name="Freeform 33"/>
            <p:cNvSpPr/>
            <p:nvPr/>
          </p:nvSpPr>
          <p:spPr>
            <a:xfrm>
              <a:off x="4228749" y="6971804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1600" y="1440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9" name="Freeform 34"/>
            <p:cNvSpPr/>
            <p:nvPr/>
          </p:nvSpPr>
          <p:spPr>
            <a:xfrm>
              <a:off x="4171394" y="6936143"/>
              <a:ext cx="27980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150" h="11714" extrusionOk="0">
                  <a:moveTo>
                    <a:pt x="0" y="3697"/>
                  </a:moveTo>
                  <a:cubicBezTo>
                    <a:pt x="0" y="-4943"/>
                    <a:pt x="21600" y="3697"/>
                    <a:pt x="7200" y="8017"/>
                  </a:cubicBezTo>
                  <a:cubicBezTo>
                    <a:pt x="7200" y="16657"/>
                    <a:pt x="0" y="8017"/>
                    <a:pt x="0" y="369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0" name="Freeform 35"/>
            <p:cNvSpPr/>
            <p:nvPr/>
          </p:nvSpPr>
          <p:spPr>
            <a:xfrm>
              <a:off x="4123566" y="6946109"/>
              <a:ext cx="27979" cy="2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25" h="15869" extrusionOk="0">
                  <a:moveTo>
                    <a:pt x="6480" y="1469"/>
                  </a:moveTo>
                  <a:cubicBezTo>
                    <a:pt x="10800" y="-5731"/>
                    <a:pt x="19440" y="15869"/>
                    <a:pt x="6480" y="15869"/>
                  </a:cubicBezTo>
                  <a:cubicBezTo>
                    <a:pt x="-2160" y="15869"/>
                    <a:pt x="-2160" y="1469"/>
                    <a:pt x="6480" y="146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1" name="Freeform 36"/>
            <p:cNvSpPr/>
            <p:nvPr/>
          </p:nvSpPr>
          <p:spPr>
            <a:xfrm>
              <a:off x="4184822" y="7010541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6585" h="11800" extrusionOk="0">
                  <a:moveTo>
                    <a:pt x="5070" y="6400"/>
                  </a:moveTo>
                  <a:cubicBezTo>
                    <a:pt x="-9330" y="-8000"/>
                    <a:pt x="12270" y="6400"/>
                    <a:pt x="5070" y="6400"/>
                  </a:cubicBezTo>
                  <a:cubicBezTo>
                    <a:pt x="5070" y="13600"/>
                    <a:pt x="5070" y="13600"/>
                    <a:pt x="5070" y="64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2" name="Freeform 37"/>
            <p:cNvSpPr/>
            <p:nvPr/>
          </p:nvSpPr>
          <p:spPr>
            <a:xfrm>
              <a:off x="4179526" y="6898892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9600"/>
                  </a:moveTo>
                  <a:cubicBezTo>
                    <a:pt x="0" y="9600"/>
                    <a:pt x="21600" y="-12000"/>
                    <a:pt x="21600" y="9600"/>
                  </a:cubicBezTo>
                  <a:cubicBezTo>
                    <a:pt x="21600" y="9600"/>
                    <a:pt x="21600" y="9600"/>
                    <a:pt x="0" y="9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3" name="Freeform 38"/>
            <p:cNvSpPr/>
            <p:nvPr/>
          </p:nvSpPr>
          <p:spPr>
            <a:xfrm>
              <a:off x="4854526" y="5667989"/>
              <a:ext cx="113816" cy="5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19090" extrusionOk="0">
                  <a:moveTo>
                    <a:pt x="0" y="1800"/>
                  </a:moveTo>
                  <a:cubicBezTo>
                    <a:pt x="1200" y="-600"/>
                    <a:pt x="4800" y="-600"/>
                    <a:pt x="10800" y="1800"/>
                  </a:cubicBezTo>
                  <a:cubicBezTo>
                    <a:pt x="18000" y="6600"/>
                    <a:pt x="19200" y="6600"/>
                    <a:pt x="19200" y="13800"/>
                  </a:cubicBezTo>
                  <a:cubicBezTo>
                    <a:pt x="21600" y="18600"/>
                    <a:pt x="18000" y="13800"/>
                    <a:pt x="14400" y="13800"/>
                  </a:cubicBezTo>
                  <a:cubicBezTo>
                    <a:pt x="10800" y="13800"/>
                    <a:pt x="14400" y="21000"/>
                    <a:pt x="8400" y="18600"/>
                  </a:cubicBezTo>
                  <a:cubicBezTo>
                    <a:pt x="1200" y="13800"/>
                    <a:pt x="4800" y="9000"/>
                    <a:pt x="1200" y="9000"/>
                  </a:cubicBezTo>
                  <a:cubicBezTo>
                    <a:pt x="0" y="6600"/>
                    <a:pt x="0" y="6600"/>
                    <a:pt x="0" y="1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4" name="Freeform 39"/>
            <p:cNvSpPr/>
            <p:nvPr/>
          </p:nvSpPr>
          <p:spPr>
            <a:xfrm>
              <a:off x="5058456" y="5571659"/>
              <a:ext cx="158371" cy="13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18674" extrusionOk="0">
                  <a:moveTo>
                    <a:pt x="20700" y="17427"/>
                  </a:moveTo>
                  <a:cubicBezTo>
                    <a:pt x="15300" y="14481"/>
                    <a:pt x="13500" y="19390"/>
                    <a:pt x="10800" y="17427"/>
                  </a:cubicBezTo>
                  <a:cubicBezTo>
                    <a:pt x="3600" y="14481"/>
                    <a:pt x="7200" y="21354"/>
                    <a:pt x="3600" y="17427"/>
                  </a:cubicBezTo>
                  <a:cubicBezTo>
                    <a:pt x="900" y="14481"/>
                    <a:pt x="0" y="16445"/>
                    <a:pt x="0" y="13499"/>
                  </a:cubicBezTo>
                  <a:cubicBezTo>
                    <a:pt x="900" y="10554"/>
                    <a:pt x="9900" y="16445"/>
                    <a:pt x="13500" y="13499"/>
                  </a:cubicBezTo>
                  <a:cubicBezTo>
                    <a:pt x="15300" y="13499"/>
                    <a:pt x="18000" y="14481"/>
                    <a:pt x="15300" y="10554"/>
                  </a:cubicBezTo>
                  <a:cubicBezTo>
                    <a:pt x="9900" y="5645"/>
                    <a:pt x="15300" y="5645"/>
                    <a:pt x="12600" y="3681"/>
                  </a:cubicBezTo>
                  <a:cubicBezTo>
                    <a:pt x="8100" y="2699"/>
                    <a:pt x="7200" y="3681"/>
                    <a:pt x="8100" y="736"/>
                  </a:cubicBezTo>
                  <a:cubicBezTo>
                    <a:pt x="8100" y="-246"/>
                    <a:pt x="13500" y="-246"/>
                    <a:pt x="15300" y="736"/>
                  </a:cubicBezTo>
                  <a:cubicBezTo>
                    <a:pt x="18000" y="2699"/>
                    <a:pt x="18000" y="736"/>
                    <a:pt x="20700" y="736"/>
                  </a:cubicBezTo>
                  <a:cubicBezTo>
                    <a:pt x="18900" y="5645"/>
                    <a:pt x="21600" y="8590"/>
                    <a:pt x="18900" y="11536"/>
                  </a:cubicBezTo>
                  <a:cubicBezTo>
                    <a:pt x="18000" y="14481"/>
                    <a:pt x="20700" y="13499"/>
                    <a:pt x="20700" y="17427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5" name="Freeform 40"/>
            <p:cNvSpPr/>
            <p:nvPr/>
          </p:nvSpPr>
          <p:spPr>
            <a:xfrm>
              <a:off x="5200991" y="5566770"/>
              <a:ext cx="193088" cy="156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17841" extrusionOk="0">
                  <a:moveTo>
                    <a:pt x="1587" y="1129"/>
                  </a:moveTo>
                  <a:cubicBezTo>
                    <a:pt x="147" y="5129"/>
                    <a:pt x="2307" y="7529"/>
                    <a:pt x="147" y="9929"/>
                  </a:cubicBezTo>
                  <a:cubicBezTo>
                    <a:pt x="-573" y="12329"/>
                    <a:pt x="1587" y="11529"/>
                    <a:pt x="1587" y="14729"/>
                  </a:cubicBezTo>
                  <a:cubicBezTo>
                    <a:pt x="2307" y="20329"/>
                    <a:pt x="3747" y="17129"/>
                    <a:pt x="4467" y="14729"/>
                  </a:cubicBezTo>
                  <a:cubicBezTo>
                    <a:pt x="5907" y="12329"/>
                    <a:pt x="6627" y="11529"/>
                    <a:pt x="8067" y="12329"/>
                  </a:cubicBezTo>
                  <a:cubicBezTo>
                    <a:pt x="8067" y="14729"/>
                    <a:pt x="9507" y="14729"/>
                    <a:pt x="10227" y="12329"/>
                  </a:cubicBezTo>
                  <a:cubicBezTo>
                    <a:pt x="12387" y="11529"/>
                    <a:pt x="16707" y="12329"/>
                    <a:pt x="18147" y="13929"/>
                  </a:cubicBezTo>
                  <a:cubicBezTo>
                    <a:pt x="18867" y="14729"/>
                    <a:pt x="21027" y="11529"/>
                    <a:pt x="20307" y="9929"/>
                  </a:cubicBezTo>
                  <a:cubicBezTo>
                    <a:pt x="18147" y="9129"/>
                    <a:pt x="18147" y="7529"/>
                    <a:pt x="16707" y="7529"/>
                  </a:cubicBezTo>
                  <a:cubicBezTo>
                    <a:pt x="14547" y="7529"/>
                    <a:pt x="13827" y="5929"/>
                    <a:pt x="14547" y="5929"/>
                  </a:cubicBezTo>
                  <a:cubicBezTo>
                    <a:pt x="16707" y="5929"/>
                    <a:pt x="15987" y="3529"/>
                    <a:pt x="13827" y="5129"/>
                  </a:cubicBezTo>
                  <a:cubicBezTo>
                    <a:pt x="10227" y="5929"/>
                    <a:pt x="12387" y="1129"/>
                    <a:pt x="10227" y="2729"/>
                  </a:cubicBezTo>
                  <a:cubicBezTo>
                    <a:pt x="9507" y="3529"/>
                    <a:pt x="5907" y="-1271"/>
                    <a:pt x="4467" y="329"/>
                  </a:cubicBezTo>
                  <a:cubicBezTo>
                    <a:pt x="3747" y="1129"/>
                    <a:pt x="2307" y="-1271"/>
                    <a:pt x="1587" y="112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6" name="Freeform 153"/>
            <p:cNvSpPr/>
            <p:nvPr/>
          </p:nvSpPr>
          <p:spPr>
            <a:xfrm>
              <a:off x="7713171" y="5760267"/>
              <a:ext cx="27979" cy="2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15" h="11020" extrusionOk="0">
                  <a:moveTo>
                    <a:pt x="0" y="4320"/>
                  </a:moveTo>
                  <a:cubicBezTo>
                    <a:pt x="0" y="0"/>
                    <a:pt x="5400" y="0"/>
                    <a:pt x="5400" y="0"/>
                  </a:cubicBezTo>
                  <a:cubicBezTo>
                    <a:pt x="21600" y="0"/>
                    <a:pt x="5400" y="21600"/>
                    <a:pt x="0" y="432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7" name="Freeform 154"/>
            <p:cNvSpPr/>
            <p:nvPr/>
          </p:nvSpPr>
          <p:spPr>
            <a:xfrm>
              <a:off x="7764112" y="5790912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13600" extrusionOk="0">
                  <a:moveTo>
                    <a:pt x="0" y="7200"/>
                  </a:moveTo>
                  <a:cubicBezTo>
                    <a:pt x="0" y="0"/>
                    <a:pt x="0" y="0"/>
                    <a:pt x="10800" y="0"/>
                  </a:cubicBezTo>
                  <a:cubicBezTo>
                    <a:pt x="21600" y="7200"/>
                    <a:pt x="21600" y="7200"/>
                    <a:pt x="10800" y="7200"/>
                  </a:cubicBezTo>
                  <a:cubicBezTo>
                    <a:pt x="0" y="7200"/>
                    <a:pt x="0" y="21600"/>
                    <a:pt x="0" y="7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8" name="Freeform 155"/>
            <p:cNvSpPr/>
            <p:nvPr/>
          </p:nvSpPr>
          <p:spPr>
            <a:xfrm>
              <a:off x="7757274" y="5904824"/>
              <a:ext cx="27980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5274" extrusionOk="0">
                  <a:moveTo>
                    <a:pt x="6400" y="0"/>
                  </a:moveTo>
                  <a:cubicBezTo>
                    <a:pt x="6400" y="0"/>
                    <a:pt x="13600" y="10800"/>
                    <a:pt x="6400" y="10800"/>
                  </a:cubicBezTo>
                  <a:cubicBezTo>
                    <a:pt x="6400" y="21600"/>
                    <a:pt x="-8000" y="10800"/>
                    <a:pt x="640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9" name="Freeform 157"/>
            <p:cNvSpPr/>
            <p:nvPr/>
          </p:nvSpPr>
          <p:spPr>
            <a:xfrm>
              <a:off x="5856594" y="10652371"/>
              <a:ext cx="111882" cy="9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19553" extrusionOk="0">
                  <a:moveTo>
                    <a:pt x="2541" y="19360"/>
                  </a:moveTo>
                  <a:cubicBezTo>
                    <a:pt x="0" y="16480"/>
                    <a:pt x="0" y="13600"/>
                    <a:pt x="0" y="13600"/>
                  </a:cubicBezTo>
                  <a:cubicBezTo>
                    <a:pt x="2541" y="13600"/>
                    <a:pt x="0" y="12160"/>
                    <a:pt x="2541" y="9280"/>
                  </a:cubicBezTo>
                  <a:cubicBezTo>
                    <a:pt x="6353" y="7840"/>
                    <a:pt x="3812" y="7840"/>
                    <a:pt x="6353" y="7840"/>
                  </a:cubicBezTo>
                  <a:cubicBezTo>
                    <a:pt x="7624" y="7840"/>
                    <a:pt x="7624" y="7840"/>
                    <a:pt x="6353" y="4960"/>
                  </a:cubicBezTo>
                  <a:cubicBezTo>
                    <a:pt x="6353" y="4960"/>
                    <a:pt x="7624" y="4960"/>
                    <a:pt x="6353" y="3520"/>
                  </a:cubicBezTo>
                  <a:cubicBezTo>
                    <a:pt x="6353" y="3520"/>
                    <a:pt x="10165" y="3520"/>
                    <a:pt x="7624" y="640"/>
                  </a:cubicBezTo>
                  <a:cubicBezTo>
                    <a:pt x="7624" y="-800"/>
                    <a:pt x="10165" y="640"/>
                    <a:pt x="12706" y="640"/>
                  </a:cubicBezTo>
                  <a:cubicBezTo>
                    <a:pt x="13976" y="640"/>
                    <a:pt x="13976" y="3520"/>
                    <a:pt x="13976" y="3520"/>
                  </a:cubicBezTo>
                  <a:cubicBezTo>
                    <a:pt x="12706" y="3520"/>
                    <a:pt x="13976" y="3520"/>
                    <a:pt x="13976" y="4960"/>
                  </a:cubicBezTo>
                  <a:cubicBezTo>
                    <a:pt x="16518" y="7840"/>
                    <a:pt x="13976" y="3520"/>
                    <a:pt x="16518" y="3520"/>
                  </a:cubicBezTo>
                  <a:cubicBezTo>
                    <a:pt x="17788" y="640"/>
                    <a:pt x="17788" y="640"/>
                    <a:pt x="20329" y="3520"/>
                  </a:cubicBezTo>
                  <a:cubicBezTo>
                    <a:pt x="20329" y="4960"/>
                    <a:pt x="17788" y="4960"/>
                    <a:pt x="20329" y="4960"/>
                  </a:cubicBezTo>
                  <a:cubicBezTo>
                    <a:pt x="21600" y="7840"/>
                    <a:pt x="20329" y="7840"/>
                    <a:pt x="17788" y="7840"/>
                  </a:cubicBezTo>
                  <a:cubicBezTo>
                    <a:pt x="13976" y="9280"/>
                    <a:pt x="17788" y="12160"/>
                    <a:pt x="13976" y="9280"/>
                  </a:cubicBezTo>
                  <a:cubicBezTo>
                    <a:pt x="7624" y="9280"/>
                    <a:pt x="6353" y="9280"/>
                    <a:pt x="10165" y="12160"/>
                  </a:cubicBezTo>
                  <a:cubicBezTo>
                    <a:pt x="12706" y="12160"/>
                    <a:pt x="12706" y="16480"/>
                    <a:pt x="10165" y="13600"/>
                  </a:cubicBezTo>
                  <a:cubicBezTo>
                    <a:pt x="7624" y="12160"/>
                    <a:pt x="10165" y="16480"/>
                    <a:pt x="7624" y="13600"/>
                  </a:cubicBezTo>
                  <a:cubicBezTo>
                    <a:pt x="3812" y="12160"/>
                    <a:pt x="7624" y="19360"/>
                    <a:pt x="6353" y="16480"/>
                  </a:cubicBezTo>
                  <a:cubicBezTo>
                    <a:pt x="0" y="13600"/>
                    <a:pt x="6353" y="20800"/>
                    <a:pt x="2541" y="1936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0" name="Freeform 158"/>
            <p:cNvSpPr/>
            <p:nvPr/>
          </p:nvSpPr>
          <p:spPr>
            <a:xfrm>
              <a:off x="5793566" y="10655674"/>
              <a:ext cx="94792" cy="7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3520" y="21600"/>
                  </a:moveTo>
                  <a:cubicBezTo>
                    <a:pt x="640" y="19636"/>
                    <a:pt x="3520" y="21600"/>
                    <a:pt x="640" y="19636"/>
                  </a:cubicBezTo>
                  <a:cubicBezTo>
                    <a:pt x="-800" y="15709"/>
                    <a:pt x="640" y="19636"/>
                    <a:pt x="640" y="15709"/>
                  </a:cubicBezTo>
                  <a:cubicBezTo>
                    <a:pt x="640" y="15709"/>
                    <a:pt x="3520" y="19636"/>
                    <a:pt x="4960" y="15709"/>
                  </a:cubicBezTo>
                  <a:cubicBezTo>
                    <a:pt x="4960" y="11782"/>
                    <a:pt x="7840" y="11782"/>
                    <a:pt x="7840" y="11782"/>
                  </a:cubicBezTo>
                  <a:cubicBezTo>
                    <a:pt x="9280" y="9818"/>
                    <a:pt x="7840" y="9818"/>
                    <a:pt x="4960" y="9818"/>
                  </a:cubicBezTo>
                  <a:cubicBezTo>
                    <a:pt x="3520" y="11782"/>
                    <a:pt x="3520" y="9818"/>
                    <a:pt x="4960" y="9818"/>
                  </a:cubicBezTo>
                  <a:cubicBezTo>
                    <a:pt x="7840" y="9818"/>
                    <a:pt x="7840" y="5891"/>
                    <a:pt x="4960" y="5891"/>
                  </a:cubicBezTo>
                  <a:cubicBezTo>
                    <a:pt x="3520" y="3927"/>
                    <a:pt x="640" y="0"/>
                    <a:pt x="4960" y="3927"/>
                  </a:cubicBezTo>
                  <a:cubicBezTo>
                    <a:pt x="12160" y="5891"/>
                    <a:pt x="9280" y="3927"/>
                    <a:pt x="12160" y="3927"/>
                  </a:cubicBezTo>
                  <a:cubicBezTo>
                    <a:pt x="12160" y="0"/>
                    <a:pt x="12160" y="3927"/>
                    <a:pt x="13600" y="3927"/>
                  </a:cubicBezTo>
                  <a:cubicBezTo>
                    <a:pt x="16480" y="3927"/>
                    <a:pt x="16480" y="0"/>
                    <a:pt x="17920" y="0"/>
                  </a:cubicBezTo>
                  <a:cubicBezTo>
                    <a:pt x="20800" y="3927"/>
                    <a:pt x="20800" y="3927"/>
                    <a:pt x="17920" y="5891"/>
                  </a:cubicBezTo>
                  <a:cubicBezTo>
                    <a:pt x="16480" y="9818"/>
                    <a:pt x="16480" y="5891"/>
                    <a:pt x="13600" y="11782"/>
                  </a:cubicBezTo>
                  <a:cubicBezTo>
                    <a:pt x="12160" y="15709"/>
                    <a:pt x="12160" y="15709"/>
                    <a:pt x="9280" y="15709"/>
                  </a:cubicBezTo>
                  <a:cubicBezTo>
                    <a:pt x="7840" y="15709"/>
                    <a:pt x="7840" y="19636"/>
                    <a:pt x="7840" y="19636"/>
                  </a:cubicBezTo>
                  <a:cubicBezTo>
                    <a:pt x="4960" y="21600"/>
                    <a:pt x="4960" y="19636"/>
                    <a:pt x="4960" y="21600"/>
                  </a:cubicBezTo>
                  <a:cubicBezTo>
                    <a:pt x="4960" y="21600"/>
                    <a:pt x="4960" y="21600"/>
                    <a:pt x="352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1" name="Freeform 232"/>
            <p:cNvSpPr/>
            <p:nvPr/>
          </p:nvSpPr>
          <p:spPr>
            <a:xfrm>
              <a:off x="4993527" y="8116361"/>
              <a:ext cx="469396" cy="293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extrusionOk="0">
                  <a:moveTo>
                    <a:pt x="15116" y="0"/>
                  </a:moveTo>
                  <a:cubicBezTo>
                    <a:pt x="15725" y="357"/>
                    <a:pt x="16029" y="357"/>
                    <a:pt x="16029" y="408"/>
                  </a:cubicBezTo>
                  <a:cubicBezTo>
                    <a:pt x="16029" y="509"/>
                    <a:pt x="16638" y="866"/>
                    <a:pt x="16942" y="866"/>
                  </a:cubicBezTo>
                  <a:cubicBezTo>
                    <a:pt x="17550" y="1070"/>
                    <a:pt x="17855" y="1070"/>
                    <a:pt x="17550" y="1121"/>
                  </a:cubicBezTo>
                  <a:cubicBezTo>
                    <a:pt x="16638" y="1274"/>
                    <a:pt x="17855" y="1274"/>
                    <a:pt x="17550" y="1375"/>
                  </a:cubicBezTo>
                  <a:cubicBezTo>
                    <a:pt x="16942" y="1528"/>
                    <a:pt x="16942" y="1579"/>
                    <a:pt x="17550" y="1579"/>
                  </a:cubicBezTo>
                  <a:cubicBezTo>
                    <a:pt x="17855" y="1681"/>
                    <a:pt x="16942" y="1834"/>
                    <a:pt x="17855" y="1834"/>
                  </a:cubicBezTo>
                  <a:cubicBezTo>
                    <a:pt x="18463" y="1834"/>
                    <a:pt x="18767" y="2343"/>
                    <a:pt x="18767" y="2649"/>
                  </a:cubicBezTo>
                  <a:cubicBezTo>
                    <a:pt x="19376" y="2853"/>
                    <a:pt x="19680" y="2853"/>
                    <a:pt x="20593" y="2802"/>
                  </a:cubicBezTo>
                  <a:cubicBezTo>
                    <a:pt x="21201" y="2853"/>
                    <a:pt x="21201" y="2955"/>
                    <a:pt x="20593" y="3006"/>
                  </a:cubicBezTo>
                  <a:cubicBezTo>
                    <a:pt x="20593" y="3209"/>
                    <a:pt x="20593" y="3413"/>
                    <a:pt x="19680" y="3515"/>
                  </a:cubicBezTo>
                  <a:cubicBezTo>
                    <a:pt x="19376" y="3515"/>
                    <a:pt x="16942" y="3668"/>
                    <a:pt x="17550" y="3923"/>
                  </a:cubicBezTo>
                  <a:cubicBezTo>
                    <a:pt x="17855" y="3974"/>
                    <a:pt x="16942" y="4636"/>
                    <a:pt x="17855" y="4840"/>
                  </a:cubicBezTo>
                  <a:cubicBezTo>
                    <a:pt x="18767" y="5247"/>
                    <a:pt x="16942" y="4840"/>
                    <a:pt x="16638" y="5247"/>
                  </a:cubicBezTo>
                  <a:cubicBezTo>
                    <a:pt x="15725" y="5655"/>
                    <a:pt x="16029" y="5553"/>
                    <a:pt x="15116" y="5655"/>
                  </a:cubicBezTo>
                  <a:cubicBezTo>
                    <a:pt x="14508" y="5706"/>
                    <a:pt x="14508" y="6062"/>
                    <a:pt x="14204" y="6113"/>
                  </a:cubicBezTo>
                  <a:cubicBezTo>
                    <a:pt x="13291" y="6266"/>
                    <a:pt x="14508" y="6572"/>
                    <a:pt x="14204" y="6775"/>
                  </a:cubicBezTo>
                  <a:cubicBezTo>
                    <a:pt x="13595" y="6826"/>
                    <a:pt x="13595" y="6674"/>
                    <a:pt x="13291" y="6928"/>
                  </a:cubicBezTo>
                  <a:cubicBezTo>
                    <a:pt x="12683" y="7132"/>
                    <a:pt x="12378" y="7387"/>
                    <a:pt x="12683" y="7489"/>
                  </a:cubicBezTo>
                  <a:cubicBezTo>
                    <a:pt x="13291" y="7642"/>
                    <a:pt x="13291" y="7794"/>
                    <a:pt x="13595" y="8049"/>
                  </a:cubicBezTo>
                  <a:cubicBezTo>
                    <a:pt x="14204" y="8253"/>
                    <a:pt x="13291" y="8355"/>
                    <a:pt x="14204" y="8355"/>
                  </a:cubicBezTo>
                  <a:cubicBezTo>
                    <a:pt x="15116" y="8355"/>
                    <a:pt x="14204" y="8508"/>
                    <a:pt x="14204" y="8711"/>
                  </a:cubicBezTo>
                  <a:cubicBezTo>
                    <a:pt x="14508" y="8966"/>
                    <a:pt x="13291" y="8813"/>
                    <a:pt x="13291" y="9221"/>
                  </a:cubicBezTo>
                  <a:cubicBezTo>
                    <a:pt x="12683" y="9679"/>
                    <a:pt x="13291" y="9781"/>
                    <a:pt x="12683" y="9934"/>
                  </a:cubicBezTo>
                  <a:cubicBezTo>
                    <a:pt x="11770" y="10189"/>
                    <a:pt x="11466" y="9985"/>
                    <a:pt x="11466" y="10189"/>
                  </a:cubicBezTo>
                  <a:cubicBezTo>
                    <a:pt x="10857" y="10342"/>
                    <a:pt x="11466" y="10545"/>
                    <a:pt x="10857" y="10698"/>
                  </a:cubicBezTo>
                  <a:cubicBezTo>
                    <a:pt x="10857" y="10902"/>
                    <a:pt x="12378" y="11258"/>
                    <a:pt x="11466" y="11360"/>
                  </a:cubicBezTo>
                  <a:cubicBezTo>
                    <a:pt x="9640" y="11615"/>
                    <a:pt x="10857" y="11768"/>
                    <a:pt x="9945" y="11819"/>
                  </a:cubicBezTo>
                  <a:cubicBezTo>
                    <a:pt x="9032" y="11972"/>
                    <a:pt x="10553" y="12226"/>
                    <a:pt x="9640" y="12379"/>
                  </a:cubicBezTo>
                  <a:cubicBezTo>
                    <a:pt x="8424" y="12532"/>
                    <a:pt x="9640" y="12481"/>
                    <a:pt x="9640" y="12787"/>
                  </a:cubicBezTo>
                  <a:cubicBezTo>
                    <a:pt x="9032" y="13092"/>
                    <a:pt x="9945" y="13194"/>
                    <a:pt x="9640" y="13245"/>
                  </a:cubicBezTo>
                  <a:cubicBezTo>
                    <a:pt x="9640" y="13398"/>
                    <a:pt x="9032" y="13194"/>
                    <a:pt x="8424" y="13500"/>
                  </a:cubicBezTo>
                  <a:cubicBezTo>
                    <a:pt x="8424" y="13806"/>
                    <a:pt x="9640" y="13806"/>
                    <a:pt x="9640" y="13908"/>
                  </a:cubicBezTo>
                  <a:cubicBezTo>
                    <a:pt x="9945" y="13958"/>
                    <a:pt x="9032" y="14213"/>
                    <a:pt x="9945" y="14315"/>
                  </a:cubicBezTo>
                  <a:cubicBezTo>
                    <a:pt x="10553" y="14366"/>
                    <a:pt x="8424" y="14672"/>
                    <a:pt x="9945" y="14621"/>
                  </a:cubicBezTo>
                  <a:cubicBezTo>
                    <a:pt x="11770" y="14519"/>
                    <a:pt x="11466" y="14825"/>
                    <a:pt x="9945" y="14825"/>
                  </a:cubicBezTo>
                  <a:cubicBezTo>
                    <a:pt x="8424" y="14774"/>
                    <a:pt x="8424" y="14825"/>
                    <a:pt x="9640" y="14926"/>
                  </a:cubicBezTo>
                  <a:cubicBezTo>
                    <a:pt x="10857" y="14926"/>
                    <a:pt x="10857" y="15181"/>
                    <a:pt x="9945" y="15232"/>
                  </a:cubicBezTo>
                  <a:cubicBezTo>
                    <a:pt x="8424" y="15334"/>
                    <a:pt x="10553" y="15487"/>
                    <a:pt x="9640" y="15538"/>
                  </a:cubicBezTo>
                  <a:cubicBezTo>
                    <a:pt x="9032" y="15640"/>
                    <a:pt x="10553" y="15894"/>
                    <a:pt x="9640" y="15945"/>
                  </a:cubicBezTo>
                  <a:cubicBezTo>
                    <a:pt x="8119" y="16098"/>
                    <a:pt x="10553" y="16098"/>
                    <a:pt x="9032" y="16251"/>
                  </a:cubicBezTo>
                  <a:cubicBezTo>
                    <a:pt x="7511" y="16506"/>
                    <a:pt x="8424" y="16506"/>
                    <a:pt x="8119" y="16608"/>
                  </a:cubicBezTo>
                  <a:cubicBezTo>
                    <a:pt x="7207" y="16760"/>
                    <a:pt x="9032" y="16811"/>
                    <a:pt x="8119" y="16964"/>
                  </a:cubicBezTo>
                  <a:cubicBezTo>
                    <a:pt x="7207" y="17066"/>
                    <a:pt x="6598" y="17525"/>
                    <a:pt x="5686" y="17525"/>
                  </a:cubicBezTo>
                  <a:cubicBezTo>
                    <a:pt x="4773" y="17474"/>
                    <a:pt x="5686" y="17677"/>
                    <a:pt x="5381" y="17881"/>
                  </a:cubicBezTo>
                  <a:cubicBezTo>
                    <a:pt x="4773" y="18085"/>
                    <a:pt x="5686" y="17932"/>
                    <a:pt x="6294" y="18238"/>
                  </a:cubicBezTo>
                  <a:cubicBezTo>
                    <a:pt x="6294" y="18492"/>
                    <a:pt x="6598" y="18238"/>
                    <a:pt x="7511" y="18238"/>
                  </a:cubicBezTo>
                  <a:cubicBezTo>
                    <a:pt x="8424" y="18238"/>
                    <a:pt x="7511" y="18900"/>
                    <a:pt x="8424" y="18951"/>
                  </a:cubicBezTo>
                  <a:cubicBezTo>
                    <a:pt x="9640" y="19053"/>
                    <a:pt x="8424" y="19104"/>
                    <a:pt x="9945" y="19104"/>
                  </a:cubicBezTo>
                  <a:cubicBezTo>
                    <a:pt x="11466" y="19104"/>
                    <a:pt x="13595" y="19104"/>
                    <a:pt x="13595" y="19104"/>
                  </a:cubicBezTo>
                  <a:cubicBezTo>
                    <a:pt x="15116" y="19257"/>
                    <a:pt x="17550" y="19206"/>
                    <a:pt x="17855" y="19358"/>
                  </a:cubicBezTo>
                  <a:cubicBezTo>
                    <a:pt x="17550" y="19358"/>
                    <a:pt x="16942" y="19358"/>
                    <a:pt x="16638" y="19257"/>
                  </a:cubicBezTo>
                  <a:cubicBezTo>
                    <a:pt x="15725" y="19257"/>
                    <a:pt x="15725" y="19257"/>
                    <a:pt x="15116" y="19460"/>
                  </a:cubicBezTo>
                  <a:cubicBezTo>
                    <a:pt x="14204" y="19511"/>
                    <a:pt x="14508" y="19358"/>
                    <a:pt x="13595" y="19511"/>
                  </a:cubicBezTo>
                  <a:cubicBezTo>
                    <a:pt x="12683" y="19613"/>
                    <a:pt x="12378" y="19511"/>
                    <a:pt x="11770" y="19664"/>
                  </a:cubicBezTo>
                  <a:cubicBezTo>
                    <a:pt x="11770" y="19919"/>
                    <a:pt x="11770" y="19766"/>
                    <a:pt x="11466" y="20072"/>
                  </a:cubicBezTo>
                  <a:cubicBezTo>
                    <a:pt x="11466" y="20326"/>
                    <a:pt x="11770" y="20326"/>
                    <a:pt x="10857" y="20326"/>
                  </a:cubicBezTo>
                  <a:cubicBezTo>
                    <a:pt x="9945" y="20326"/>
                    <a:pt x="9640" y="20225"/>
                    <a:pt x="9640" y="20225"/>
                  </a:cubicBezTo>
                  <a:cubicBezTo>
                    <a:pt x="9032" y="20225"/>
                    <a:pt x="8119" y="20072"/>
                    <a:pt x="8119" y="20021"/>
                  </a:cubicBezTo>
                  <a:cubicBezTo>
                    <a:pt x="8119" y="19919"/>
                    <a:pt x="8424" y="19919"/>
                    <a:pt x="9032" y="19919"/>
                  </a:cubicBezTo>
                  <a:cubicBezTo>
                    <a:pt x="9032" y="20021"/>
                    <a:pt x="9032" y="19919"/>
                    <a:pt x="9640" y="19919"/>
                  </a:cubicBezTo>
                  <a:cubicBezTo>
                    <a:pt x="9945" y="20021"/>
                    <a:pt x="9640" y="19919"/>
                    <a:pt x="9945" y="19817"/>
                  </a:cubicBezTo>
                  <a:cubicBezTo>
                    <a:pt x="10857" y="19817"/>
                    <a:pt x="11466" y="19664"/>
                    <a:pt x="10857" y="19664"/>
                  </a:cubicBezTo>
                  <a:cubicBezTo>
                    <a:pt x="10553" y="19613"/>
                    <a:pt x="10553" y="19664"/>
                    <a:pt x="9640" y="19766"/>
                  </a:cubicBezTo>
                  <a:cubicBezTo>
                    <a:pt x="9032" y="19766"/>
                    <a:pt x="9640" y="19817"/>
                    <a:pt x="8424" y="19817"/>
                  </a:cubicBezTo>
                  <a:cubicBezTo>
                    <a:pt x="7207" y="19766"/>
                    <a:pt x="9032" y="19817"/>
                    <a:pt x="8424" y="19919"/>
                  </a:cubicBezTo>
                  <a:cubicBezTo>
                    <a:pt x="8119" y="19919"/>
                    <a:pt x="7511" y="19919"/>
                    <a:pt x="7511" y="20072"/>
                  </a:cubicBezTo>
                  <a:cubicBezTo>
                    <a:pt x="8119" y="20174"/>
                    <a:pt x="7511" y="20072"/>
                    <a:pt x="7207" y="20021"/>
                  </a:cubicBezTo>
                  <a:cubicBezTo>
                    <a:pt x="6294" y="20021"/>
                    <a:pt x="5686" y="19817"/>
                    <a:pt x="6294" y="19817"/>
                  </a:cubicBezTo>
                  <a:cubicBezTo>
                    <a:pt x="6598" y="19817"/>
                    <a:pt x="7207" y="19919"/>
                    <a:pt x="7207" y="19817"/>
                  </a:cubicBezTo>
                  <a:cubicBezTo>
                    <a:pt x="6598" y="19817"/>
                    <a:pt x="7207" y="19817"/>
                    <a:pt x="6598" y="19766"/>
                  </a:cubicBezTo>
                  <a:cubicBezTo>
                    <a:pt x="6598" y="19664"/>
                    <a:pt x="7207" y="19613"/>
                    <a:pt x="7511" y="19664"/>
                  </a:cubicBezTo>
                  <a:cubicBezTo>
                    <a:pt x="8119" y="19766"/>
                    <a:pt x="8119" y="19511"/>
                    <a:pt x="9032" y="19511"/>
                  </a:cubicBezTo>
                  <a:cubicBezTo>
                    <a:pt x="9640" y="19613"/>
                    <a:pt x="9945" y="19613"/>
                    <a:pt x="10553" y="19511"/>
                  </a:cubicBezTo>
                  <a:cubicBezTo>
                    <a:pt x="10553" y="19511"/>
                    <a:pt x="8424" y="19460"/>
                    <a:pt x="8119" y="19511"/>
                  </a:cubicBezTo>
                  <a:cubicBezTo>
                    <a:pt x="7511" y="19613"/>
                    <a:pt x="8119" y="19460"/>
                    <a:pt x="7207" y="19460"/>
                  </a:cubicBezTo>
                  <a:cubicBezTo>
                    <a:pt x="6598" y="19511"/>
                    <a:pt x="7207" y="19511"/>
                    <a:pt x="7207" y="19511"/>
                  </a:cubicBezTo>
                  <a:cubicBezTo>
                    <a:pt x="7511" y="19613"/>
                    <a:pt x="6598" y="19613"/>
                    <a:pt x="6598" y="19664"/>
                  </a:cubicBezTo>
                  <a:cubicBezTo>
                    <a:pt x="6598" y="19766"/>
                    <a:pt x="6598" y="19817"/>
                    <a:pt x="5686" y="19817"/>
                  </a:cubicBezTo>
                  <a:cubicBezTo>
                    <a:pt x="4773" y="19766"/>
                    <a:pt x="6294" y="19766"/>
                    <a:pt x="5686" y="19664"/>
                  </a:cubicBezTo>
                  <a:cubicBezTo>
                    <a:pt x="5686" y="19664"/>
                    <a:pt x="5381" y="19613"/>
                    <a:pt x="5686" y="19664"/>
                  </a:cubicBezTo>
                  <a:cubicBezTo>
                    <a:pt x="6294" y="19664"/>
                    <a:pt x="5686" y="19460"/>
                    <a:pt x="5381" y="19613"/>
                  </a:cubicBezTo>
                  <a:cubicBezTo>
                    <a:pt x="4773" y="19664"/>
                    <a:pt x="4773" y="19613"/>
                    <a:pt x="5381" y="19460"/>
                  </a:cubicBezTo>
                  <a:cubicBezTo>
                    <a:pt x="5686" y="19358"/>
                    <a:pt x="4773" y="19460"/>
                    <a:pt x="5381" y="19358"/>
                  </a:cubicBezTo>
                  <a:cubicBezTo>
                    <a:pt x="5381" y="19206"/>
                    <a:pt x="4469" y="19104"/>
                    <a:pt x="4773" y="19206"/>
                  </a:cubicBezTo>
                  <a:cubicBezTo>
                    <a:pt x="5381" y="19206"/>
                    <a:pt x="5686" y="19358"/>
                    <a:pt x="6294" y="19257"/>
                  </a:cubicBezTo>
                  <a:cubicBezTo>
                    <a:pt x="6294" y="19206"/>
                    <a:pt x="6598" y="19206"/>
                    <a:pt x="6598" y="19206"/>
                  </a:cubicBezTo>
                  <a:cubicBezTo>
                    <a:pt x="6598" y="19257"/>
                    <a:pt x="6598" y="19257"/>
                    <a:pt x="6598" y="19104"/>
                  </a:cubicBezTo>
                  <a:cubicBezTo>
                    <a:pt x="7207" y="19053"/>
                    <a:pt x="8119" y="19257"/>
                    <a:pt x="7511" y="19206"/>
                  </a:cubicBezTo>
                  <a:cubicBezTo>
                    <a:pt x="7207" y="19104"/>
                    <a:pt x="7511" y="19104"/>
                    <a:pt x="8119" y="19053"/>
                  </a:cubicBezTo>
                  <a:cubicBezTo>
                    <a:pt x="8119" y="18900"/>
                    <a:pt x="7511" y="18900"/>
                    <a:pt x="6598" y="18798"/>
                  </a:cubicBezTo>
                  <a:cubicBezTo>
                    <a:pt x="5686" y="18747"/>
                    <a:pt x="5686" y="18798"/>
                    <a:pt x="6598" y="18900"/>
                  </a:cubicBezTo>
                  <a:cubicBezTo>
                    <a:pt x="7511" y="18951"/>
                    <a:pt x="8119" y="19053"/>
                    <a:pt x="7207" y="19053"/>
                  </a:cubicBezTo>
                  <a:cubicBezTo>
                    <a:pt x="6294" y="18951"/>
                    <a:pt x="6598" y="19053"/>
                    <a:pt x="6598" y="19053"/>
                  </a:cubicBezTo>
                  <a:cubicBezTo>
                    <a:pt x="6294" y="19053"/>
                    <a:pt x="6294" y="19104"/>
                    <a:pt x="6294" y="19206"/>
                  </a:cubicBezTo>
                  <a:cubicBezTo>
                    <a:pt x="5686" y="19257"/>
                    <a:pt x="4773" y="19053"/>
                    <a:pt x="5381" y="19053"/>
                  </a:cubicBezTo>
                  <a:cubicBezTo>
                    <a:pt x="5686" y="19104"/>
                    <a:pt x="5381" y="19104"/>
                    <a:pt x="5381" y="18951"/>
                  </a:cubicBezTo>
                  <a:cubicBezTo>
                    <a:pt x="5381" y="18900"/>
                    <a:pt x="4773" y="19053"/>
                    <a:pt x="4469" y="18951"/>
                  </a:cubicBezTo>
                  <a:cubicBezTo>
                    <a:pt x="4469" y="18900"/>
                    <a:pt x="4773" y="18900"/>
                    <a:pt x="4469" y="18798"/>
                  </a:cubicBezTo>
                  <a:cubicBezTo>
                    <a:pt x="4469" y="18747"/>
                    <a:pt x="4469" y="18747"/>
                    <a:pt x="4773" y="18798"/>
                  </a:cubicBezTo>
                  <a:cubicBezTo>
                    <a:pt x="4773" y="18900"/>
                    <a:pt x="5381" y="18900"/>
                    <a:pt x="4773" y="18747"/>
                  </a:cubicBezTo>
                  <a:cubicBezTo>
                    <a:pt x="4773" y="18645"/>
                    <a:pt x="4773" y="18645"/>
                    <a:pt x="4469" y="18645"/>
                  </a:cubicBezTo>
                  <a:cubicBezTo>
                    <a:pt x="3860" y="18645"/>
                    <a:pt x="3860" y="18747"/>
                    <a:pt x="3860" y="18543"/>
                  </a:cubicBezTo>
                  <a:cubicBezTo>
                    <a:pt x="3860" y="18492"/>
                    <a:pt x="3860" y="18543"/>
                    <a:pt x="3860" y="18492"/>
                  </a:cubicBezTo>
                  <a:cubicBezTo>
                    <a:pt x="3556" y="18492"/>
                    <a:pt x="3860" y="18391"/>
                    <a:pt x="4469" y="18492"/>
                  </a:cubicBezTo>
                  <a:cubicBezTo>
                    <a:pt x="4469" y="18492"/>
                    <a:pt x="4773" y="18391"/>
                    <a:pt x="4773" y="18340"/>
                  </a:cubicBezTo>
                  <a:cubicBezTo>
                    <a:pt x="5381" y="18187"/>
                    <a:pt x="4773" y="18187"/>
                    <a:pt x="4773" y="18238"/>
                  </a:cubicBezTo>
                  <a:cubicBezTo>
                    <a:pt x="4469" y="18391"/>
                    <a:pt x="4469" y="18391"/>
                    <a:pt x="3860" y="18340"/>
                  </a:cubicBezTo>
                  <a:cubicBezTo>
                    <a:pt x="3556" y="18238"/>
                    <a:pt x="3556" y="18238"/>
                    <a:pt x="3860" y="18238"/>
                  </a:cubicBezTo>
                  <a:cubicBezTo>
                    <a:pt x="4469" y="18238"/>
                    <a:pt x="4469" y="18238"/>
                    <a:pt x="3860" y="18187"/>
                  </a:cubicBezTo>
                  <a:cubicBezTo>
                    <a:pt x="3556" y="18187"/>
                    <a:pt x="3860" y="18187"/>
                    <a:pt x="3556" y="18187"/>
                  </a:cubicBezTo>
                  <a:cubicBezTo>
                    <a:pt x="2947" y="18085"/>
                    <a:pt x="2947" y="18085"/>
                    <a:pt x="2643" y="18034"/>
                  </a:cubicBezTo>
                  <a:cubicBezTo>
                    <a:pt x="2035" y="18034"/>
                    <a:pt x="2947" y="17932"/>
                    <a:pt x="3556" y="18034"/>
                  </a:cubicBezTo>
                  <a:cubicBezTo>
                    <a:pt x="3860" y="18085"/>
                    <a:pt x="4469" y="18085"/>
                    <a:pt x="3860" y="18034"/>
                  </a:cubicBezTo>
                  <a:cubicBezTo>
                    <a:pt x="3556" y="17932"/>
                    <a:pt x="2947" y="17881"/>
                    <a:pt x="3860" y="17932"/>
                  </a:cubicBezTo>
                  <a:cubicBezTo>
                    <a:pt x="4773" y="17932"/>
                    <a:pt x="4469" y="17932"/>
                    <a:pt x="3556" y="17881"/>
                  </a:cubicBezTo>
                  <a:cubicBezTo>
                    <a:pt x="2947" y="17779"/>
                    <a:pt x="3860" y="17779"/>
                    <a:pt x="3556" y="17677"/>
                  </a:cubicBezTo>
                  <a:cubicBezTo>
                    <a:pt x="3556" y="17677"/>
                    <a:pt x="3860" y="17626"/>
                    <a:pt x="4469" y="17677"/>
                  </a:cubicBezTo>
                  <a:cubicBezTo>
                    <a:pt x="4773" y="17779"/>
                    <a:pt x="4469" y="17626"/>
                    <a:pt x="3860" y="17525"/>
                  </a:cubicBezTo>
                  <a:cubicBezTo>
                    <a:pt x="3860" y="17474"/>
                    <a:pt x="4469" y="17372"/>
                    <a:pt x="3860" y="17372"/>
                  </a:cubicBezTo>
                  <a:cubicBezTo>
                    <a:pt x="3556" y="17474"/>
                    <a:pt x="3860" y="17626"/>
                    <a:pt x="3556" y="17626"/>
                  </a:cubicBezTo>
                  <a:cubicBezTo>
                    <a:pt x="2947" y="17626"/>
                    <a:pt x="3556" y="17474"/>
                    <a:pt x="2947" y="17321"/>
                  </a:cubicBezTo>
                  <a:cubicBezTo>
                    <a:pt x="2947" y="17117"/>
                    <a:pt x="3556" y="17117"/>
                    <a:pt x="3556" y="17066"/>
                  </a:cubicBezTo>
                  <a:cubicBezTo>
                    <a:pt x="3556" y="16913"/>
                    <a:pt x="4469" y="17066"/>
                    <a:pt x="4469" y="17066"/>
                  </a:cubicBezTo>
                  <a:cubicBezTo>
                    <a:pt x="3860" y="16964"/>
                    <a:pt x="4469" y="16964"/>
                    <a:pt x="3860" y="16964"/>
                  </a:cubicBezTo>
                  <a:cubicBezTo>
                    <a:pt x="3860" y="16913"/>
                    <a:pt x="3556" y="16913"/>
                    <a:pt x="2947" y="16811"/>
                  </a:cubicBezTo>
                  <a:cubicBezTo>
                    <a:pt x="2947" y="16760"/>
                    <a:pt x="2947" y="16811"/>
                    <a:pt x="2643" y="16760"/>
                  </a:cubicBezTo>
                  <a:cubicBezTo>
                    <a:pt x="2643" y="16658"/>
                    <a:pt x="2947" y="16760"/>
                    <a:pt x="3860" y="16760"/>
                  </a:cubicBezTo>
                  <a:cubicBezTo>
                    <a:pt x="4469" y="16760"/>
                    <a:pt x="4773" y="16760"/>
                    <a:pt x="5381" y="16811"/>
                  </a:cubicBezTo>
                  <a:cubicBezTo>
                    <a:pt x="6294" y="16913"/>
                    <a:pt x="4773" y="16658"/>
                    <a:pt x="5381" y="16658"/>
                  </a:cubicBezTo>
                  <a:cubicBezTo>
                    <a:pt x="5686" y="16658"/>
                    <a:pt x="4773" y="16506"/>
                    <a:pt x="4773" y="16608"/>
                  </a:cubicBezTo>
                  <a:cubicBezTo>
                    <a:pt x="4773" y="16658"/>
                    <a:pt x="4469" y="16506"/>
                    <a:pt x="3556" y="16608"/>
                  </a:cubicBezTo>
                  <a:cubicBezTo>
                    <a:pt x="2643" y="16608"/>
                    <a:pt x="2643" y="16608"/>
                    <a:pt x="2643" y="16506"/>
                  </a:cubicBezTo>
                  <a:cubicBezTo>
                    <a:pt x="2947" y="16404"/>
                    <a:pt x="2947" y="16506"/>
                    <a:pt x="3556" y="16506"/>
                  </a:cubicBezTo>
                  <a:cubicBezTo>
                    <a:pt x="3860" y="16506"/>
                    <a:pt x="2643" y="16404"/>
                    <a:pt x="2947" y="16353"/>
                  </a:cubicBezTo>
                  <a:cubicBezTo>
                    <a:pt x="3556" y="16200"/>
                    <a:pt x="4469" y="16251"/>
                    <a:pt x="4469" y="16200"/>
                  </a:cubicBezTo>
                  <a:cubicBezTo>
                    <a:pt x="4469" y="16047"/>
                    <a:pt x="3860" y="16098"/>
                    <a:pt x="3860" y="16047"/>
                  </a:cubicBezTo>
                  <a:cubicBezTo>
                    <a:pt x="3556" y="15945"/>
                    <a:pt x="2947" y="15945"/>
                    <a:pt x="2947" y="16047"/>
                  </a:cubicBezTo>
                  <a:cubicBezTo>
                    <a:pt x="2947" y="16098"/>
                    <a:pt x="2035" y="16047"/>
                    <a:pt x="1426" y="15945"/>
                  </a:cubicBezTo>
                  <a:cubicBezTo>
                    <a:pt x="1426" y="15792"/>
                    <a:pt x="514" y="15894"/>
                    <a:pt x="514" y="15945"/>
                  </a:cubicBezTo>
                  <a:cubicBezTo>
                    <a:pt x="514" y="16098"/>
                    <a:pt x="514" y="16098"/>
                    <a:pt x="209" y="16047"/>
                  </a:cubicBezTo>
                  <a:cubicBezTo>
                    <a:pt x="-399" y="15894"/>
                    <a:pt x="514" y="15792"/>
                    <a:pt x="1426" y="15640"/>
                  </a:cubicBezTo>
                  <a:cubicBezTo>
                    <a:pt x="2947" y="15538"/>
                    <a:pt x="2035" y="15385"/>
                    <a:pt x="2947" y="15487"/>
                  </a:cubicBezTo>
                  <a:cubicBezTo>
                    <a:pt x="3556" y="15487"/>
                    <a:pt x="2643" y="15385"/>
                    <a:pt x="3556" y="15385"/>
                  </a:cubicBezTo>
                  <a:cubicBezTo>
                    <a:pt x="4469" y="15385"/>
                    <a:pt x="3556" y="15538"/>
                    <a:pt x="4469" y="15640"/>
                  </a:cubicBezTo>
                  <a:cubicBezTo>
                    <a:pt x="5381" y="15691"/>
                    <a:pt x="3860" y="15945"/>
                    <a:pt x="4773" y="15894"/>
                  </a:cubicBezTo>
                  <a:cubicBezTo>
                    <a:pt x="5381" y="15792"/>
                    <a:pt x="4773" y="15792"/>
                    <a:pt x="5381" y="15538"/>
                  </a:cubicBezTo>
                  <a:cubicBezTo>
                    <a:pt x="5381" y="15334"/>
                    <a:pt x="5381" y="15385"/>
                    <a:pt x="5381" y="15232"/>
                  </a:cubicBezTo>
                  <a:cubicBezTo>
                    <a:pt x="5381" y="15181"/>
                    <a:pt x="6294" y="15181"/>
                    <a:pt x="5686" y="15079"/>
                  </a:cubicBezTo>
                  <a:cubicBezTo>
                    <a:pt x="5686" y="14977"/>
                    <a:pt x="5381" y="14977"/>
                    <a:pt x="6294" y="14926"/>
                  </a:cubicBezTo>
                  <a:cubicBezTo>
                    <a:pt x="6598" y="14926"/>
                    <a:pt x="7207" y="14825"/>
                    <a:pt x="7207" y="14774"/>
                  </a:cubicBezTo>
                  <a:cubicBezTo>
                    <a:pt x="7511" y="14672"/>
                    <a:pt x="7511" y="14519"/>
                    <a:pt x="6598" y="14519"/>
                  </a:cubicBezTo>
                  <a:cubicBezTo>
                    <a:pt x="6294" y="14519"/>
                    <a:pt x="5686" y="14468"/>
                    <a:pt x="6294" y="14468"/>
                  </a:cubicBezTo>
                  <a:cubicBezTo>
                    <a:pt x="6598" y="14366"/>
                    <a:pt x="6598" y="14213"/>
                    <a:pt x="6294" y="14060"/>
                  </a:cubicBezTo>
                  <a:cubicBezTo>
                    <a:pt x="6294" y="13908"/>
                    <a:pt x="7511" y="13908"/>
                    <a:pt x="7207" y="13653"/>
                  </a:cubicBezTo>
                  <a:cubicBezTo>
                    <a:pt x="6598" y="13500"/>
                    <a:pt x="7207" y="13551"/>
                    <a:pt x="7207" y="13398"/>
                  </a:cubicBezTo>
                  <a:cubicBezTo>
                    <a:pt x="7207" y="13347"/>
                    <a:pt x="7207" y="13347"/>
                    <a:pt x="7511" y="13398"/>
                  </a:cubicBezTo>
                  <a:cubicBezTo>
                    <a:pt x="8119" y="13500"/>
                    <a:pt x="8424" y="13245"/>
                    <a:pt x="7207" y="13245"/>
                  </a:cubicBezTo>
                  <a:cubicBezTo>
                    <a:pt x="6294" y="13194"/>
                    <a:pt x="8119" y="13092"/>
                    <a:pt x="7511" y="13042"/>
                  </a:cubicBezTo>
                  <a:cubicBezTo>
                    <a:pt x="6598" y="13042"/>
                    <a:pt x="6598" y="12787"/>
                    <a:pt x="6294" y="13042"/>
                  </a:cubicBezTo>
                  <a:cubicBezTo>
                    <a:pt x="6294" y="13092"/>
                    <a:pt x="5381" y="13194"/>
                    <a:pt x="4469" y="12838"/>
                  </a:cubicBezTo>
                  <a:cubicBezTo>
                    <a:pt x="3860" y="12634"/>
                    <a:pt x="4469" y="12634"/>
                    <a:pt x="4773" y="12125"/>
                  </a:cubicBezTo>
                  <a:cubicBezTo>
                    <a:pt x="4773" y="11819"/>
                    <a:pt x="5381" y="12226"/>
                    <a:pt x="5686" y="11768"/>
                  </a:cubicBezTo>
                  <a:cubicBezTo>
                    <a:pt x="6294" y="11360"/>
                    <a:pt x="5381" y="11411"/>
                    <a:pt x="5381" y="11106"/>
                  </a:cubicBezTo>
                  <a:cubicBezTo>
                    <a:pt x="5686" y="10698"/>
                    <a:pt x="4773" y="10953"/>
                    <a:pt x="4773" y="10545"/>
                  </a:cubicBezTo>
                  <a:cubicBezTo>
                    <a:pt x="5381" y="10342"/>
                    <a:pt x="6294" y="10698"/>
                    <a:pt x="6294" y="10342"/>
                  </a:cubicBezTo>
                  <a:cubicBezTo>
                    <a:pt x="6294" y="9985"/>
                    <a:pt x="6598" y="10494"/>
                    <a:pt x="6598" y="9985"/>
                  </a:cubicBezTo>
                  <a:cubicBezTo>
                    <a:pt x="7207" y="9679"/>
                    <a:pt x="7511" y="9934"/>
                    <a:pt x="7511" y="9679"/>
                  </a:cubicBezTo>
                  <a:cubicBezTo>
                    <a:pt x="7511" y="9526"/>
                    <a:pt x="9032" y="9374"/>
                    <a:pt x="9032" y="8915"/>
                  </a:cubicBezTo>
                  <a:cubicBezTo>
                    <a:pt x="9032" y="8508"/>
                    <a:pt x="10553" y="8711"/>
                    <a:pt x="9945" y="8406"/>
                  </a:cubicBezTo>
                  <a:cubicBezTo>
                    <a:pt x="9640" y="8202"/>
                    <a:pt x="10857" y="8049"/>
                    <a:pt x="10553" y="7845"/>
                  </a:cubicBezTo>
                  <a:cubicBezTo>
                    <a:pt x="9945" y="7692"/>
                    <a:pt x="10553" y="7642"/>
                    <a:pt x="9945" y="7234"/>
                  </a:cubicBezTo>
                  <a:cubicBezTo>
                    <a:pt x="9640" y="6826"/>
                    <a:pt x="9945" y="6775"/>
                    <a:pt x="10553" y="6674"/>
                  </a:cubicBezTo>
                  <a:cubicBezTo>
                    <a:pt x="10857" y="6572"/>
                    <a:pt x="10857" y="6368"/>
                    <a:pt x="10553" y="6113"/>
                  </a:cubicBezTo>
                  <a:cubicBezTo>
                    <a:pt x="9640" y="5909"/>
                    <a:pt x="10857" y="5960"/>
                    <a:pt x="11466" y="5655"/>
                  </a:cubicBezTo>
                  <a:cubicBezTo>
                    <a:pt x="11466" y="5247"/>
                    <a:pt x="11770" y="5400"/>
                    <a:pt x="11770" y="5145"/>
                  </a:cubicBezTo>
                  <a:cubicBezTo>
                    <a:pt x="11466" y="4992"/>
                    <a:pt x="12683" y="4636"/>
                    <a:pt x="12378" y="4483"/>
                  </a:cubicBezTo>
                  <a:cubicBezTo>
                    <a:pt x="11770" y="4279"/>
                    <a:pt x="13291" y="4228"/>
                    <a:pt x="12683" y="3923"/>
                  </a:cubicBezTo>
                  <a:cubicBezTo>
                    <a:pt x="11770" y="3515"/>
                    <a:pt x="13291" y="3209"/>
                    <a:pt x="12683" y="3209"/>
                  </a:cubicBezTo>
                  <a:cubicBezTo>
                    <a:pt x="11770" y="3108"/>
                    <a:pt x="12683" y="2955"/>
                    <a:pt x="12683" y="2955"/>
                  </a:cubicBezTo>
                  <a:cubicBezTo>
                    <a:pt x="13291" y="2955"/>
                    <a:pt x="13291" y="2853"/>
                    <a:pt x="13595" y="2394"/>
                  </a:cubicBezTo>
                  <a:cubicBezTo>
                    <a:pt x="14204" y="1936"/>
                    <a:pt x="13291" y="1834"/>
                    <a:pt x="13595" y="1528"/>
                  </a:cubicBezTo>
                  <a:cubicBezTo>
                    <a:pt x="13595" y="1223"/>
                    <a:pt x="13291" y="1223"/>
                    <a:pt x="13291" y="968"/>
                  </a:cubicBezTo>
                  <a:cubicBezTo>
                    <a:pt x="13291" y="815"/>
                    <a:pt x="12683" y="1070"/>
                    <a:pt x="12683" y="509"/>
                  </a:cubicBezTo>
                  <a:cubicBezTo>
                    <a:pt x="15725" y="357"/>
                    <a:pt x="13595" y="204"/>
                    <a:pt x="14204" y="204"/>
                  </a:cubicBezTo>
                  <a:cubicBezTo>
                    <a:pt x="15116" y="204"/>
                    <a:pt x="15116" y="0"/>
                    <a:pt x="15116" y="0"/>
                  </a:cubicBezTo>
                  <a:close/>
                  <a:moveTo>
                    <a:pt x="17550" y="20938"/>
                  </a:moveTo>
                  <a:cubicBezTo>
                    <a:pt x="17550" y="19511"/>
                    <a:pt x="17550" y="19511"/>
                    <a:pt x="17550" y="19511"/>
                  </a:cubicBezTo>
                  <a:moveTo>
                    <a:pt x="17550" y="20938"/>
                  </a:moveTo>
                  <a:cubicBezTo>
                    <a:pt x="17550" y="19511"/>
                    <a:pt x="17550" y="19511"/>
                    <a:pt x="17550" y="19511"/>
                  </a:cubicBezTo>
                  <a:cubicBezTo>
                    <a:pt x="16942" y="19460"/>
                    <a:pt x="16638" y="19613"/>
                    <a:pt x="16029" y="19613"/>
                  </a:cubicBezTo>
                  <a:cubicBezTo>
                    <a:pt x="15725" y="19613"/>
                    <a:pt x="15725" y="19460"/>
                    <a:pt x="15116" y="19460"/>
                  </a:cubicBezTo>
                  <a:cubicBezTo>
                    <a:pt x="14508" y="19460"/>
                    <a:pt x="14508" y="19613"/>
                    <a:pt x="14204" y="19664"/>
                  </a:cubicBezTo>
                  <a:cubicBezTo>
                    <a:pt x="13595" y="19664"/>
                    <a:pt x="13291" y="19613"/>
                    <a:pt x="13291" y="19613"/>
                  </a:cubicBezTo>
                  <a:cubicBezTo>
                    <a:pt x="12683" y="19613"/>
                    <a:pt x="13291" y="19613"/>
                    <a:pt x="13291" y="19664"/>
                  </a:cubicBezTo>
                  <a:cubicBezTo>
                    <a:pt x="13291" y="19766"/>
                    <a:pt x="13595" y="19664"/>
                    <a:pt x="13595" y="19766"/>
                  </a:cubicBezTo>
                  <a:cubicBezTo>
                    <a:pt x="13291" y="19817"/>
                    <a:pt x="13291" y="19817"/>
                    <a:pt x="13291" y="19766"/>
                  </a:cubicBezTo>
                  <a:cubicBezTo>
                    <a:pt x="12683" y="19664"/>
                    <a:pt x="12683" y="19817"/>
                    <a:pt x="13291" y="20021"/>
                  </a:cubicBezTo>
                  <a:cubicBezTo>
                    <a:pt x="13291" y="20174"/>
                    <a:pt x="15116" y="19919"/>
                    <a:pt x="15725" y="20021"/>
                  </a:cubicBezTo>
                  <a:cubicBezTo>
                    <a:pt x="16029" y="20174"/>
                    <a:pt x="13291" y="20174"/>
                    <a:pt x="13595" y="20326"/>
                  </a:cubicBezTo>
                  <a:cubicBezTo>
                    <a:pt x="13595" y="20530"/>
                    <a:pt x="16638" y="20632"/>
                    <a:pt x="16638" y="20683"/>
                  </a:cubicBezTo>
                  <a:cubicBezTo>
                    <a:pt x="14508" y="20632"/>
                    <a:pt x="15116" y="20530"/>
                    <a:pt x="15116" y="20632"/>
                  </a:cubicBezTo>
                  <a:cubicBezTo>
                    <a:pt x="14508" y="20683"/>
                    <a:pt x="14204" y="20530"/>
                    <a:pt x="13595" y="20530"/>
                  </a:cubicBezTo>
                  <a:cubicBezTo>
                    <a:pt x="13291" y="20632"/>
                    <a:pt x="14204" y="20683"/>
                    <a:pt x="13291" y="20632"/>
                  </a:cubicBezTo>
                  <a:cubicBezTo>
                    <a:pt x="12378" y="20479"/>
                    <a:pt x="11466" y="20377"/>
                    <a:pt x="11770" y="20479"/>
                  </a:cubicBezTo>
                  <a:cubicBezTo>
                    <a:pt x="11770" y="20632"/>
                    <a:pt x="13291" y="20530"/>
                    <a:pt x="12378" y="20632"/>
                  </a:cubicBezTo>
                  <a:cubicBezTo>
                    <a:pt x="11466" y="20632"/>
                    <a:pt x="11770" y="20683"/>
                    <a:pt x="11466" y="20683"/>
                  </a:cubicBezTo>
                  <a:cubicBezTo>
                    <a:pt x="10553" y="20632"/>
                    <a:pt x="10553" y="20632"/>
                    <a:pt x="10553" y="20632"/>
                  </a:cubicBezTo>
                  <a:cubicBezTo>
                    <a:pt x="10553" y="20683"/>
                    <a:pt x="9945" y="20632"/>
                    <a:pt x="9640" y="20632"/>
                  </a:cubicBezTo>
                  <a:cubicBezTo>
                    <a:pt x="9032" y="20632"/>
                    <a:pt x="9945" y="20683"/>
                    <a:pt x="9945" y="20683"/>
                  </a:cubicBezTo>
                  <a:cubicBezTo>
                    <a:pt x="9640" y="20785"/>
                    <a:pt x="9032" y="20632"/>
                    <a:pt x="9032" y="20683"/>
                  </a:cubicBezTo>
                  <a:cubicBezTo>
                    <a:pt x="9032" y="20785"/>
                    <a:pt x="9032" y="20785"/>
                    <a:pt x="9032" y="20785"/>
                  </a:cubicBezTo>
                  <a:cubicBezTo>
                    <a:pt x="9640" y="20887"/>
                    <a:pt x="9945" y="20785"/>
                    <a:pt x="10553" y="20785"/>
                  </a:cubicBezTo>
                  <a:cubicBezTo>
                    <a:pt x="10553" y="20887"/>
                    <a:pt x="10553" y="20683"/>
                    <a:pt x="10857" y="20683"/>
                  </a:cubicBezTo>
                  <a:cubicBezTo>
                    <a:pt x="10857" y="20683"/>
                    <a:pt x="10553" y="20785"/>
                    <a:pt x="10857" y="20785"/>
                  </a:cubicBezTo>
                  <a:cubicBezTo>
                    <a:pt x="10857" y="20887"/>
                    <a:pt x="11770" y="20683"/>
                    <a:pt x="11466" y="20785"/>
                  </a:cubicBezTo>
                  <a:cubicBezTo>
                    <a:pt x="11466" y="20938"/>
                    <a:pt x="11466" y="20887"/>
                    <a:pt x="11770" y="20887"/>
                  </a:cubicBezTo>
                  <a:cubicBezTo>
                    <a:pt x="11770" y="20887"/>
                    <a:pt x="11770" y="20938"/>
                    <a:pt x="12378" y="20887"/>
                  </a:cubicBezTo>
                  <a:cubicBezTo>
                    <a:pt x="12683" y="20887"/>
                    <a:pt x="13291" y="20938"/>
                    <a:pt x="13291" y="20938"/>
                  </a:cubicBezTo>
                  <a:cubicBezTo>
                    <a:pt x="13595" y="20887"/>
                    <a:pt x="13595" y="20938"/>
                    <a:pt x="14204" y="20938"/>
                  </a:cubicBezTo>
                  <a:cubicBezTo>
                    <a:pt x="14204" y="20887"/>
                    <a:pt x="14508" y="20938"/>
                    <a:pt x="14508" y="20887"/>
                  </a:cubicBezTo>
                  <a:cubicBezTo>
                    <a:pt x="14508" y="20785"/>
                    <a:pt x="14508" y="20938"/>
                    <a:pt x="15116" y="20938"/>
                  </a:cubicBezTo>
                  <a:cubicBezTo>
                    <a:pt x="16638" y="20938"/>
                    <a:pt x="16942" y="21040"/>
                    <a:pt x="16942" y="20938"/>
                  </a:cubicBezTo>
                  <a:cubicBezTo>
                    <a:pt x="16942" y="20887"/>
                    <a:pt x="16942" y="20938"/>
                    <a:pt x="17550" y="20938"/>
                  </a:cubicBezTo>
                  <a:close/>
                  <a:moveTo>
                    <a:pt x="5686" y="14825"/>
                  </a:moveTo>
                  <a:cubicBezTo>
                    <a:pt x="5686" y="14825"/>
                    <a:pt x="5381" y="14825"/>
                    <a:pt x="5686" y="14926"/>
                  </a:cubicBezTo>
                  <a:cubicBezTo>
                    <a:pt x="6294" y="14926"/>
                    <a:pt x="6598" y="14825"/>
                    <a:pt x="6598" y="14825"/>
                  </a:cubicBezTo>
                  <a:cubicBezTo>
                    <a:pt x="7207" y="14774"/>
                    <a:pt x="6598" y="14774"/>
                    <a:pt x="6598" y="14774"/>
                  </a:cubicBezTo>
                  <a:cubicBezTo>
                    <a:pt x="7207" y="14774"/>
                    <a:pt x="7511" y="14672"/>
                    <a:pt x="6598" y="14621"/>
                  </a:cubicBezTo>
                  <a:cubicBezTo>
                    <a:pt x="6294" y="14519"/>
                    <a:pt x="6598" y="14621"/>
                    <a:pt x="6294" y="14621"/>
                  </a:cubicBezTo>
                  <a:cubicBezTo>
                    <a:pt x="6294" y="14621"/>
                    <a:pt x="5686" y="14621"/>
                    <a:pt x="5686" y="14672"/>
                  </a:cubicBezTo>
                  <a:cubicBezTo>
                    <a:pt x="6294" y="14774"/>
                    <a:pt x="5686" y="14672"/>
                    <a:pt x="5381" y="14774"/>
                  </a:cubicBezTo>
                  <a:cubicBezTo>
                    <a:pt x="5381" y="14774"/>
                    <a:pt x="5381" y="14774"/>
                    <a:pt x="5686" y="14825"/>
                  </a:cubicBezTo>
                  <a:close/>
                  <a:moveTo>
                    <a:pt x="12683" y="20479"/>
                  </a:moveTo>
                  <a:cubicBezTo>
                    <a:pt x="12378" y="20377"/>
                    <a:pt x="12378" y="20377"/>
                    <a:pt x="12683" y="20377"/>
                  </a:cubicBezTo>
                  <a:cubicBezTo>
                    <a:pt x="13291" y="20479"/>
                    <a:pt x="13291" y="20479"/>
                    <a:pt x="12683" y="20377"/>
                  </a:cubicBezTo>
                  <a:cubicBezTo>
                    <a:pt x="12683" y="20326"/>
                    <a:pt x="12683" y="20225"/>
                    <a:pt x="12683" y="20174"/>
                  </a:cubicBezTo>
                  <a:cubicBezTo>
                    <a:pt x="12683" y="20072"/>
                    <a:pt x="12378" y="20174"/>
                    <a:pt x="12378" y="20225"/>
                  </a:cubicBezTo>
                  <a:cubicBezTo>
                    <a:pt x="12378" y="20326"/>
                    <a:pt x="11770" y="20225"/>
                    <a:pt x="11770" y="20326"/>
                  </a:cubicBezTo>
                  <a:cubicBezTo>
                    <a:pt x="11770" y="20377"/>
                    <a:pt x="12378" y="20479"/>
                    <a:pt x="13291" y="20530"/>
                  </a:cubicBezTo>
                  <a:cubicBezTo>
                    <a:pt x="13595" y="20632"/>
                    <a:pt x="13291" y="20530"/>
                    <a:pt x="12683" y="20479"/>
                  </a:cubicBezTo>
                  <a:close/>
                  <a:moveTo>
                    <a:pt x="11466" y="20479"/>
                  </a:moveTo>
                  <a:cubicBezTo>
                    <a:pt x="11466" y="20377"/>
                    <a:pt x="10857" y="20479"/>
                    <a:pt x="10857" y="20377"/>
                  </a:cubicBezTo>
                  <a:cubicBezTo>
                    <a:pt x="10553" y="20326"/>
                    <a:pt x="9945" y="20326"/>
                    <a:pt x="9945" y="20377"/>
                  </a:cubicBezTo>
                  <a:cubicBezTo>
                    <a:pt x="9945" y="20479"/>
                    <a:pt x="9640" y="20530"/>
                    <a:pt x="9945" y="20530"/>
                  </a:cubicBezTo>
                  <a:cubicBezTo>
                    <a:pt x="10553" y="20530"/>
                    <a:pt x="9945" y="20479"/>
                    <a:pt x="10553" y="20530"/>
                  </a:cubicBezTo>
                  <a:cubicBezTo>
                    <a:pt x="10857" y="20530"/>
                    <a:pt x="10553" y="20530"/>
                    <a:pt x="10857" y="20632"/>
                  </a:cubicBezTo>
                  <a:cubicBezTo>
                    <a:pt x="11466" y="20632"/>
                    <a:pt x="11466" y="20530"/>
                    <a:pt x="11466" y="20479"/>
                  </a:cubicBezTo>
                  <a:close/>
                  <a:moveTo>
                    <a:pt x="3556" y="13500"/>
                  </a:moveTo>
                  <a:cubicBezTo>
                    <a:pt x="3556" y="13551"/>
                    <a:pt x="3860" y="13551"/>
                    <a:pt x="3556" y="13806"/>
                  </a:cubicBezTo>
                  <a:cubicBezTo>
                    <a:pt x="2947" y="14060"/>
                    <a:pt x="3556" y="13958"/>
                    <a:pt x="4469" y="14060"/>
                  </a:cubicBezTo>
                  <a:cubicBezTo>
                    <a:pt x="5686" y="14060"/>
                    <a:pt x="4469" y="13908"/>
                    <a:pt x="4773" y="13908"/>
                  </a:cubicBezTo>
                  <a:cubicBezTo>
                    <a:pt x="5686" y="13908"/>
                    <a:pt x="4773" y="13755"/>
                    <a:pt x="5381" y="13755"/>
                  </a:cubicBezTo>
                  <a:cubicBezTo>
                    <a:pt x="5686" y="13755"/>
                    <a:pt x="5686" y="13755"/>
                    <a:pt x="4773" y="13551"/>
                  </a:cubicBezTo>
                  <a:cubicBezTo>
                    <a:pt x="4469" y="13500"/>
                    <a:pt x="5381" y="13551"/>
                    <a:pt x="4773" y="13500"/>
                  </a:cubicBezTo>
                  <a:cubicBezTo>
                    <a:pt x="4773" y="13398"/>
                    <a:pt x="4773" y="13398"/>
                    <a:pt x="5381" y="13398"/>
                  </a:cubicBezTo>
                  <a:cubicBezTo>
                    <a:pt x="6294" y="13398"/>
                    <a:pt x="5686" y="13347"/>
                    <a:pt x="5381" y="13245"/>
                  </a:cubicBezTo>
                  <a:cubicBezTo>
                    <a:pt x="5381" y="13194"/>
                    <a:pt x="5381" y="13092"/>
                    <a:pt x="4773" y="13194"/>
                  </a:cubicBezTo>
                  <a:cubicBezTo>
                    <a:pt x="3860" y="13194"/>
                    <a:pt x="4773" y="13092"/>
                    <a:pt x="4469" y="13092"/>
                  </a:cubicBezTo>
                  <a:cubicBezTo>
                    <a:pt x="3860" y="13092"/>
                    <a:pt x="3860" y="13092"/>
                    <a:pt x="3860" y="13194"/>
                  </a:cubicBezTo>
                  <a:cubicBezTo>
                    <a:pt x="4469" y="13347"/>
                    <a:pt x="3860" y="13347"/>
                    <a:pt x="3556" y="13500"/>
                  </a:cubicBezTo>
                  <a:close/>
                  <a:moveTo>
                    <a:pt x="6294" y="14315"/>
                  </a:moveTo>
                  <a:cubicBezTo>
                    <a:pt x="6294" y="14315"/>
                    <a:pt x="6294" y="14366"/>
                    <a:pt x="5686" y="14366"/>
                  </a:cubicBezTo>
                  <a:cubicBezTo>
                    <a:pt x="5686" y="14366"/>
                    <a:pt x="5686" y="14315"/>
                    <a:pt x="6294" y="14315"/>
                  </a:cubicBezTo>
                  <a:close/>
                  <a:moveTo>
                    <a:pt x="4469" y="14315"/>
                  </a:moveTo>
                  <a:cubicBezTo>
                    <a:pt x="4773" y="14315"/>
                    <a:pt x="4773" y="14315"/>
                    <a:pt x="4773" y="14315"/>
                  </a:cubicBezTo>
                  <a:cubicBezTo>
                    <a:pt x="4469" y="14213"/>
                    <a:pt x="4469" y="14315"/>
                    <a:pt x="3860" y="14315"/>
                  </a:cubicBezTo>
                  <a:cubicBezTo>
                    <a:pt x="3860" y="14213"/>
                    <a:pt x="3556" y="14315"/>
                    <a:pt x="3860" y="14315"/>
                  </a:cubicBezTo>
                  <a:cubicBezTo>
                    <a:pt x="4469" y="14366"/>
                    <a:pt x="4469" y="14366"/>
                    <a:pt x="4469" y="14315"/>
                  </a:cubicBezTo>
                  <a:close/>
                  <a:moveTo>
                    <a:pt x="4469" y="15079"/>
                  </a:moveTo>
                  <a:cubicBezTo>
                    <a:pt x="4469" y="15079"/>
                    <a:pt x="4469" y="15079"/>
                    <a:pt x="4773" y="15079"/>
                  </a:cubicBezTo>
                  <a:cubicBezTo>
                    <a:pt x="4773" y="15181"/>
                    <a:pt x="4773" y="15079"/>
                    <a:pt x="4773" y="14977"/>
                  </a:cubicBezTo>
                  <a:cubicBezTo>
                    <a:pt x="4469" y="14926"/>
                    <a:pt x="4469" y="14977"/>
                    <a:pt x="3860" y="14977"/>
                  </a:cubicBezTo>
                  <a:cubicBezTo>
                    <a:pt x="3556" y="14926"/>
                    <a:pt x="3556" y="14977"/>
                    <a:pt x="3860" y="15079"/>
                  </a:cubicBezTo>
                  <a:cubicBezTo>
                    <a:pt x="3860" y="15079"/>
                    <a:pt x="3860" y="15079"/>
                    <a:pt x="4469" y="15079"/>
                  </a:cubicBezTo>
                  <a:close/>
                  <a:moveTo>
                    <a:pt x="4469" y="14926"/>
                  </a:moveTo>
                  <a:cubicBezTo>
                    <a:pt x="4469" y="14926"/>
                    <a:pt x="4469" y="14926"/>
                    <a:pt x="3860" y="14825"/>
                  </a:cubicBezTo>
                  <a:cubicBezTo>
                    <a:pt x="3556" y="14825"/>
                    <a:pt x="3556" y="14926"/>
                    <a:pt x="3556" y="14926"/>
                  </a:cubicBezTo>
                  <a:cubicBezTo>
                    <a:pt x="2947" y="14977"/>
                    <a:pt x="3556" y="14926"/>
                    <a:pt x="4469" y="14926"/>
                  </a:cubicBezTo>
                  <a:close/>
                  <a:moveTo>
                    <a:pt x="3860" y="14774"/>
                  </a:moveTo>
                  <a:cubicBezTo>
                    <a:pt x="4469" y="14774"/>
                    <a:pt x="4469" y="14774"/>
                    <a:pt x="4469" y="14774"/>
                  </a:cubicBezTo>
                  <a:cubicBezTo>
                    <a:pt x="4469" y="14672"/>
                    <a:pt x="3860" y="14672"/>
                    <a:pt x="3556" y="14774"/>
                  </a:cubicBezTo>
                  <a:cubicBezTo>
                    <a:pt x="2947" y="14774"/>
                    <a:pt x="3556" y="14774"/>
                    <a:pt x="3556" y="14825"/>
                  </a:cubicBezTo>
                  <a:cubicBezTo>
                    <a:pt x="3556" y="14825"/>
                    <a:pt x="3860" y="14825"/>
                    <a:pt x="3860" y="14774"/>
                  </a:cubicBezTo>
                  <a:close/>
                  <a:moveTo>
                    <a:pt x="4773" y="14774"/>
                  </a:moveTo>
                  <a:cubicBezTo>
                    <a:pt x="5381" y="14774"/>
                    <a:pt x="5381" y="14672"/>
                    <a:pt x="4773" y="14672"/>
                  </a:cubicBezTo>
                  <a:cubicBezTo>
                    <a:pt x="4469" y="14672"/>
                    <a:pt x="4773" y="14672"/>
                    <a:pt x="4773" y="14774"/>
                  </a:cubicBezTo>
                  <a:cubicBezTo>
                    <a:pt x="4773" y="14774"/>
                    <a:pt x="4773" y="14774"/>
                    <a:pt x="4773" y="14774"/>
                  </a:cubicBezTo>
                  <a:close/>
                  <a:moveTo>
                    <a:pt x="5381" y="15334"/>
                  </a:moveTo>
                  <a:cubicBezTo>
                    <a:pt x="5381" y="15232"/>
                    <a:pt x="5381" y="15232"/>
                    <a:pt x="4773" y="15232"/>
                  </a:cubicBezTo>
                  <a:cubicBezTo>
                    <a:pt x="4773" y="15232"/>
                    <a:pt x="4469" y="15334"/>
                    <a:pt x="4773" y="15385"/>
                  </a:cubicBezTo>
                  <a:cubicBezTo>
                    <a:pt x="4773" y="15385"/>
                    <a:pt x="5381" y="15385"/>
                    <a:pt x="5381" y="15334"/>
                  </a:cubicBezTo>
                  <a:close/>
                  <a:moveTo>
                    <a:pt x="3556" y="15334"/>
                  </a:moveTo>
                  <a:cubicBezTo>
                    <a:pt x="3860" y="15334"/>
                    <a:pt x="3556" y="15232"/>
                    <a:pt x="3556" y="15232"/>
                  </a:cubicBezTo>
                  <a:cubicBezTo>
                    <a:pt x="2947" y="15181"/>
                    <a:pt x="2947" y="15232"/>
                    <a:pt x="2947" y="15334"/>
                  </a:cubicBezTo>
                  <a:cubicBezTo>
                    <a:pt x="3556" y="15334"/>
                    <a:pt x="2947" y="15385"/>
                    <a:pt x="3556" y="15385"/>
                  </a:cubicBezTo>
                  <a:cubicBezTo>
                    <a:pt x="3556" y="15334"/>
                    <a:pt x="3556" y="15334"/>
                    <a:pt x="3556" y="15334"/>
                  </a:cubicBezTo>
                  <a:close/>
                  <a:moveTo>
                    <a:pt x="3860" y="15334"/>
                  </a:moveTo>
                  <a:cubicBezTo>
                    <a:pt x="3860" y="15334"/>
                    <a:pt x="4469" y="15232"/>
                    <a:pt x="4469" y="15334"/>
                  </a:cubicBezTo>
                  <a:cubicBezTo>
                    <a:pt x="4469" y="15334"/>
                    <a:pt x="4469" y="15385"/>
                    <a:pt x="3860" y="15334"/>
                  </a:cubicBezTo>
                  <a:close/>
                  <a:moveTo>
                    <a:pt x="4773" y="15487"/>
                  </a:moveTo>
                  <a:cubicBezTo>
                    <a:pt x="4773" y="15487"/>
                    <a:pt x="4773" y="15487"/>
                    <a:pt x="4773" y="15385"/>
                  </a:cubicBezTo>
                  <a:cubicBezTo>
                    <a:pt x="4773" y="15385"/>
                    <a:pt x="4469" y="15385"/>
                    <a:pt x="4469" y="15487"/>
                  </a:cubicBezTo>
                  <a:cubicBezTo>
                    <a:pt x="4469" y="15538"/>
                    <a:pt x="4469" y="15538"/>
                    <a:pt x="4773" y="15487"/>
                  </a:cubicBezTo>
                  <a:close/>
                  <a:moveTo>
                    <a:pt x="1426" y="15538"/>
                  </a:moveTo>
                  <a:cubicBezTo>
                    <a:pt x="1426" y="15538"/>
                    <a:pt x="1426" y="15538"/>
                    <a:pt x="1426" y="15538"/>
                  </a:cubicBezTo>
                  <a:cubicBezTo>
                    <a:pt x="1426" y="15640"/>
                    <a:pt x="2035" y="15640"/>
                    <a:pt x="2035" y="15538"/>
                  </a:cubicBezTo>
                  <a:cubicBezTo>
                    <a:pt x="2643" y="15538"/>
                    <a:pt x="2643" y="15487"/>
                    <a:pt x="2035" y="15385"/>
                  </a:cubicBezTo>
                  <a:cubicBezTo>
                    <a:pt x="2035" y="15385"/>
                    <a:pt x="2035" y="15385"/>
                    <a:pt x="1426" y="15487"/>
                  </a:cubicBezTo>
                  <a:cubicBezTo>
                    <a:pt x="1426" y="15487"/>
                    <a:pt x="1426" y="15487"/>
                    <a:pt x="1426" y="15538"/>
                  </a:cubicBezTo>
                  <a:close/>
                  <a:moveTo>
                    <a:pt x="3556" y="14621"/>
                  </a:moveTo>
                  <a:cubicBezTo>
                    <a:pt x="3556" y="14621"/>
                    <a:pt x="3556" y="14621"/>
                    <a:pt x="2947" y="14621"/>
                  </a:cubicBezTo>
                  <a:cubicBezTo>
                    <a:pt x="2947" y="14672"/>
                    <a:pt x="2947" y="14672"/>
                    <a:pt x="2947" y="14672"/>
                  </a:cubicBezTo>
                  <a:cubicBezTo>
                    <a:pt x="3556" y="14672"/>
                    <a:pt x="3556" y="14621"/>
                    <a:pt x="3556" y="14621"/>
                  </a:cubicBezTo>
                  <a:close/>
                  <a:moveTo>
                    <a:pt x="3860" y="14672"/>
                  </a:moveTo>
                  <a:cubicBezTo>
                    <a:pt x="4469" y="14672"/>
                    <a:pt x="4469" y="14672"/>
                    <a:pt x="4469" y="14672"/>
                  </a:cubicBezTo>
                  <a:cubicBezTo>
                    <a:pt x="4469" y="14621"/>
                    <a:pt x="3860" y="14672"/>
                    <a:pt x="3556" y="14672"/>
                  </a:cubicBezTo>
                  <a:cubicBezTo>
                    <a:pt x="3556" y="14672"/>
                    <a:pt x="3556" y="14672"/>
                    <a:pt x="3860" y="14672"/>
                  </a:cubicBezTo>
                  <a:close/>
                  <a:moveTo>
                    <a:pt x="3860" y="14519"/>
                  </a:moveTo>
                  <a:cubicBezTo>
                    <a:pt x="3860" y="14468"/>
                    <a:pt x="3860" y="14468"/>
                    <a:pt x="4469" y="14468"/>
                  </a:cubicBezTo>
                  <a:cubicBezTo>
                    <a:pt x="4469" y="14519"/>
                    <a:pt x="3860" y="14621"/>
                    <a:pt x="3860" y="14519"/>
                  </a:cubicBezTo>
                  <a:close/>
                  <a:moveTo>
                    <a:pt x="5381" y="14468"/>
                  </a:moveTo>
                  <a:cubicBezTo>
                    <a:pt x="4773" y="14468"/>
                    <a:pt x="4773" y="14366"/>
                    <a:pt x="4773" y="14366"/>
                  </a:cubicBezTo>
                  <a:cubicBezTo>
                    <a:pt x="4773" y="14315"/>
                    <a:pt x="5381" y="14468"/>
                    <a:pt x="5381" y="14468"/>
                  </a:cubicBezTo>
                  <a:close/>
                  <a:moveTo>
                    <a:pt x="2035" y="14111"/>
                  </a:moveTo>
                  <a:cubicBezTo>
                    <a:pt x="2035" y="14111"/>
                    <a:pt x="2643" y="14060"/>
                    <a:pt x="2643" y="14111"/>
                  </a:cubicBezTo>
                  <a:cubicBezTo>
                    <a:pt x="2947" y="14111"/>
                    <a:pt x="2035" y="14213"/>
                    <a:pt x="2035" y="14111"/>
                  </a:cubicBezTo>
                  <a:close/>
                  <a:moveTo>
                    <a:pt x="2643" y="15385"/>
                  </a:moveTo>
                  <a:cubicBezTo>
                    <a:pt x="2643" y="15334"/>
                    <a:pt x="2643" y="15334"/>
                    <a:pt x="2643" y="15334"/>
                  </a:cubicBezTo>
                  <a:cubicBezTo>
                    <a:pt x="2947" y="15334"/>
                    <a:pt x="2947" y="15385"/>
                    <a:pt x="2643" y="15385"/>
                  </a:cubicBezTo>
                  <a:close/>
                  <a:moveTo>
                    <a:pt x="4469" y="15232"/>
                  </a:moveTo>
                  <a:cubicBezTo>
                    <a:pt x="4469" y="15232"/>
                    <a:pt x="3860" y="15181"/>
                    <a:pt x="3860" y="15232"/>
                  </a:cubicBezTo>
                  <a:cubicBezTo>
                    <a:pt x="3860" y="15232"/>
                    <a:pt x="3860" y="15232"/>
                    <a:pt x="4469" y="15232"/>
                  </a:cubicBezTo>
                  <a:cubicBezTo>
                    <a:pt x="4469" y="15232"/>
                    <a:pt x="4773" y="15232"/>
                    <a:pt x="4469" y="15232"/>
                  </a:cubicBezTo>
                  <a:close/>
                  <a:moveTo>
                    <a:pt x="4773" y="14926"/>
                  </a:moveTo>
                  <a:cubicBezTo>
                    <a:pt x="4469" y="14926"/>
                    <a:pt x="4469" y="14825"/>
                    <a:pt x="4469" y="14825"/>
                  </a:cubicBezTo>
                  <a:cubicBezTo>
                    <a:pt x="4773" y="14825"/>
                    <a:pt x="4773" y="14926"/>
                    <a:pt x="4773" y="14926"/>
                  </a:cubicBezTo>
                  <a:close/>
                  <a:moveTo>
                    <a:pt x="15116" y="21243"/>
                  </a:moveTo>
                  <a:cubicBezTo>
                    <a:pt x="15725" y="21243"/>
                    <a:pt x="15725" y="21345"/>
                    <a:pt x="16029" y="21345"/>
                  </a:cubicBezTo>
                  <a:cubicBezTo>
                    <a:pt x="16638" y="21345"/>
                    <a:pt x="16029" y="21345"/>
                    <a:pt x="15725" y="21243"/>
                  </a:cubicBezTo>
                  <a:cubicBezTo>
                    <a:pt x="15116" y="21192"/>
                    <a:pt x="15725" y="21192"/>
                    <a:pt x="16029" y="21192"/>
                  </a:cubicBezTo>
                  <a:cubicBezTo>
                    <a:pt x="16638" y="21192"/>
                    <a:pt x="16942" y="21192"/>
                    <a:pt x="16638" y="21192"/>
                  </a:cubicBezTo>
                  <a:cubicBezTo>
                    <a:pt x="16638" y="21243"/>
                    <a:pt x="16638" y="21243"/>
                    <a:pt x="16638" y="21345"/>
                  </a:cubicBezTo>
                  <a:cubicBezTo>
                    <a:pt x="16942" y="21447"/>
                    <a:pt x="16942" y="21243"/>
                    <a:pt x="17550" y="21345"/>
                  </a:cubicBezTo>
                  <a:cubicBezTo>
                    <a:pt x="17550" y="21447"/>
                    <a:pt x="17855" y="21345"/>
                    <a:pt x="17855" y="21447"/>
                  </a:cubicBezTo>
                  <a:cubicBezTo>
                    <a:pt x="18463" y="21498"/>
                    <a:pt x="18463" y="21447"/>
                    <a:pt x="18463" y="21498"/>
                  </a:cubicBezTo>
                  <a:cubicBezTo>
                    <a:pt x="18767" y="21600"/>
                    <a:pt x="18767" y="21447"/>
                    <a:pt x="18767" y="21447"/>
                  </a:cubicBezTo>
                  <a:cubicBezTo>
                    <a:pt x="18463" y="21345"/>
                    <a:pt x="18767" y="21345"/>
                    <a:pt x="17855" y="21243"/>
                  </a:cubicBezTo>
                  <a:cubicBezTo>
                    <a:pt x="16942" y="21192"/>
                    <a:pt x="18463" y="21243"/>
                    <a:pt x="17855" y="21192"/>
                  </a:cubicBezTo>
                  <a:cubicBezTo>
                    <a:pt x="17855" y="21192"/>
                    <a:pt x="17855" y="21192"/>
                    <a:pt x="17550" y="21192"/>
                  </a:cubicBezTo>
                  <a:cubicBezTo>
                    <a:pt x="16942" y="21091"/>
                    <a:pt x="16942" y="21091"/>
                    <a:pt x="17550" y="21091"/>
                  </a:cubicBezTo>
                  <a:cubicBezTo>
                    <a:pt x="17855" y="21091"/>
                    <a:pt x="17855" y="21040"/>
                    <a:pt x="17855" y="21040"/>
                  </a:cubicBezTo>
                  <a:cubicBezTo>
                    <a:pt x="17550" y="20938"/>
                    <a:pt x="16638" y="21040"/>
                    <a:pt x="16029" y="21040"/>
                  </a:cubicBezTo>
                  <a:cubicBezTo>
                    <a:pt x="15725" y="21040"/>
                    <a:pt x="15116" y="21040"/>
                    <a:pt x="14204" y="21091"/>
                  </a:cubicBezTo>
                  <a:cubicBezTo>
                    <a:pt x="13595" y="21091"/>
                    <a:pt x="14204" y="21091"/>
                    <a:pt x="14508" y="21192"/>
                  </a:cubicBezTo>
                  <a:cubicBezTo>
                    <a:pt x="15116" y="21243"/>
                    <a:pt x="13595" y="21192"/>
                    <a:pt x="15116" y="21243"/>
                  </a:cubicBezTo>
                  <a:close/>
                  <a:moveTo>
                    <a:pt x="15116" y="21040"/>
                  </a:moveTo>
                  <a:cubicBezTo>
                    <a:pt x="16029" y="20938"/>
                    <a:pt x="15725" y="21040"/>
                    <a:pt x="15116" y="20938"/>
                  </a:cubicBezTo>
                  <a:cubicBezTo>
                    <a:pt x="14204" y="20938"/>
                    <a:pt x="14204" y="20938"/>
                    <a:pt x="13595" y="21040"/>
                  </a:cubicBezTo>
                  <a:cubicBezTo>
                    <a:pt x="13291" y="21040"/>
                    <a:pt x="13595" y="21040"/>
                    <a:pt x="14204" y="21040"/>
                  </a:cubicBezTo>
                  <a:cubicBezTo>
                    <a:pt x="14204" y="21040"/>
                    <a:pt x="14204" y="21040"/>
                    <a:pt x="15116" y="21040"/>
                  </a:cubicBezTo>
                  <a:close/>
                  <a:moveTo>
                    <a:pt x="12683" y="21040"/>
                  </a:moveTo>
                  <a:cubicBezTo>
                    <a:pt x="12683" y="21040"/>
                    <a:pt x="12378" y="21040"/>
                    <a:pt x="12683" y="21040"/>
                  </a:cubicBezTo>
                  <a:cubicBezTo>
                    <a:pt x="13595" y="21040"/>
                    <a:pt x="13291" y="20938"/>
                    <a:pt x="12683" y="20938"/>
                  </a:cubicBezTo>
                  <a:cubicBezTo>
                    <a:pt x="12378" y="20938"/>
                    <a:pt x="12378" y="21040"/>
                    <a:pt x="11770" y="21040"/>
                  </a:cubicBezTo>
                  <a:cubicBezTo>
                    <a:pt x="11466" y="21040"/>
                    <a:pt x="11466" y="21040"/>
                    <a:pt x="11466" y="21040"/>
                  </a:cubicBezTo>
                  <a:cubicBezTo>
                    <a:pt x="11466" y="21091"/>
                    <a:pt x="11770" y="21091"/>
                    <a:pt x="12378" y="21091"/>
                  </a:cubicBezTo>
                  <a:cubicBezTo>
                    <a:pt x="12683" y="21091"/>
                    <a:pt x="12378" y="21192"/>
                    <a:pt x="12683" y="21192"/>
                  </a:cubicBezTo>
                  <a:cubicBezTo>
                    <a:pt x="13291" y="21091"/>
                    <a:pt x="13291" y="21040"/>
                    <a:pt x="12683" y="21040"/>
                  </a:cubicBezTo>
                  <a:close/>
                  <a:moveTo>
                    <a:pt x="11466" y="20938"/>
                  </a:moveTo>
                  <a:cubicBezTo>
                    <a:pt x="11466" y="20938"/>
                    <a:pt x="10857" y="20887"/>
                    <a:pt x="10553" y="20938"/>
                  </a:cubicBezTo>
                  <a:cubicBezTo>
                    <a:pt x="10553" y="20938"/>
                    <a:pt x="10553" y="21040"/>
                    <a:pt x="10857" y="20938"/>
                  </a:cubicBezTo>
                  <a:cubicBezTo>
                    <a:pt x="11466" y="20938"/>
                    <a:pt x="10857" y="21040"/>
                    <a:pt x="11466" y="20938"/>
                  </a:cubicBezTo>
                  <a:cubicBezTo>
                    <a:pt x="11770" y="20938"/>
                    <a:pt x="11466" y="20938"/>
                    <a:pt x="11466" y="20938"/>
                  </a:cubicBezTo>
                  <a:close/>
                  <a:moveTo>
                    <a:pt x="19376" y="21600"/>
                  </a:moveTo>
                  <a:cubicBezTo>
                    <a:pt x="18767" y="21498"/>
                    <a:pt x="19680" y="21498"/>
                    <a:pt x="19680" y="21498"/>
                  </a:cubicBezTo>
                  <a:cubicBezTo>
                    <a:pt x="20288" y="21600"/>
                    <a:pt x="19376" y="21600"/>
                    <a:pt x="19376" y="21600"/>
                  </a:cubicBezTo>
                  <a:close/>
                  <a:moveTo>
                    <a:pt x="20288" y="21447"/>
                  </a:moveTo>
                  <a:cubicBezTo>
                    <a:pt x="20288" y="21447"/>
                    <a:pt x="20288" y="21345"/>
                    <a:pt x="20288" y="21447"/>
                  </a:cubicBezTo>
                  <a:cubicBezTo>
                    <a:pt x="20288" y="21498"/>
                    <a:pt x="19680" y="21447"/>
                    <a:pt x="19680" y="21447"/>
                  </a:cubicBezTo>
                  <a:cubicBezTo>
                    <a:pt x="19680" y="21498"/>
                    <a:pt x="19680" y="21498"/>
                    <a:pt x="20288" y="21498"/>
                  </a:cubicBezTo>
                  <a:cubicBezTo>
                    <a:pt x="20593" y="21498"/>
                    <a:pt x="20593" y="21498"/>
                    <a:pt x="20288" y="21447"/>
                  </a:cubicBezTo>
                  <a:close/>
                  <a:moveTo>
                    <a:pt x="9640" y="20530"/>
                  </a:moveTo>
                  <a:cubicBezTo>
                    <a:pt x="9640" y="20479"/>
                    <a:pt x="9945" y="20479"/>
                    <a:pt x="9945" y="20479"/>
                  </a:cubicBezTo>
                  <a:cubicBezTo>
                    <a:pt x="9640" y="20377"/>
                    <a:pt x="9945" y="20326"/>
                    <a:pt x="9640" y="20326"/>
                  </a:cubicBezTo>
                  <a:cubicBezTo>
                    <a:pt x="9032" y="20326"/>
                    <a:pt x="9032" y="20326"/>
                    <a:pt x="9032" y="20326"/>
                  </a:cubicBezTo>
                  <a:cubicBezTo>
                    <a:pt x="9032" y="20377"/>
                    <a:pt x="8424" y="20326"/>
                    <a:pt x="8424" y="20326"/>
                  </a:cubicBezTo>
                  <a:cubicBezTo>
                    <a:pt x="8119" y="20377"/>
                    <a:pt x="8424" y="20377"/>
                    <a:pt x="8424" y="20479"/>
                  </a:cubicBezTo>
                  <a:cubicBezTo>
                    <a:pt x="9032" y="20479"/>
                    <a:pt x="9640" y="20479"/>
                    <a:pt x="9032" y="20530"/>
                  </a:cubicBezTo>
                  <a:cubicBezTo>
                    <a:pt x="9032" y="20632"/>
                    <a:pt x="9640" y="20632"/>
                    <a:pt x="9640" y="20530"/>
                  </a:cubicBezTo>
                  <a:cubicBezTo>
                    <a:pt x="9640" y="20530"/>
                    <a:pt x="9640" y="20530"/>
                    <a:pt x="9640" y="20530"/>
                  </a:cubicBezTo>
                  <a:close/>
                  <a:moveTo>
                    <a:pt x="6294" y="19206"/>
                  </a:moveTo>
                  <a:cubicBezTo>
                    <a:pt x="6294" y="19104"/>
                    <a:pt x="6598" y="19053"/>
                    <a:pt x="6598" y="19053"/>
                  </a:cubicBezTo>
                  <a:cubicBezTo>
                    <a:pt x="7207" y="19053"/>
                    <a:pt x="6598" y="19206"/>
                    <a:pt x="6294" y="19206"/>
                  </a:cubicBezTo>
                  <a:close/>
                  <a:moveTo>
                    <a:pt x="8119" y="20377"/>
                  </a:moveTo>
                  <a:cubicBezTo>
                    <a:pt x="8119" y="20479"/>
                    <a:pt x="8119" y="20479"/>
                    <a:pt x="8119" y="20377"/>
                  </a:cubicBezTo>
                  <a:cubicBezTo>
                    <a:pt x="8119" y="20326"/>
                    <a:pt x="9032" y="20326"/>
                    <a:pt x="8424" y="20225"/>
                  </a:cubicBezTo>
                  <a:cubicBezTo>
                    <a:pt x="8424" y="20225"/>
                    <a:pt x="8119" y="20225"/>
                    <a:pt x="8119" y="20174"/>
                  </a:cubicBezTo>
                  <a:cubicBezTo>
                    <a:pt x="8119" y="20174"/>
                    <a:pt x="7511" y="20072"/>
                    <a:pt x="7207" y="20174"/>
                  </a:cubicBezTo>
                  <a:cubicBezTo>
                    <a:pt x="7207" y="20174"/>
                    <a:pt x="7207" y="20072"/>
                    <a:pt x="7207" y="20174"/>
                  </a:cubicBezTo>
                  <a:cubicBezTo>
                    <a:pt x="6598" y="20174"/>
                    <a:pt x="7207" y="20072"/>
                    <a:pt x="6598" y="20021"/>
                  </a:cubicBezTo>
                  <a:cubicBezTo>
                    <a:pt x="6294" y="20021"/>
                    <a:pt x="6598" y="20072"/>
                    <a:pt x="5686" y="20072"/>
                  </a:cubicBezTo>
                  <a:cubicBezTo>
                    <a:pt x="5381" y="20021"/>
                    <a:pt x="6294" y="20174"/>
                    <a:pt x="5686" y="20174"/>
                  </a:cubicBezTo>
                  <a:cubicBezTo>
                    <a:pt x="5381" y="20174"/>
                    <a:pt x="5381" y="20072"/>
                    <a:pt x="5381" y="20174"/>
                  </a:cubicBezTo>
                  <a:cubicBezTo>
                    <a:pt x="4773" y="20225"/>
                    <a:pt x="5381" y="20174"/>
                    <a:pt x="5381" y="20225"/>
                  </a:cubicBezTo>
                  <a:cubicBezTo>
                    <a:pt x="5381" y="20326"/>
                    <a:pt x="5686" y="20174"/>
                    <a:pt x="5686" y="20225"/>
                  </a:cubicBezTo>
                  <a:cubicBezTo>
                    <a:pt x="6294" y="20326"/>
                    <a:pt x="5686" y="20377"/>
                    <a:pt x="6294" y="20377"/>
                  </a:cubicBezTo>
                  <a:cubicBezTo>
                    <a:pt x="6598" y="20479"/>
                    <a:pt x="6294" y="20225"/>
                    <a:pt x="6598" y="20326"/>
                  </a:cubicBezTo>
                  <a:cubicBezTo>
                    <a:pt x="6598" y="20377"/>
                    <a:pt x="7207" y="20225"/>
                    <a:pt x="7207" y="20326"/>
                  </a:cubicBezTo>
                  <a:cubicBezTo>
                    <a:pt x="7207" y="20479"/>
                    <a:pt x="6294" y="20479"/>
                    <a:pt x="6598" y="20479"/>
                  </a:cubicBezTo>
                  <a:cubicBezTo>
                    <a:pt x="7207" y="20479"/>
                    <a:pt x="7207" y="20377"/>
                    <a:pt x="7511" y="20479"/>
                  </a:cubicBezTo>
                  <a:cubicBezTo>
                    <a:pt x="7511" y="20479"/>
                    <a:pt x="7511" y="20377"/>
                    <a:pt x="8119" y="20377"/>
                  </a:cubicBezTo>
                  <a:close/>
                  <a:moveTo>
                    <a:pt x="8424" y="20530"/>
                  </a:moveTo>
                  <a:cubicBezTo>
                    <a:pt x="8424" y="20479"/>
                    <a:pt x="8424" y="20377"/>
                    <a:pt x="8119" y="20479"/>
                  </a:cubicBezTo>
                  <a:cubicBezTo>
                    <a:pt x="8119" y="20530"/>
                    <a:pt x="7511" y="20479"/>
                    <a:pt x="8119" y="20530"/>
                  </a:cubicBezTo>
                  <a:cubicBezTo>
                    <a:pt x="8119" y="20530"/>
                    <a:pt x="8119" y="20530"/>
                    <a:pt x="8424" y="20530"/>
                  </a:cubicBezTo>
                  <a:close/>
                  <a:moveTo>
                    <a:pt x="3860" y="19919"/>
                  </a:moveTo>
                  <a:cubicBezTo>
                    <a:pt x="4469" y="19919"/>
                    <a:pt x="3860" y="20021"/>
                    <a:pt x="3556" y="20021"/>
                  </a:cubicBezTo>
                  <a:cubicBezTo>
                    <a:pt x="3556" y="19919"/>
                    <a:pt x="3860" y="19919"/>
                    <a:pt x="3860" y="19919"/>
                  </a:cubicBezTo>
                  <a:close/>
                  <a:moveTo>
                    <a:pt x="4773" y="19511"/>
                  </a:moveTo>
                  <a:cubicBezTo>
                    <a:pt x="4773" y="19460"/>
                    <a:pt x="4773" y="19460"/>
                    <a:pt x="4773" y="19460"/>
                  </a:cubicBezTo>
                  <a:cubicBezTo>
                    <a:pt x="4773" y="19358"/>
                    <a:pt x="4773" y="19460"/>
                    <a:pt x="4469" y="19460"/>
                  </a:cubicBezTo>
                  <a:cubicBezTo>
                    <a:pt x="3860" y="19511"/>
                    <a:pt x="4469" y="19511"/>
                    <a:pt x="4469" y="19613"/>
                  </a:cubicBezTo>
                  <a:cubicBezTo>
                    <a:pt x="4469" y="19613"/>
                    <a:pt x="4773" y="19613"/>
                    <a:pt x="4773" y="19511"/>
                  </a:cubicBezTo>
                  <a:close/>
                  <a:moveTo>
                    <a:pt x="4469" y="19919"/>
                  </a:moveTo>
                  <a:cubicBezTo>
                    <a:pt x="4773" y="19919"/>
                    <a:pt x="4773" y="19817"/>
                    <a:pt x="5381" y="19919"/>
                  </a:cubicBezTo>
                  <a:cubicBezTo>
                    <a:pt x="5381" y="19919"/>
                    <a:pt x="4773" y="19919"/>
                    <a:pt x="5381" y="20021"/>
                  </a:cubicBezTo>
                  <a:cubicBezTo>
                    <a:pt x="5381" y="20021"/>
                    <a:pt x="5381" y="19919"/>
                    <a:pt x="5686" y="20021"/>
                  </a:cubicBezTo>
                  <a:cubicBezTo>
                    <a:pt x="6294" y="20021"/>
                    <a:pt x="6294" y="20021"/>
                    <a:pt x="6294" y="19919"/>
                  </a:cubicBezTo>
                  <a:cubicBezTo>
                    <a:pt x="5686" y="19919"/>
                    <a:pt x="5686" y="19817"/>
                    <a:pt x="5381" y="19817"/>
                  </a:cubicBezTo>
                  <a:cubicBezTo>
                    <a:pt x="5381" y="19817"/>
                    <a:pt x="5381" y="19766"/>
                    <a:pt x="4773" y="19817"/>
                  </a:cubicBezTo>
                  <a:cubicBezTo>
                    <a:pt x="4773" y="19817"/>
                    <a:pt x="4773" y="19766"/>
                    <a:pt x="4469" y="19766"/>
                  </a:cubicBezTo>
                  <a:cubicBezTo>
                    <a:pt x="3860" y="19766"/>
                    <a:pt x="3556" y="19766"/>
                    <a:pt x="2947" y="19664"/>
                  </a:cubicBezTo>
                  <a:cubicBezTo>
                    <a:pt x="2643" y="19613"/>
                    <a:pt x="2035" y="19613"/>
                    <a:pt x="2643" y="19664"/>
                  </a:cubicBezTo>
                  <a:cubicBezTo>
                    <a:pt x="2947" y="19664"/>
                    <a:pt x="2643" y="19664"/>
                    <a:pt x="2947" y="19766"/>
                  </a:cubicBezTo>
                  <a:cubicBezTo>
                    <a:pt x="3556" y="19766"/>
                    <a:pt x="2947" y="19817"/>
                    <a:pt x="3860" y="19817"/>
                  </a:cubicBezTo>
                  <a:cubicBezTo>
                    <a:pt x="3860" y="19817"/>
                    <a:pt x="4469" y="19817"/>
                    <a:pt x="4469" y="19919"/>
                  </a:cubicBezTo>
                  <a:close/>
                  <a:moveTo>
                    <a:pt x="3860" y="18900"/>
                  </a:moveTo>
                  <a:cubicBezTo>
                    <a:pt x="3860" y="18798"/>
                    <a:pt x="3860" y="18900"/>
                    <a:pt x="3860" y="18951"/>
                  </a:cubicBezTo>
                  <a:cubicBezTo>
                    <a:pt x="3556" y="18951"/>
                    <a:pt x="3860" y="19053"/>
                    <a:pt x="4469" y="19053"/>
                  </a:cubicBezTo>
                  <a:cubicBezTo>
                    <a:pt x="4469" y="18951"/>
                    <a:pt x="4469" y="18900"/>
                    <a:pt x="3860" y="18900"/>
                  </a:cubicBezTo>
                  <a:close/>
                  <a:moveTo>
                    <a:pt x="2035" y="19104"/>
                  </a:moveTo>
                  <a:cubicBezTo>
                    <a:pt x="2035" y="19053"/>
                    <a:pt x="2643" y="19053"/>
                    <a:pt x="2643" y="18951"/>
                  </a:cubicBezTo>
                  <a:cubicBezTo>
                    <a:pt x="2035" y="18900"/>
                    <a:pt x="2035" y="18900"/>
                    <a:pt x="2035" y="18951"/>
                  </a:cubicBezTo>
                  <a:cubicBezTo>
                    <a:pt x="2035" y="19053"/>
                    <a:pt x="2035" y="19053"/>
                    <a:pt x="2035" y="18951"/>
                  </a:cubicBezTo>
                  <a:cubicBezTo>
                    <a:pt x="1426" y="18951"/>
                    <a:pt x="1426" y="19053"/>
                    <a:pt x="1426" y="19053"/>
                  </a:cubicBezTo>
                  <a:cubicBezTo>
                    <a:pt x="2035" y="19104"/>
                    <a:pt x="1426" y="19104"/>
                    <a:pt x="1426" y="19206"/>
                  </a:cubicBezTo>
                  <a:cubicBezTo>
                    <a:pt x="1426" y="19206"/>
                    <a:pt x="2035" y="19206"/>
                    <a:pt x="2035" y="19104"/>
                  </a:cubicBezTo>
                  <a:close/>
                  <a:moveTo>
                    <a:pt x="3556" y="19053"/>
                  </a:moveTo>
                  <a:cubicBezTo>
                    <a:pt x="2947" y="18951"/>
                    <a:pt x="2947" y="18951"/>
                    <a:pt x="2947" y="18951"/>
                  </a:cubicBezTo>
                  <a:cubicBezTo>
                    <a:pt x="3556" y="19053"/>
                    <a:pt x="2947" y="19053"/>
                    <a:pt x="3556" y="19104"/>
                  </a:cubicBezTo>
                  <a:cubicBezTo>
                    <a:pt x="3860" y="19104"/>
                    <a:pt x="3860" y="19053"/>
                    <a:pt x="3556" y="19053"/>
                  </a:cubicBezTo>
                  <a:close/>
                  <a:moveTo>
                    <a:pt x="4469" y="19206"/>
                  </a:moveTo>
                  <a:cubicBezTo>
                    <a:pt x="4773" y="19358"/>
                    <a:pt x="4773" y="19257"/>
                    <a:pt x="4773" y="19206"/>
                  </a:cubicBezTo>
                  <a:cubicBezTo>
                    <a:pt x="4469" y="19104"/>
                    <a:pt x="3860" y="19053"/>
                    <a:pt x="3860" y="19104"/>
                  </a:cubicBezTo>
                  <a:cubicBezTo>
                    <a:pt x="3860" y="19206"/>
                    <a:pt x="3860" y="19104"/>
                    <a:pt x="4469" y="19206"/>
                  </a:cubicBezTo>
                  <a:close/>
                  <a:moveTo>
                    <a:pt x="4469" y="19358"/>
                  </a:moveTo>
                  <a:cubicBezTo>
                    <a:pt x="4469" y="19358"/>
                    <a:pt x="4469" y="19257"/>
                    <a:pt x="3860" y="19206"/>
                  </a:cubicBezTo>
                  <a:cubicBezTo>
                    <a:pt x="3556" y="19206"/>
                    <a:pt x="2947" y="19206"/>
                    <a:pt x="3556" y="19206"/>
                  </a:cubicBezTo>
                  <a:cubicBezTo>
                    <a:pt x="3556" y="19257"/>
                    <a:pt x="3556" y="19206"/>
                    <a:pt x="3556" y="19257"/>
                  </a:cubicBezTo>
                  <a:cubicBezTo>
                    <a:pt x="3860" y="19257"/>
                    <a:pt x="3556" y="19257"/>
                    <a:pt x="3860" y="19358"/>
                  </a:cubicBezTo>
                  <a:cubicBezTo>
                    <a:pt x="3860" y="19460"/>
                    <a:pt x="3860" y="19358"/>
                    <a:pt x="4469" y="19358"/>
                  </a:cubicBezTo>
                  <a:close/>
                  <a:moveTo>
                    <a:pt x="2643" y="19104"/>
                  </a:moveTo>
                  <a:cubicBezTo>
                    <a:pt x="2947" y="19053"/>
                    <a:pt x="2643" y="19053"/>
                    <a:pt x="2643" y="19104"/>
                  </a:cubicBezTo>
                  <a:cubicBezTo>
                    <a:pt x="2035" y="19206"/>
                    <a:pt x="2035" y="19257"/>
                    <a:pt x="2035" y="19206"/>
                  </a:cubicBezTo>
                  <a:cubicBezTo>
                    <a:pt x="2643" y="19206"/>
                    <a:pt x="2643" y="19206"/>
                    <a:pt x="2643" y="19104"/>
                  </a:cubicBezTo>
                  <a:close/>
                  <a:moveTo>
                    <a:pt x="2643" y="19358"/>
                  </a:moveTo>
                  <a:cubicBezTo>
                    <a:pt x="2643" y="19358"/>
                    <a:pt x="2947" y="19257"/>
                    <a:pt x="2643" y="19257"/>
                  </a:cubicBezTo>
                  <a:cubicBezTo>
                    <a:pt x="2035" y="19257"/>
                    <a:pt x="2035" y="19257"/>
                    <a:pt x="2035" y="19257"/>
                  </a:cubicBezTo>
                  <a:cubicBezTo>
                    <a:pt x="2035" y="19257"/>
                    <a:pt x="2035" y="19257"/>
                    <a:pt x="2643" y="19358"/>
                  </a:cubicBezTo>
                  <a:close/>
                  <a:moveTo>
                    <a:pt x="1426" y="18798"/>
                  </a:moveTo>
                  <a:cubicBezTo>
                    <a:pt x="1426" y="18747"/>
                    <a:pt x="1426" y="18747"/>
                    <a:pt x="1426" y="18747"/>
                  </a:cubicBezTo>
                  <a:cubicBezTo>
                    <a:pt x="1122" y="18645"/>
                    <a:pt x="1122" y="18747"/>
                    <a:pt x="1122" y="18798"/>
                  </a:cubicBezTo>
                  <a:cubicBezTo>
                    <a:pt x="1122" y="18900"/>
                    <a:pt x="514" y="18951"/>
                    <a:pt x="1122" y="18900"/>
                  </a:cubicBezTo>
                  <a:cubicBezTo>
                    <a:pt x="1426" y="18900"/>
                    <a:pt x="1122" y="18798"/>
                    <a:pt x="1426" y="18798"/>
                  </a:cubicBezTo>
                  <a:close/>
                  <a:moveTo>
                    <a:pt x="3860" y="18798"/>
                  </a:moveTo>
                  <a:cubicBezTo>
                    <a:pt x="3556" y="18798"/>
                    <a:pt x="3556" y="18747"/>
                    <a:pt x="3556" y="18747"/>
                  </a:cubicBezTo>
                  <a:cubicBezTo>
                    <a:pt x="3860" y="18747"/>
                    <a:pt x="3860" y="18798"/>
                    <a:pt x="3860" y="18798"/>
                  </a:cubicBezTo>
                  <a:close/>
                  <a:moveTo>
                    <a:pt x="3860" y="18747"/>
                  </a:moveTo>
                  <a:cubicBezTo>
                    <a:pt x="3860" y="18645"/>
                    <a:pt x="4469" y="18645"/>
                    <a:pt x="4469" y="18747"/>
                  </a:cubicBezTo>
                  <a:cubicBezTo>
                    <a:pt x="4469" y="18747"/>
                    <a:pt x="3860" y="18798"/>
                    <a:pt x="3860" y="18747"/>
                  </a:cubicBezTo>
                  <a:close/>
                  <a:moveTo>
                    <a:pt x="2643" y="18747"/>
                  </a:moveTo>
                  <a:cubicBezTo>
                    <a:pt x="2643" y="18798"/>
                    <a:pt x="2947" y="18798"/>
                    <a:pt x="2947" y="18747"/>
                  </a:cubicBezTo>
                  <a:cubicBezTo>
                    <a:pt x="2643" y="18747"/>
                    <a:pt x="2947" y="18645"/>
                    <a:pt x="2643" y="18645"/>
                  </a:cubicBezTo>
                  <a:cubicBezTo>
                    <a:pt x="2035" y="18645"/>
                    <a:pt x="2035" y="18747"/>
                    <a:pt x="2035" y="18747"/>
                  </a:cubicBezTo>
                  <a:cubicBezTo>
                    <a:pt x="1426" y="18798"/>
                    <a:pt x="1426" y="18798"/>
                    <a:pt x="2035" y="18798"/>
                  </a:cubicBezTo>
                  <a:cubicBezTo>
                    <a:pt x="2643" y="18798"/>
                    <a:pt x="2643" y="18747"/>
                    <a:pt x="2643" y="18747"/>
                  </a:cubicBezTo>
                  <a:close/>
                  <a:moveTo>
                    <a:pt x="3556" y="18645"/>
                  </a:moveTo>
                  <a:cubicBezTo>
                    <a:pt x="3556" y="18492"/>
                    <a:pt x="3556" y="18492"/>
                    <a:pt x="3556" y="18492"/>
                  </a:cubicBezTo>
                  <a:cubicBezTo>
                    <a:pt x="3556" y="18492"/>
                    <a:pt x="3860" y="18645"/>
                    <a:pt x="3556" y="18645"/>
                  </a:cubicBezTo>
                  <a:close/>
                  <a:moveTo>
                    <a:pt x="2947" y="17779"/>
                  </a:moveTo>
                  <a:cubicBezTo>
                    <a:pt x="3556" y="17779"/>
                    <a:pt x="2947" y="17677"/>
                    <a:pt x="2947" y="17677"/>
                  </a:cubicBezTo>
                  <a:cubicBezTo>
                    <a:pt x="2947" y="17779"/>
                    <a:pt x="2643" y="17677"/>
                    <a:pt x="2947" y="17677"/>
                  </a:cubicBezTo>
                  <a:cubicBezTo>
                    <a:pt x="2947" y="17626"/>
                    <a:pt x="2947" y="17525"/>
                    <a:pt x="2947" y="17372"/>
                  </a:cubicBezTo>
                  <a:cubicBezTo>
                    <a:pt x="2947" y="17219"/>
                    <a:pt x="2947" y="17117"/>
                    <a:pt x="2947" y="17117"/>
                  </a:cubicBezTo>
                  <a:cubicBezTo>
                    <a:pt x="2643" y="17117"/>
                    <a:pt x="2643" y="17117"/>
                    <a:pt x="2035" y="17117"/>
                  </a:cubicBezTo>
                  <a:cubicBezTo>
                    <a:pt x="1426" y="17219"/>
                    <a:pt x="1426" y="17219"/>
                    <a:pt x="1426" y="17219"/>
                  </a:cubicBezTo>
                  <a:cubicBezTo>
                    <a:pt x="2035" y="17321"/>
                    <a:pt x="1426" y="17321"/>
                    <a:pt x="2035" y="17321"/>
                  </a:cubicBezTo>
                  <a:cubicBezTo>
                    <a:pt x="2035" y="17372"/>
                    <a:pt x="2035" y="17474"/>
                    <a:pt x="2035" y="17525"/>
                  </a:cubicBezTo>
                  <a:cubicBezTo>
                    <a:pt x="1426" y="17474"/>
                    <a:pt x="1426" y="17474"/>
                    <a:pt x="1426" y="17474"/>
                  </a:cubicBezTo>
                  <a:cubicBezTo>
                    <a:pt x="1122" y="17525"/>
                    <a:pt x="1122" y="17474"/>
                    <a:pt x="1122" y="17474"/>
                  </a:cubicBezTo>
                  <a:cubicBezTo>
                    <a:pt x="514" y="17525"/>
                    <a:pt x="514" y="17525"/>
                    <a:pt x="1122" y="17626"/>
                  </a:cubicBezTo>
                  <a:cubicBezTo>
                    <a:pt x="1122" y="17677"/>
                    <a:pt x="1122" y="17779"/>
                    <a:pt x="1426" y="17881"/>
                  </a:cubicBezTo>
                  <a:cubicBezTo>
                    <a:pt x="2035" y="17932"/>
                    <a:pt x="2035" y="17779"/>
                    <a:pt x="1426" y="17677"/>
                  </a:cubicBezTo>
                  <a:cubicBezTo>
                    <a:pt x="1426" y="17626"/>
                    <a:pt x="1426" y="17626"/>
                    <a:pt x="2035" y="17677"/>
                  </a:cubicBezTo>
                  <a:cubicBezTo>
                    <a:pt x="2643" y="17677"/>
                    <a:pt x="2035" y="17677"/>
                    <a:pt x="2035" y="17779"/>
                  </a:cubicBezTo>
                  <a:cubicBezTo>
                    <a:pt x="2035" y="17881"/>
                    <a:pt x="2035" y="17779"/>
                    <a:pt x="2035" y="17881"/>
                  </a:cubicBezTo>
                  <a:cubicBezTo>
                    <a:pt x="2035" y="17932"/>
                    <a:pt x="2035" y="17932"/>
                    <a:pt x="2643" y="17932"/>
                  </a:cubicBezTo>
                  <a:cubicBezTo>
                    <a:pt x="3556" y="17932"/>
                    <a:pt x="2947" y="17779"/>
                    <a:pt x="2947" y="17779"/>
                  </a:cubicBezTo>
                  <a:close/>
                  <a:moveTo>
                    <a:pt x="1122" y="18340"/>
                  </a:moveTo>
                  <a:cubicBezTo>
                    <a:pt x="1426" y="18238"/>
                    <a:pt x="1426" y="18238"/>
                    <a:pt x="1122" y="18238"/>
                  </a:cubicBezTo>
                  <a:cubicBezTo>
                    <a:pt x="209" y="18187"/>
                    <a:pt x="1122" y="18238"/>
                    <a:pt x="514" y="18340"/>
                  </a:cubicBezTo>
                  <a:cubicBezTo>
                    <a:pt x="514" y="18340"/>
                    <a:pt x="209" y="18391"/>
                    <a:pt x="514" y="18391"/>
                  </a:cubicBezTo>
                  <a:cubicBezTo>
                    <a:pt x="1122" y="18391"/>
                    <a:pt x="1122" y="18340"/>
                    <a:pt x="1122" y="18340"/>
                  </a:cubicBezTo>
                  <a:close/>
                  <a:moveTo>
                    <a:pt x="3556" y="18391"/>
                  </a:moveTo>
                  <a:cubicBezTo>
                    <a:pt x="3860" y="18391"/>
                    <a:pt x="3860" y="18391"/>
                    <a:pt x="3556" y="18340"/>
                  </a:cubicBezTo>
                  <a:cubicBezTo>
                    <a:pt x="3556" y="18238"/>
                    <a:pt x="3556" y="18238"/>
                    <a:pt x="2947" y="18187"/>
                  </a:cubicBezTo>
                  <a:cubicBezTo>
                    <a:pt x="2947" y="18187"/>
                    <a:pt x="2643" y="18187"/>
                    <a:pt x="2947" y="18238"/>
                  </a:cubicBezTo>
                  <a:cubicBezTo>
                    <a:pt x="3556" y="18340"/>
                    <a:pt x="2643" y="18238"/>
                    <a:pt x="2947" y="18391"/>
                  </a:cubicBezTo>
                  <a:cubicBezTo>
                    <a:pt x="3556" y="18391"/>
                    <a:pt x="3556" y="18391"/>
                    <a:pt x="3556" y="18391"/>
                  </a:cubicBezTo>
                  <a:close/>
                  <a:moveTo>
                    <a:pt x="514" y="17779"/>
                  </a:moveTo>
                  <a:cubicBezTo>
                    <a:pt x="1122" y="17779"/>
                    <a:pt x="514" y="17881"/>
                    <a:pt x="1122" y="17881"/>
                  </a:cubicBezTo>
                  <a:cubicBezTo>
                    <a:pt x="1122" y="17881"/>
                    <a:pt x="1122" y="17881"/>
                    <a:pt x="1122" y="17779"/>
                  </a:cubicBezTo>
                  <a:cubicBezTo>
                    <a:pt x="1122" y="17677"/>
                    <a:pt x="1122" y="17677"/>
                    <a:pt x="514" y="17677"/>
                  </a:cubicBezTo>
                  <a:cubicBezTo>
                    <a:pt x="209" y="17677"/>
                    <a:pt x="209" y="17677"/>
                    <a:pt x="209" y="17881"/>
                  </a:cubicBezTo>
                  <a:cubicBezTo>
                    <a:pt x="209" y="17881"/>
                    <a:pt x="514" y="17881"/>
                    <a:pt x="514" y="17779"/>
                  </a:cubicBezTo>
                  <a:close/>
                  <a:moveTo>
                    <a:pt x="1122" y="18187"/>
                  </a:moveTo>
                  <a:cubicBezTo>
                    <a:pt x="1122" y="18187"/>
                    <a:pt x="1122" y="18238"/>
                    <a:pt x="1426" y="18187"/>
                  </a:cubicBezTo>
                  <a:cubicBezTo>
                    <a:pt x="1426" y="18085"/>
                    <a:pt x="1426" y="18187"/>
                    <a:pt x="2035" y="18187"/>
                  </a:cubicBezTo>
                  <a:cubicBezTo>
                    <a:pt x="2035" y="18085"/>
                    <a:pt x="1426" y="18085"/>
                    <a:pt x="2035" y="18085"/>
                  </a:cubicBezTo>
                  <a:cubicBezTo>
                    <a:pt x="2643" y="18034"/>
                    <a:pt x="2035" y="18034"/>
                    <a:pt x="2035" y="18034"/>
                  </a:cubicBezTo>
                  <a:cubicBezTo>
                    <a:pt x="1426" y="18085"/>
                    <a:pt x="2035" y="17932"/>
                    <a:pt x="1426" y="18034"/>
                  </a:cubicBezTo>
                  <a:cubicBezTo>
                    <a:pt x="1426" y="18034"/>
                    <a:pt x="1122" y="17932"/>
                    <a:pt x="514" y="17932"/>
                  </a:cubicBezTo>
                  <a:cubicBezTo>
                    <a:pt x="209" y="17932"/>
                    <a:pt x="1426" y="18034"/>
                    <a:pt x="1122" y="18034"/>
                  </a:cubicBezTo>
                  <a:cubicBezTo>
                    <a:pt x="1122" y="18085"/>
                    <a:pt x="514" y="17932"/>
                    <a:pt x="514" y="18085"/>
                  </a:cubicBezTo>
                  <a:cubicBezTo>
                    <a:pt x="514" y="18187"/>
                    <a:pt x="1122" y="18085"/>
                    <a:pt x="1122" y="18187"/>
                  </a:cubicBezTo>
                  <a:close/>
                  <a:moveTo>
                    <a:pt x="2947" y="18543"/>
                  </a:moveTo>
                  <a:cubicBezTo>
                    <a:pt x="2947" y="18543"/>
                    <a:pt x="3556" y="18492"/>
                    <a:pt x="2947" y="18492"/>
                  </a:cubicBezTo>
                  <a:cubicBezTo>
                    <a:pt x="2947" y="18391"/>
                    <a:pt x="2643" y="18340"/>
                    <a:pt x="2643" y="18391"/>
                  </a:cubicBezTo>
                  <a:cubicBezTo>
                    <a:pt x="2643" y="18492"/>
                    <a:pt x="2947" y="18492"/>
                    <a:pt x="2643" y="18492"/>
                  </a:cubicBezTo>
                  <a:cubicBezTo>
                    <a:pt x="1426" y="18492"/>
                    <a:pt x="1426" y="18492"/>
                    <a:pt x="2035" y="18492"/>
                  </a:cubicBezTo>
                  <a:cubicBezTo>
                    <a:pt x="2643" y="18543"/>
                    <a:pt x="2035" y="18543"/>
                    <a:pt x="2643" y="18543"/>
                  </a:cubicBezTo>
                  <a:cubicBezTo>
                    <a:pt x="2643" y="18645"/>
                    <a:pt x="2947" y="18492"/>
                    <a:pt x="2947" y="18543"/>
                  </a:cubicBezTo>
                  <a:close/>
                  <a:moveTo>
                    <a:pt x="2643" y="18492"/>
                  </a:moveTo>
                  <a:cubicBezTo>
                    <a:pt x="2035" y="18391"/>
                    <a:pt x="1426" y="18391"/>
                    <a:pt x="2035" y="18340"/>
                  </a:cubicBezTo>
                  <a:cubicBezTo>
                    <a:pt x="2643" y="18492"/>
                    <a:pt x="2643" y="18492"/>
                    <a:pt x="2643" y="18492"/>
                  </a:cubicBezTo>
                  <a:close/>
                  <a:moveTo>
                    <a:pt x="2947" y="18645"/>
                  </a:moveTo>
                  <a:cubicBezTo>
                    <a:pt x="2643" y="18645"/>
                    <a:pt x="2947" y="18543"/>
                    <a:pt x="2947" y="18543"/>
                  </a:cubicBezTo>
                  <a:cubicBezTo>
                    <a:pt x="2947" y="18645"/>
                    <a:pt x="3556" y="18747"/>
                    <a:pt x="2947" y="18645"/>
                  </a:cubicBezTo>
                  <a:close/>
                  <a:moveTo>
                    <a:pt x="2035" y="17372"/>
                  </a:moveTo>
                  <a:cubicBezTo>
                    <a:pt x="2035" y="17372"/>
                    <a:pt x="1122" y="17321"/>
                    <a:pt x="1122" y="17372"/>
                  </a:cubicBezTo>
                  <a:cubicBezTo>
                    <a:pt x="1122" y="17474"/>
                    <a:pt x="1426" y="17372"/>
                    <a:pt x="1426" y="17474"/>
                  </a:cubicBezTo>
                  <a:cubicBezTo>
                    <a:pt x="2035" y="17474"/>
                    <a:pt x="2035" y="17474"/>
                    <a:pt x="2035" y="17372"/>
                  </a:cubicBezTo>
                  <a:close/>
                  <a:moveTo>
                    <a:pt x="2947" y="17066"/>
                  </a:moveTo>
                  <a:cubicBezTo>
                    <a:pt x="2947" y="17066"/>
                    <a:pt x="2947" y="17117"/>
                    <a:pt x="2947" y="17066"/>
                  </a:cubicBezTo>
                  <a:cubicBezTo>
                    <a:pt x="2643" y="16964"/>
                    <a:pt x="2947" y="16964"/>
                    <a:pt x="2947" y="16913"/>
                  </a:cubicBezTo>
                  <a:cubicBezTo>
                    <a:pt x="2643" y="16811"/>
                    <a:pt x="2643" y="16760"/>
                    <a:pt x="2643" y="16811"/>
                  </a:cubicBezTo>
                  <a:cubicBezTo>
                    <a:pt x="2035" y="16913"/>
                    <a:pt x="2643" y="16913"/>
                    <a:pt x="2643" y="16964"/>
                  </a:cubicBezTo>
                  <a:cubicBezTo>
                    <a:pt x="2643" y="17066"/>
                    <a:pt x="2035" y="16913"/>
                    <a:pt x="1426" y="16964"/>
                  </a:cubicBezTo>
                  <a:cubicBezTo>
                    <a:pt x="1426" y="17066"/>
                    <a:pt x="2035" y="17066"/>
                    <a:pt x="2643" y="17117"/>
                  </a:cubicBezTo>
                  <a:cubicBezTo>
                    <a:pt x="2947" y="17117"/>
                    <a:pt x="2947" y="17117"/>
                    <a:pt x="2947" y="17066"/>
                  </a:cubicBezTo>
                  <a:close/>
                  <a:moveTo>
                    <a:pt x="4469" y="16658"/>
                  </a:moveTo>
                  <a:cubicBezTo>
                    <a:pt x="4469" y="16760"/>
                    <a:pt x="4469" y="16658"/>
                    <a:pt x="4773" y="16658"/>
                  </a:cubicBezTo>
                  <a:cubicBezTo>
                    <a:pt x="4773" y="16658"/>
                    <a:pt x="4469" y="16658"/>
                    <a:pt x="3860" y="16608"/>
                  </a:cubicBezTo>
                  <a:cubicBezTo>
                    <a:pt x="3860" y="16608"/>
                    <a:pt x="2947" y="16608"/>
                    <a:pt x="2947" y="16658"/>
                  </a:cubicBezTo>
                  <a:cubicBezTo>
                    <a:pt x="2947" y="16760"/>
                    <a:pt x="3860" y="16658"/>
                    <a:pt x="4469" y="16658"/>
                  </a:cubicBezTo>
                  <a:close/>
                  <a:moveTo>
                    <a:pt x="2035" y="16964"/>
                  </a:moveTo>
                  <a:cubicBezTo>
                    <a:pt x="2035" y="16913"/>
                    <a:pt x="2035" y="16913"/>
                    <a:pt x="2035" y="16811"/>
                  </a:cubicBezTo>
                  <a:cubicBezTo>
                    <a:pt x="2035" y="16811"/>
                    <a:pt x="1426" y="16811"/>
                    <a:pt x="1426" y="16760"/>
                  </a:cubicBezTo>
                  <a:cubicBezTo>
                    <a:pt x="1122" y="16760"/>
                    <a:pt x="1122" y="16913"/>
                    <a:pt x="1426" y="16964"/>
                  </a:cubicBezTo>
                  <a:cubicBezTo>
                    <a:pt x="2035" y="16964"/>
                    <a:pt x="2035" y="16964"/>
                    <a:pt x="2035" y="16964"/>
                  </a:cubicBezTo>
                  <a:close/>
                  <a:moveTo>
                    <a:pt x="514" y="17474"/>
                  </a:moveTo>
                  <a:cubicBezTo>
                    <a:pt x="514" y="17372"/>
                    <a:pt x="1122" y="17474"/>
                    <a:pt x="514" y="17372"/>
                  </a:cubicBezTo>
                  <a:cubicBezTo>
                    <a:pt x="514" y="17321"/>
                    <a:pt x="514" y="17372"/>
                    <a:pt x="514" y="17372"/>
                  </a:cubicBezTo>
                  <a:cubicBezTo>
                    <a:pt x="209" y="17372"/>
                    <a:pt x="209" y="17474"/>
                    <a:pt x="209" y="17474"/>
                  </a:cubicBezTo>
                  <a:cubicBezTo>
                    <a:pt x="514" y="17525"/>
                    <a:pt x="514" y="17525"/>
                    <a:pt x="514" y="17474"/>
                  </a:cubicBezTo>
                  <a:close/>
                  <a:moveTo>
                    <a:pt x="2035" y="16608"/>
                  </a:moveTo>
                  <a:cubicBezTo>
                    <a:pt x="2035" y="16608"/>
                    <a:pt x="2035" y="16658"/>
                    <a:pt x="1426" y="16658"/>
                  </a:cubicBezTo>
                  <a:cubicBezTo>
                    <a:pt x="1122" y="16658"/>
                    <a:pt x="1122" y="16760"/>
                    <a:pt x="1426" y="16760"/>
                  </a:cubicBezTo>
                  <a:cubicBezTo>
                    <a:pt x="2035" y="16760"/>
                    <a:pt x="1426" y="16760"/>
                    <a:pt x="2035" y="16760"/>
                  </a:cubicBezTo>
                  <a:cubicBezTo>
                    <a:pt x="2035" y="16760"/>
                    <a:pt x="2643" y="16608"/>
                    <a:pt x="2035" y="16608"/>
                  </a:cubicBezTo>
                  <a:close/>
                  <a:moveTo>
                    <a:pt x="1426" y="17066"/>
                  </a:moveTo>
                  <a:cubicBezTo>
                    <a:pt x="1426" y="16964"/>
                    <a:pt x="1122" y="16913"/>
                    <a:pt x="1122" y="16811"/>
                  </a:cubicBezTo>
                  <a:cubicBezTo>
                    <a:pt x="514" y="16760"/>
                    <a:pt x="514" y="16760"/>
                    <a:pt x="514" y="16760"/>
                  </a:cubicBezTo>
                  <a:cubicBezTo>
                    <a:pt x="209" y="16811"/>
                    <a:pt x="514" y="16811"/>
                    <a:pt x="514" y="16913"/>
                  </a:cubicBezTo>
                  <a:cubicBezTo>
                    <a:pt x="209" y="16913"/>
                    <a:pt x="209" y="16964"/>
                    <a:pt x="514" y="16964"/>
                  </a:cubicBezTo>
                  <a:cubicBezTo>
                    <a:pt x="1122" y="16913"/>
                    <a:pt x="1122" y="16964"/>
                    <a:pt x="1122" y="17066"/>
                  </a:cubicBezTo>
                  <a:cubicBezTo>
                    <a:pt x="1122" y="17117"/>
                    <a:pt x="1122" y="17117"/>
                    <a:pt x="1122" y="17117"/>
                  </a:cubicBezTo>
                  <a:cubicBezTo>
                    <a:pt x="1426" y="17066"/>
                    <a:pt x="1426" y="17066"/>
                    <a:pt x="1426" y="17066"/>
                  </a:cubicBezTo>
                  <a:close/>
                  <a:moveTo>
                    <a:pt x="514" y="17117"/>
                  </a:moveTo>
                  <a:cubicBezTo>
                    <a:pt x="1122" y="17066"/>
                    <a:pt x="514" y="16964"/>
                    <a:pt x="514" y="16964"/>
                  </a:cubicBezTo>
                  <a:cubicBezTo>
                    <a:pt x="209" y="17066"/>
                    <a:pt x="209" y="16964"/>
                    <a:pt x="209" y="17066"/>
                  </a:cubicBezTo>
                  <a:cubicBezTo>
                    <a:pt x="209" y="17117"/>
                    <a:pt x="209" y="17117"/>
                    <a:pt x="514" y="17117"/>
                  </a:cubicBezTo>
                  <a:close/>
                  <a:moveTo>
                    <a:pt x="514" y="17321"/>
                  </a:moveTo>
                  <a:cubicBezTo>
                    <a:pt x="1122" y="17321"/>
                    <a:pt x="1122" y="17372"/>
                    <a:pt x="1122" y="17321"/>
                  </a:cubicBezTo>
                  <a:cubicBezTo>
                    <a:pt x="1122" y="17321"/>
                    <a:pt x="1122" y="17219"/>
                    <a:pt x="514" y="17219"/>
                  </a:cubicBezTo>
                  <a:cubicBezTo>
                    <a:pt x="514" y="17219"/>
                    <a:pt x="-399" y="17219"/>
                    <a:pt x="209" y="17321"/>
                  </a:cubicBezTo>
                  <a:cubicBezTo>
                    <a:pt x="514" y="17321"/>
                    <a:pt x="514" y="17321"/>
                    <a:pt x="514" y="17321"/>
                  </a:cubicBezTo>
                  <a:close/>
                  <a:moveTo>
                    <a:pt x="1122" y="16608"/>
                  </a:moveTo>
                  <a:cubicBezTo>
                    <a:pt x="1122" y="16608"/>
                    <a:pt x="1426" y="16506"/>
                    <a:pt x="1426" y="16608"/>
                  </a:cubicBezTo>
                  <a:cubicBezTo>
                    <a:pt x="1426" y="16608"/>
                    <a:pt x="1122" y="16658"/>
                    <a:pt x="1122" y="16608"/>
                  </a:cubicBezTo>
                  <a:close/>
                  <a:moveTo>
                    <a:pt x="3556" y="16200"/>
                  </a:moveTo>
                  <a:cubicBezTo>
                    <a:pt x="3556" y="16098"/>
                    <a:pt x="4469" y="16098"/>
                    <a:pt x="3860" y="16200"/>
                  </a:cubicBezTo>
                  <a:cubicBezTo>
                    <a:pt x="3556" y="16200"/>
                    <a:pt x="3556" y="16200"/>
                    <a:pt x="3556" y="16200"/>
                  </a:cubicBezTo>
                  <a:close/>
                  <a:moveTo>
                    <a:pt x="514" y="17117"/>
                  </a:moveTo>
                  <a:cubicBezTo>
                    <a:pt x="1122" y="17117"/>
                    <a:pt x="1122" y="17117"/>
                    <a:pt x="514" y="17117"/>
                  </a:cubicBezTo>
                  <a:cubicBezTo>
                    <a:pt x="209" y="17117"/>
                    <a:pt x="209" y="17117"/>
                    <a:pt x="209" y="17219"/>
                  </a:cubicBezTo>
                  <a:cubicBezTo>
                    <a:pt x="209" y="17219"/>
                    <a:pt x="209" y="17219"/>
                    <a:pt x="514" y="17117"/>
                  </a:cubicBezTo>
                  <a:close/>
                  <a:moveTo>
                    <a:pt x="1426" y="17321"/>
                  </a:moveTo>
                  <a:cubicBezTo>
                    <a:pt x="1426" y="17321"/>
                    <a:pt x="1426" y="17219"/>
                    <a:pt x="1122" y="17219"/>
                  </a:cubicBezTo>
                  <a:cubicBezTo>
                    <a:pt x="1122" y="17219"/>
                    <a:pt x="1122" y="17219"/>
                    <a:pt x="1122" y="17321"/>
                  </a:cubicBezTo>
                  <a:cubicBezTo>
                    <a:pt x="1122" y="17321"/>
                    <a:pt x="1122" y="17321"/>
                    <a:pt x="1426" y="17321"/>
                  </a:cubicBezTo>
                  <a:close/>
                  <a:moveTo>
                    <a:pt x="3860" y="16964"/>
                  </a:moveTo>
                  <a:cubicBezTo>
                    <a:pt x="3860" y="16964"/>
                    <a:pt x="3556" y="16913"/>
                    <a:pt x="2947" y="16913"/>
                  </a:cubicBezTo>
                  <a:cubicBezTo>
                    <a:pt x="2947" y="16811"/>
                    <a:pt x="2947" y="16760"/>
                    <a:pt x="2947" y="16811"/>
                  </a:cubicBezTo>
                  <a:cubicBezTo>
                    <a:pt x="2947" y="16964"/>
                    <a:pt x="2947" y="16913"/>
                    <a:pt x="2947" y="16964"/>
                  </a:cubicBezTo>
                  <a:cubicBezTo>
                    <a:pt x="3556" y="16964"/>
                    <a:pt x="3860" y="16964"/>
                    <a:pt x="3860" y="16964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2" name="Freeform 233"/>
            <p:cNvSpPr/>
            <p:nvPr/>
          </p:nvSpPr>
          <p:spPr>
            <a:xfrm>
              <a:off x="5109777" y="8419509"/>
              <a:ext cx="1077812" cy="257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71" extrusionOk="0">
                  <a:moveTo>
                    <a:pt x="17099" y="5038"/>
                  </a:moveTo>
                  <a:cubicBezTo>
                    <a:pt x="16694" y="5270"/>
                    <a:pt x="17099" y="5386"/>
                    <a:pt x="16694" y="5675"/>
                  </a:cubicBezTo>
                  <a:cubicBezTo>
                    <a:pt x="16289" y="5907"/>
                    <a:pt x="16964" y="5907"/>
                    <a:pt x="16559" y="6023"/>
                  </a:cubicBezTo>
                  <a:cubicBezTo>
                    <a:pt x="16289" y="6196"/>
                    <a:pt x="16964" y="6717"/>
                    <a:pt x="16559" y="6833"/>
                  </a:cubicBezTo>
                  <a:cubicBezTo>
                    <a:pt x="16154" y="6891"/>
                    <a:pt x="16154" y="7297"/>
                    <a:pt x="16289" y="7470"/>
                  </a:cubicBezTo>
                  <a:cubicBezTo>
                    <a:pt x="15749" y="7818"/>
                    <a:pt x="16964" y="7818"/>
                    <a:pt x="17369" y="8107"/>
                  </a:cubicBezTo>
                  <a:cubicBezTo>
                    <a:pt x="17909" y="8455"/>
                    <a:pt x="17099" y="8339"/>
                    <a:pt x="17369" y="8628"/>
                  </a:cubicBezTo>
                  <a:cubicBezTo>
                    <a:pt x="17774" y="8976"/>
                    <a:pt x="18179" y="8628"/>
                    <a:pt x="18179" y="8976"/>
                  </a:cubicBezTo>
                  <a:cubicBezTo>
                    <a:pt x="18179" y="9265"/>
                    <a:pt x="17909" y="9439"/>
                    <a:pt x="17504" y="9613"/>
                  </a:cubicBezTo>
                  <a:cubicBezTo>
                    <a:pt x="17099" y="9902"/>
                    <a:pt x="17504" y="9902"/>
                    <a:pt x="16964" y="10076"/>
                  </a:cubicBezTo>
                  <a:cubicBezTo>
                    <a:pt x="16154" y="10250"/>
                    <a:pt x="14669" y="10424"/>
                    <a:pt x="13589" y="10539"/>
                  </a:cubicBezTo>
                  <a:cubicBezTo>
                    <a:pt x="12644" y="10539"/>
                    <a:pt x="12779" y="10597"/>
                    <a:pt x="12374" y="10424"/>
                  </a:cubicBezTo>
                  <a:cubicBezTo>
                    <a:pt x="11834" y="10366"/>
                    <a:pt x="11969" y="10597"/>
                    <a:pt x="12239" y="10713"/>
                  </a:cubicBezTo>
                  <a:cubicBezTo>
                    <a:pt x="12644" y="10771"/>
                    <a:pt x="12374" y="10945"/>
                    <a:pt x="12239" y="11118"/>
                  </a:cubicBezTo>
                  <a:cubicBezTo>
                    <a:pt x="11969" y="11234"/>
                    <a:pt x="11834" y="11408"/>
                    <a:pt x="12239" y="11524"/>
                  </a:cubicBezTo>
                  <a:cubicBezTo>
                    <a:pt x="12374" y="11582"/>
                    <a:pt x="12374" y="11698"/>
                    <a:pt x="11564" y="11871"/>
                  </a:cubicBezTo>
                  <a:cubicBezTo>
                    <a:pt x="11024" y="11929"/>
                    <a:pt x="11429" y="11871"/>
                    <a:pt x="10754" y="11871"/>
                  </a:cubicBezTo>
                  <a:cubicBezTo>
                    <a:pt x="10214" y="11929"/>
                    <a:pt x="9674" y="11582"/>
                    <a:pt x="9134" y="11698"/>
                  </a:cubicBezTo>
                  <a:cubicBezTo>
                    <a:pt x="8729" y="11755"/>
                    <a:pt x="9269" y="12045"/>
                    <a:pt x="9134" y="12335"/>
                  </a:cubicBezTo>
                  <a:cubicBezTo>
                    <a:pt x="9134" y="12682"/>
                    <a:pt x="9539" y="12682"/>
                    <a:pt x="10349" y="12508"/>
                  </a:cubicBezTo>
                  <a:cubicBezTo>
                    <a:pt x="10754" y="12508"/>
                    <a:pt x="10754" y="12740"/>
                    <a:pt x="10754" y="12856"/>
                  </a:cubicBezTo>
                  <a:cubicBezTo>
                    <a:pt x="10619" y="13145"/>
                    <a:pt x="10214" y="13145"/>
                    <a:pt x="9944" y="12972"/>
                  </a:cubicBezTo>
                  <a:cubicBezTo>
                    <a:pt x="9674" y="12740"/>
                    <a:pt x="8864" y="12856"/>
                    <a:pt x="9269" y="13029"/>
                  </a:cubicBezTo>
                  <a:cubicBezTo>
                    <a:pt x="9674" y="13145"/>
                    <a:pt x="10214" y="13029"/>
                    <a:pt x="9674" y="13145"/>
                  </a:cubicBezTo>
                  <a:cubicBezTo>
                    <a:pt x="8864" y="13203"/>
                    <a:pt x="8729" y="13551"/>
                    <a:pt x="8864" y="13724"/>
                  </a:cubicBezTo>
                  <a:cubicBezTo>
                    <a:pt x="9269" y="14188"/>
                    <a:pt x="8324" y="14130"/>
                    <a:pt x="8459" y="14303"/>
                  </a:cubicBezTo>
                  <a:cubicBezTo>
                    <a:pt x="8864" y="14477"/>
                    <a:pt x="7919" y="14361"/>
                    <a:pt x="7649" y="14477"/>
                  </a:cubicBezTo>
                  <a:cubicBezTo>
                    <a:pt x="7514" y="14651"/>
                    <a:pt x="7244" y="14361"/>
                    <a:pt x="6839" y="14825"/>
                  </a:cubicBezTo>
                  <a:cubicBezTo>
                    <a:pt x="6299" y="15172"/>
                    <a:pt x="6299" y="15172"/>
                    <a:pt x="6839" y="15577"/>
                  </a:cubicBezTo>
                  <a:cubicBezTo>
                    <a:pt x="7649" y="15983"/>
                    <a:pt x="8324" y="15635"/>
                    <a:pt x="8459" y="15925"/>
                  </a:cubicBezTo>
                  <a:cubicBezTo>
                    <a:pt x="8459" y="16272"/>
                    <a:pt x="8054" y="16157"/>
                    <a:pt x="8324" y="16272"/>
                  </a:cubicBezTo>
                  <a:cubicBezTo>
                    <a:pt x="8459" y="16446"/>
                    <a:pt x="7919" y="16446"/>
                    <a:pt x="7919" y="16620"/>
                  </a:cubicBezTo>
                  <a:cubicBezTo>
                    <a:pt x="7919" y="16736"/>
                    <a:pt x="6704" y="16794"/>
                    <a:pt x="6434" y="17257"/>
                  </a:cubicBezTo>
                  <a:cubicBezTo>
                    <a:pt x="6299" y="17604"/>
                    <a:pt x="6434" y="17778"/>
                    <a:pt x="5624" y="17894"/>
                  </a:cubicBezTo>
                  <a:cubicBezTo>
                    <a:pt x="4544" y="18068"/>
                    <a:pt x="4814" y="18415"/>
                    <a:pt x="4814" y="18705"/>
                  </a:cubicBezTo>
                  <a:cubicBezTo>
                    <a:pt x="4949" y="19168"/>
                    <a:pt x="5894" y="19399"/>
                    <a:pt x="5624" y="19399"/>
                  </a:cubicBezTo>
                  <a:cubicBezTo>
                    <a:pt x="5489" y="19226"/>
                    <a:pt x="4409" y="19342"/>
                    <a:pt x="3734" y="19168"/>
                  </a:cubicBezTo>
                  <a:cubicBezTo>
                    <a:pt x="3734" y="19168"/>
                    <a:pt x="2789" y="19168"/>
                    <a:pt x="2114" y="19168"/>
                  </a:cubicBezTo>
                  <a:cubicBezTo>
                    <a:pt x="1574" y="19168"/>
                    <a:pt x="1979" y="19052"/>
                    <a:pt x="1574" y="18994"/>
                  </a:cubicBezTo>
                  <a:cubicBezTo>
                    <a:pt x="1169" y="18878"/>
                    <a:pt x="1574" y="18183"/>
                    <a:pt x="1169" y="18183"/>
                  </a:cubicBezTo>
                  <a:cubicBezTo>
                    <a:pt x="764" y="18183"/>
                    <a:pt x="494" y="18415"/>
                    <a:pt x="494" y="18183"/>
                  </a:cubicBezTo>
                  <a:cubicBezTo>
                    <a:pt x="224" y="17778"/>
                    <a:pt x="-181" y="17952"/>
                    <a:pt x="89" y="17720"/>
                  </a:cubicBezTo>
                  <a:cubicBezTo>
                    <a:pt x="224" y="17546"/>
                    <a:pt x="-181" y="17257"/>
                    <a:pt x="224" y="17373"/>
                  </a:cubicBezTo>
                  <a:cubicBezTo>
                    <a:pt x="764" y="17373"/>
                    <a:pt x="899" y="16794"/>
                    <a:pt x="1304" y="16736"/>
                  </a:cubicBezTo>
                  <a:cubicBezTo>
                    <a:pt x="1709" y="16562"/>
                    <a:pt x="899" y="16446"/>
                    <a:pt x="1304" y="16272"/>
                  </a:cubicBezTo>
                  <a:cubicBezTo>
                    <a:pt x="1574" y="16157"/>
                    <a:pt x="1169" y="16157"/>
                    <a:pt x="1709" y="15925"/>
                  </a:cubicBezTo>
                  <a:cubicBezTo>
                    <a:pt x="2384" y="15751"/>
                    <a:pt x="1304" y="15751"/>
                    <a:pt x="1979" y="15577"/>
                  </a:cubicBezTo>
                  <a:cubicBezTo>
                    <a:pt x="2384" y="15462"/>
                    <a:pt x="1709" y="15172"/>
                    <a:pt x="1979" y="15114"/>
                  </a:cubicBezTo>
                  <a:cubicBezTo>
                    <a:pt x="2384" y="14998"/>
                    <a:pt x="1574" y="14825"/>
                    <a:pt x="2114" y="14767"/>
                  </a:cubicBezTo>
                  <a:cubicBezTo>
                    <a:pt x="2519" y="14651"/>
                    <a:pt x="2519" y="14361"/>
                    <a:pt x="1979" y="14361"/>
                  </a:cubicBezTo>
                  <a:cubicBezTo>
                    <a:pt x="1574" y="14303"/>
                    <a:pt x="1574" y="14188"/>
                    <a:pt x="2114" y="14303"/>
                  </a:cubicBezTo>
                  <a:cubicBezTo>
                    <a:pt x="2789" y="14303"/>
                    <a:pt x="2924" y="13956"/>
                    <a:pt x="2114" y="14014"/>
                  </a:cubicBezTo>
                  <a:cubicBezTo>
                    <a:pt x="1574" y="14130"/>
                    <a:pt x="2384" y="13724"/>
                    <a:pt x="2114" y="13666"/>
                  </a:cubicBezTo>
                  <a:cubicBezTo>
                    <a:pt x="1709" y="13551"/>
                    <a:pt x="2114" y="13319"/>
                    <a:pt x="1979" y="13203"/>
                  </a:cubicBezTo>
                  <a:cubicBezTo>
                    <a:pt x="1979" y="13145"/>
                    <a:pt x="1574" y="13145"/>
                    <a:pt x="1574" y="12740"/>
                  </a:cubicBezTo>
                  <a:cubicBezTo>
                    <a:pt x="1709" y="12392"/>
                    <a:pt x="1979" y="12682"/>
                    <a:pt x="1979" y="12508"/>
                  </a:cubicBezTo>
                  <a:cubicBezTo>
                    <a:pt x="2114" y="12392"/>
                    <a:pt x="1709" y="12335"/>
                    <a:pt x="1979" y="11929"/>
                  </a:cubicBezTo>
                  <a:cubicBezTo>
                    <a:pt x="1979" y="11582"/>
                    <a:pt x="1574" y="11698"/>
                    <a:pt x="1979" y="11524"/>
                  </a:cubicBezTo>
                  <a:cubicBezTo>
                    <a:pt x="2384" y="11350"/>
                    <a:pt x="1709" y="11061"/>
                    <a:pt x="2114" y="10887"/>
                  </a:cubicBezTo>
                  <a:cubicBezTo>
                    <a:pt x="2519" y="10771"/>
                    <a:pt x="1979" y="10597"/>
                    <a:pt x="2789" y="10366"/>
                  </a:cubicBezTo>
                  <a:cubicBezTo>
                    <a:pt x="3194" y="10250"/>
                    <a:pt x="2519" y="9787"/>
                    <a:pt x="2519" y="9613"/>
                  </a:cubicBezTo>
                  <a:cubicBezTo>
                    <a:pt x="2789" y="9439"/>
                    <a:pt x="2519" y="9150"/>
                    <a:pt x="2789" y="8976"/>
                  </a:cubicBezTo>
                  <a:cubicBezTo>
                    <a:pt x="2789" y="8802"/>
                    <a:pt x="2924" y="8976"/>
                    <a:pt x="3329" y="8744"/>
                  </a:cubicBezTo>
                  <a:cubicBezTo>
                    <a:pt x="3599" y="8513"/>
                    <a:pt x="3329" y="8455"/>
                    <a:pt x="3599" y="7876"/>
                  </a:cubicBezTo>
                  <a:cubicBezTo>
                    <a:pt x="3599" y="7470"/>
                    <a:pt x="4139" y="7644"/>
                    <a:pt x="4004" y="7354"/>
                  </a:cubicBezTo>
                  <a:cubicBezTo>
                    <a:pt x="4004" y="7123"/>
                    <a:pt x="4409" y="6891"/>
                    <a:pt x="4004" y="6891"/>
                  </a:cubicBezTo>
                  <a:cubicBezTo>
                    <a:pt x="3599" y="6891"/>
                    <a:pt x="4004" y="6833"/>
                    <a:pt x="3734" y="6544"/>
                  </a:cubicBezTo>
                  <a:cubicBezTo>
                    <a:pt x="3599" y="6312"/>
                    <a:pt x="3599" y="6138"/>
                    <a:pt x="3329" y="5907"/>
                  </a:cubicBezTo>
                  <a:cubicBezTo>
                    <a:pt x="3194" y="5849"/>
                    <a:pt x="3329" y="5559"/>
                    <a:pt x="3599" y="5270"/>
                  </a:cubicBezTo>
                  <a:cubicBezTo>
                    <a:pt x="3734" y="5038"/>
                    <a:pt x="3734" y="5212"/>
                    <a:pt x="4004" y="5096"/>
                  </a:cubicBezTo>
                  <a:cubicBezTo>
                    <a:pt x="4139" y="4922"/>
                    <a:pt x="3599" y="4575"/>
                    <a:pt x="4004" y="4401"/>
                  </a:cubicBezTo>
                  <a:cubicBezTo>
                    <a:pt x="4139" y="4285"/>
                    <a:pt x="4139" y="3938"/>
                    <a:pt x="4409" y="3880"/>
                  </a:cubicBezTo>
                  <a:cubicBezTo>
                    <a:pt x="4814" y="3764"/>
                    <a:pt x="4544" y="3880"/>
                    <a:pt x="4949" y="3417"/>
                  </a:cubicBezTo>
                  <a:cubicBezTo>
                    <a:pt x="5219" y="2953"/>
                    <a:pt x="6029" y="3417"/>
                    <a:pt x="5624" y="2953"/>
                  </a:cubicBezTo>
                  <a:cubicBezTo>
                    <a:pt x="5219" y="2664"/>
                    <a:pt x="5624" y="1969"/>
                    <a:pt x="5489" y="1911"/>
                  </a:cubicBezTo>
                  <a:cubicBezTo>
                    <a:pt x="5219" y="1621"/>
                    <a:pt x="6299" y="1448"/>
                    <a:pt x="6434" y="1448"/>
                  </a:cubicBezTo>
                  <a:cubicBezTo>
                    <a:pt x="6839" y="1332"/>
                    <a:pt x="6839" y="1100"/>
                    <a:pt x="6839" y="869"/>
                  </a:cubicBezTo>
                  <a:cubicBezTo>
                    <a:pt x="7109" y="811"/>
                    <a:pt x="7109" y="695"/>
                    <a:pt x="6839" y="637"/>
                  </a:cubicBezTo>
                  <a:cubicBezTo>
                    <a:pt x="7244" y="521"/>
                    <a:pt x="7244" y="347"/>
                    <a:pt x="7514" y="290"/>
                  </a:cubicBezTo>
                  <a:cubicBezTo>
                    <a:pt x="7919" y="174"/>
                    <a:pt x="7649" y="58"/>
                    <a:pt x="7919" y="0"/>
                  </a:cubicBezTo>
                  <a:cubicBezTo>
                    <a:pt x="8054" y="0"/>
                    <a:pt x="8054" y="290"/>
                    <a:pt x="8729" y="290"/>
                  </a:cubicBezTo>
                  <a:cubicBezTo>
                    <a:pt x="9269" y="174"/>
                    <a:pt x="9674" y="174"/>
                    <a:pt x="9944" y="637"/>
                  </a:cubicBezTo>
                  <a:cubicBezTo>
                    <a:pt x="10214" y="290"/>
                    <a:pt x="10349" y="174"/>
                    <a:pt x="10619" y="174"/>
                  </a:cubicBezTo>
                  <a:cubicBezTo>
                    <a:pt x="11024" y="174"/>
                    <a:pt x="11159" y="174"/>
                    <a:pt x="11429" y="174"/>
                  </a:cubicBezTo>
                  <a:cubicBezTo>
                    <a:pt x="11564" y="174"/>
                    <a:pt x="11564" y="290"/>
                    <a:pt x="11834" y="347"/>
                  </a:cubicBezTo>
                  <a:cubicBezTo>
                    <a:pt x="11969" y="463"/>
                    <a:pt x="11969" y="347"/>
                    <a:pt x="12239" y="637"/>
                  </a:cubicBezTo>
                  <a:cubicBezTo>
                    <a:pt x="12644" y="984"/>
                    <a:pt x="13184" y="984"/>
                    <a:pt x="13454" y="1158"/>
                  </a:cubicBezTo>
                  <a:cubicBezTo>
                    <a:pt x="13589" y="1332"/>
                    <a:pt x="14264" y="1274"/>
                    <a:pt x="14939" y="1506"/>
                  </a:cubicBezTo>
                  <a:cubicBezTo>
                    <a:pt x="15749" y="1795"/>
                    <a:pt x="16154" y="1911"/>
                    <a:pt x="16559" y="1911"/>
                  </a:cubicBezTo>
                  <a:cubicBezTo>
                    <a:pt x="16694" y="1911"/>
                    <a:pt x="17369" y="2143"/>
                    <a:pt x="17099" y="2258"/>
                  </a:cubicBezTo>
                  <a:cubicBezTo>
                    <a:pt x="16694" y="2490"/>
                    <a:pt x="17099" y="2490"/>
                    <a:pt x="16694" y="2606"/>
                  </a:cubicBezTo>
                  <a:cubicBezTo>
                    <a:pt x="16289" y="2664"/>
                    <a:pt x="16694" y="2780"/>
                    <a:pt x="16559" y="2953"/>
                  </a:cubicBezTo>
                  <a:cubicBezTo>
                    <a:pt x="16289" y="3127"/>
                    <a:pt x="15884" y="3127"/>
                    <a:pt x="16154" y="3243"/>
                  </a:cubicBezTo>
                  <a:cubicBezTo>
                    <a:pt x="16154" y="3417"/>
                    <a:pt x="16154" y="3301"/>
                    <a:pt x="16694" y="3301"/>
                  </a:cubicBezTo>
                  <a:cubicBezTo>
                    <a:pt x="17504" y="3301"/>
                    <a:pt x="17909" y="3590"/>
                    <a:pt x="18584" y="3417"/>
                  </a:cubicBezTo>
                  <a:cubicBezTo>
                    <a:pt x="18989" y="3127"/>
                    <a:pt x="19259" y="3590"/>
                    <a:pt x="19394" y="3301"/>
                  </a:cubicBezTo>
                  <a:cubicBezTo>
                    <a:pt x="19394" y="3069"/>
                    <a:pt x="20069" y="3069"/>
                    <a:pt x="20204" y="2780"/>
                  </a:cubicBezTo>
                  <a:cubicBezTo>
                    <a:pt x="20204" y="2490"/>
                    <a:pt x="20474" y="2606"/>
                    <a:pt x="20204" y="2258"/>
                  </a:cubicBezTo>
                  <a:cubicBezTo>
                    <a:pt x="20609" y="2316"/>
                    <a:pt x="20879" y="1969"/>
                    <a:pt x="21284" y="2432"/>
                  </a:cubicBezTo>
                  <a:cubicBezTo>
                    <a:pt x="21419" y="2780"/>
                    <a:pt x="21419" y="3127"/>
                    <a:pt x="20879" y="3301"/>
                  </a:cubicBezTo>
                  <a:cubicBezTo>
                    <a:pt x="20204" y="3475"/>
                    <a:pt x="19394" y="3706"/>
                    <a:pt x="18719" y="4112"/>
                  </a:cubicBezTo>
                  <a:cubicBezTo>
                    <a:pt x="17909" y="4575"/>
                    <a:pt x="17909" y="4749"/>
                    <a:pt x="17774" y="4749"/>
                  </a:cubicBezTo>
                  <a:cubicBezTo>
                    <a:pt x="17369" y="4864"/>
                    <a:pt x="17369" y="4922"/>
                    <a:pt x="17099" y="5038"/>
                  </a:cubicBezTo>
                  <a:close/>
                  <a:moveTo>
                    <a:pt x="5489" y="21195"/>
                  </a:moveTo>
                  <a:cubicBezTo>
                    <a:pt x="5894" y="21195"/>
                    <a:pt x="5489" y="21137"/>
                    <a:pt x="5894" y="21195"/>
                  </a:cubicBezTo>
                  <a:cubicBezTo>
                    <a:pt x="6299" y="21195"/>
                    <a:pt x="7109" y="21195"/>
                    <a:pt x="7514" y="21310"/>
                  </a:cubicBezTo>
                  <a:cubicBezTo>
                    <a:pt x="7919" y="21426"/>
                    <a:pt x="7649" y="21310"/>
                    <a:pt x="7919" y="21310"/>
                  </a:cubicBezTo>
                  <a:cubicBezTo>
                    <a:pt x="8324" y="21310"/>
                    <a:pt x="8324" y="21137"/>
                    <a:pt x="8459" y="21195"/>
                  </a:cubicBezTo>
                  <a:cubicBezTo>
                    <a:pt x="8459" y="21310"/>
                    <a:pt x="8459" y="21195"/>
                    <a:pt x="8729" y="21195"/>
                  </a:cubicBezTo>
                  <a:cubicBezTo>
                    <a:pt x="8864" y="21195"/>
                    <a:pt x="8864" y="21195"/>
                    <a:pt x="8864" y="21137"/>
                  </a:cubicBezTo>
                  <a:cubicBezTo>
                    <a:pt x="9134" y="21021"/>
                    <a:pt x="8864" y="21021"/>
                    <a:pt x="8729" y="21021"/>
                  </a:cubicBezTo>
                  <a:cubicBezTo>
                    <a:pt x="8324" y="21137"/>
                    <a:pt x="8324" y="21021"/>
                    <a:pt x="7919" y="20963"/>
                  </a:cubicBezTo>
                  <a:cubicBezTo>
                    <a:pt x="7649" y="20963"/>
                    <a:pt x="7514" y="20789"/>
                    <a:pt x="7109" y="20673"/>
                  </a:cubicBezTo>
                  <a:cubicBezTo>
                    <a:pt x="6704" y="20616"/>
                    <a:pt x="6029" y="20326"/>
                    <a:pt x="6029" y="20210"/>
                  </a:cubicBezTo>
                  <a:cubicBezTo>
                    <a:pt x="5894" y="20152"/>
                    <a:pt x="6029" y="20036"/>
                    <a:pt x="5624" y="20036"/>
                  </a:cubicBezTo>
                  <a:cubicBezTo>
                    <a:pt x="5489" y="20036"/>
                    <a:pt x="5489" y="20036"/>
                    <a:pt x="5489" y="19979"/>
                  </a:cubicBezTo>
                  <a:cubicBezTo>
                    <a:pt x="5624" y="19863"/>
                    <a:pt x="5624" y="19863"/>
                    <a:pt x="5624" y="19979"/>
                  </a:cubicBezTo>
                  <a:cubicBezTo>
                    <a:pt x="5894" y="19979"/>
                    <a:pt x="5894" y="19979"/>
                    <a:pt x="5894" y="19979"/>
                  </a:cubicBezTo>
                  <a:cubicBezTo>
                    <a:pt x="5894" y="19863"/>
                    <a:pt x="5624" y="19805"/>
                    <a:pt x="5489" y="19573"/>
                  </a:cubicBezTo>
                  <a:cubicBezTo>
                    <a:pt x="5489" y="21195"/>
                    <a:pt x="5489" y="21195"/>
                    <a:pt x="5489" y="21195"/>
                  </a:cubicBezTo>
                  <a:close/>
                  <a:moveTo>
                    <a:pt x="9674" y="21195"/>
                  </a:moveTo>
                  <a:cubicBezTo>
                    <a:pt x="9944" y="21137"/>
                    <a:pt x="9944" y="21195"/>
                    <a:pt x="10214" y="21195"/>
                  </a:cubicBezTo>
                  <a:cubicBezTo>
                    <a:pt x="10349" y="21137"/>
                    <a:pt x="10214" y="21195"/>
                    <a:pt x="10349" y="21137"/>
                  </a:cubicBezTo>
                  <a:cubicBezTo>
                    <a:pt x="10619" y="21137"/>
                    <a:pt x="10619" y="21021"/>
                    <a:pt x="10349" y="21137"/>
                  </a:cubicBezTo>
                  <a:cubicBezTo>
                    <a:pt x="10214" y="21137"/>
                    <a:pt x="10214" y="21021"/>
                    <a:pt x="9674" y="21137"/>
                  </a:cubicBezTo>
                  <a:cubicBezTo>
                    <a:pt x="9674" y="21137"/>
                    <a:pt x="9269" y="21137"/>
                    <a:pt x="9539" y="21195"/>
                  </a:cubicBezTo>
                  <a:cubicBezTo>
                    <a:pt x="9674" y="21195"/>
                    <a:pt x="9674" y="21195"/>
                    <a:pt x="9674" y="21195"/>
                  </a:cubicBezTo>
                  <a:close/>
                  <a:moveTo>
                    <a:pt x="6299" y="21484"/>
                  </a:moveTo>
                  <a:cubicBezTo>
                    <a:pt x="6434" y="21484"/>
                    <a:pt x="6299" y="21426"/>
                    <a:pt x="6434" y="21426"/>
                  </a:cubicBezTo>
                  <a:cubicBezTo>
                    <a:pt x="6704" y="21426"/>
                    <a:pt x="6434" y="21484"/>
                    <a:pt x="6704" y="21484"/>
                  </a:cubicBezTo>
                  <a:cubicBezTo>
                    <a:pt x="6839" y="21484"/>
                    <a:pt x="6839" y="21484"/>
                    <a:pt x="7109" y="21426"/>
                  </a:cubicBezTo>
                  <a:cubicBezTo>
                    <a:pt x="7109" y="21310"/>
                    <a:pt x="6839" y="21310"/>
                    <a:pt x="6704" y="21310"/>
                  </a:cubicBezTo>
                  <a:cubicBezTo>
                    <a:pt x="6434" y="21310"/>
                    <a:pt x="6299" y="21195"/>
                    <a:pt x="5894" y="21195"/>
                  </a:cubicBezTo>
                  <a:cubicBezTo>
                    <a:pt x="5624" y="21195"/>
                    <a:pt x="5624" y="21310"/>
                    <a:pt x="5894" y="21310"/>
                  </a:cubicBezTo>
                  <a:cubicBezTo>
                    <a:pt x="5894" y="21310"/>
                    <a:pt x="5894" y="21310"/>
                    <a:pt x="5894" y="21484"/>
                  </a:cubicBezTo>
                  <a:cubicBezTo>
                    <a:pt x="5894" y="21484"/>
                    <a:pt x="6029" y="21484"/>
                    <a:pt x="6299" y="21484"/>
                  </a:cubicBezTo>
                  <a:close/>
                  <a:moveTo>
                    <a:pt x="7109" y="21484"/>
                  </a:moveTo>
                  <a:cubicBezTo>
                    <a:pt x="7109" y="21484"/>
                    <a:pt x="7244" y="21426"/>
                    <a:pt x="7244" y="21484"/>
                  </a:cubicBezTo>
                  <a:cubicBezTo>
                    <a:pt x="7244" y="21600"/>
                    <a:pt x="7109" y="21600"/>
                    <a:pt x="7109" y="21484"/>
                  </a:cubicBezTo>
                  <a:close/>
                  <a:moveTo>
                    <a:pt x="7514" y="21484"/>
                  </a:moveTo>
                  <a:cubicBezTo>
                    <a:pt x="7244" y="21484"/>
                    <a:pt x="7514" y="21426"/>
                    <a:pt x="7649" y="21426"/>
                  </a:cubicBezTo>
                  <a:cubicBezTo>
                    <a:pt x="7649" y="21484"/>
                    <a:pt x="7649" y="21484"/>
                    <a:pt x="7514" y="21484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3" name="Freeform 234"/>
            <p:cNvSpPr/>
            <p:nvPr/>
          </p:nvSpPr>
          <p:spPr>
            <a:xfrm>
              <a:off x="6093991" y="11501132"/>
              <a:ext cx="39988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50" h="12644" extrusionOk="0">
                  <a:moveTo>
                    <a:pt x="471" y="8728"/>
                  </a:moveTo>
                  <a:cubicBezTo>
                    <a:pt x="-1929" y="2556"/>
                    <a:pt x="5271" y="-3615"/>
                    <a:pt x="12471" y="2556"/>
                  </a:cubicBezTo>
                  <a:cubicBezTo>
                    <a:pt x="19671" y="8728"/>
                    <a:pt x="5271" y="17985"/>
                    <a:pt x="471" y="872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4" name="Freeform 239"/>
            <p:cNvSpPr/>
            <p:nvPr/>
          </p:nvSpPr>
          <p:spPr>
            <a:xfrm>
              <a:off x="4819883" y="5074175"/>
              <a:ext cx="333508" cy="43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extrusionOk="0">
                  <a:moveTo>
                    <a:pt x="17666" y="20914"/>
                  </a:moveTo>
                  <a:cubicBezTo>
                    <a:pt x="18962" y="19886"/>
                    <a:pt x="19826" y="20914"/>
                    <a:pt x="19826" y="20229"/>
                  </a:cubicBezTo>
                  <a:cubicBezTo>
                    <a:pt x="20258" y="19200"/>
                    <a:pt x="21122" y="20914"/>
                    <a:pt x="18962" y="21600"/>
                  </a:cubicBezTo>
                  <a:cubicBezTo>
                    <a:pt x="17666" y="21600"/>
                    <a:pt x="17666" y="21600"/>
                    <a:pt x="17666" y="20914"/>
                  </a:cubicBezTo>
                  <a:close/>
                  <a:moveTo>
                    <a:pt x="4274" y="9257"/>
                  </a:moveTo>
                  <a:cubicBezTo>
                    <a:pt x="4706" y="8571"/>
                    <a:pt x="4706" y="7886"/>
                    <a:pt x="4274" y="7543"/>
                  </a:cubicBezTo>
                  <a:cubicBezTo>
                    <a:pt x="3410" y="6857"/>
                    <a:pt x="3410" y="6514"/>
                    <a:pt x="3410" y="6514"/>
                  </a:cubicBezTo>
                  <a:cubicBezTo>
                    <a:pt x="2546" y="6514"/>
                    <a:pt x="2546" y="6857"/>
                    <a:pt x="2546" y="7886"/>
                  </a:cubicBezTo>
                  <a:cubicBezTo>
                    <a:pt x="2114" y="8571"/>
                    <a:pt x="2114" y="8571"/>
                    <a:pt x="3410" y="9257"/>
                  </a:cubicBezTo>
                  <a:cubicBezTo>
                    <a:pt x="4274" y="9600"/>
                    <a:pt x="4274" y="9257"/>
                    <a:pt x="4274" y="9257"/>
                  </a:cubicBezTo>
                  <a:close/>
                  <a:moveTo>
                    <a:pt x="4706" y="11314"/>
                  </a:moveTo>
                  <a:cubicBezTo>
                    <a:pt x="5138" y="11314"/>
                    <a:pt x="5138" y="11314"/>
                    <a:pt x="4706" y="10286"/>
                  </a:cubicBezTo>
                  <a:cubicBezTo>
                    <a:pt x="4706" y="9257"/>
                    <a:pt x="4706" y="10286"/>
                    <a:pt x="4274" y="9600"/>
                  </a:cubicBezTo>
                  <a:cubicBezTo>
                    <a:pt x="3410" y="9257"/>
                    <a:pt x="3410" y="10286"/>
                    <a:pt x="4274" y="10629"/>
                  </a:cubicBezTo>
                  <a:cubicBezTo>
                    <a:pt x="4706" y="11314"/>
                    <a:pt x="4274" y="11314"/>
                    <a:pt x="4706" y="11314"/>
                  </a:cubicBezTo>
                  <a:close/>
                  <a:moveTo>
                    <a:pt x="2114" y="1029"/>
                  </a:moveTo>
                  <a:cubicBezTo>
                    <a:pt x="3410" y="1029"/>
                    <a:pt x="3410" y="1714"/>
                    <a:pt x="3410" y="1029"/>
                  </a:cubicBezTo>
                  <a:cubicBezTo>
                    <a:pt x="4274" y="686"/>
                    <a:pt x="2546" y="1029"/>
                    <a:pt x="1250" y="686"/>
                  </a:cubicBezTo>
                  <a:cubicBezTo>
                    <a:pt x="-46" y="686"/>
                    <a:pt x="2114" y="1714"/>
                    <a:pt x="818" y="1029"/>
                  </a:cubicBezTo>
                  <a:cubicBezTo>
                    <a:pt x="-46" y="1029"/>
                    <a:pt x="-478" y="1029"/>
                    <a:pt x="818" y="1714"/>
                  </a:cubicBezTo>
                  <a:cubicBezTo>
                    <a:pt x="818" y="1714"/>
                    <a:pt x="818" y="1714"/>
                    <a:pt x="2114" y="1029"/>
                  </a:cubicBezTo>
                  <a:close/>
                  <a:moveTo>
                    <a:pt x="6866" y="2743"/>
                  </a:moveTo>
                  <a:cubicBezTo>
                    <a:pt x="6866" y="2743"/>
                    <a:pt x="6866" y="1714"/>
                    <a:pt x="6002" y="1714"/>
                  </a:cubicBezTo>
                  <a:cubicBezTo>
                    <a:pt x="5138" y="1029"/>
                    <a:pt x="5138" y="0"/>
                    <a:pt x="4274" y="0"/>
                  </a:cubicBezTo>
                  <a:cubicBezTo>
                    <a:pt x="2546" y="0"/>
                    <a:pt x="4274" y="0"/>
                    <a:pt x="4706" y="686"/>
                  </a:cubicBezTo>
                  <a:cubicBezTo>
                    <a:pt x="5138" y="686"/>
                    <a:pt x="5138" y="1029"/>
                    <a:pt x="6002" y="1714"/>
                  </a:cubicBezTo>
                  <a:cubicBezTo>
                    <a:pt x="6866" y="2057"/>
                    <a:pt x="6002" y="1714"/>
                    <a:pt x="6002" y="2743"/>
                  </a:cubicBezTo>
                  <a:cubicBezTo>
                    <a:pt x="6002" y="3771"/>
                    <a:pt x="4706" y="2743"/>
                    <a:pt x="6002" y="3771"/>
                  </a:cubicBezTo>
                  <a:cubicBezTo>
                    <a:pt x="6002" y="4457"/>
                    <a:pt x="6002" y="2743"/>
                    <a:pt x="6866" y="2743"/>
                  </a:cubicBezTo>
                  <a:close/>
                  <a:moveTo>
                    <a:pt x="20258" y="16800"/>
                  </a:moveTo>
                  <a:cubicBezTo>
                    <a:pt x="21122" y="16800"/>
                    <a:pt x="21122" y="16800"/>
                    <a:pt x="21122" y="16800"/>
                  </a:cubicBezTo>
                  <a:cubicBezTo>
                    <a:pt x="21122" y="16114"/>
                    <a:pt x="19826" y="16114"/>
                    <a:pt x="19826" y="16114"/>
                  </a:cubicBezTo>
                  <a:cubicBezTo>
                    <a:pt x="19826" y="16114"/>
                    <a:pt x="19826" y="16800"/>
                    <a:pt x="20258" y="16800"/>
                  </a:cubicBezTo>
                  <a:close/>
                  <a:moveTo>
                    <a:pt x="9458" y="6514"/>
                  </a:moveTo>
                  <a:cubicBezTo>
                    <a:pt x="9890" y="7543"/>
                    <a:pt x="8594" y="7543"/>
                    <a:pt x="8594" y="7886"/>
                  </a:cubicBezTo>
                  <a:cubicBezTo>
                    <a:pt x="9458" y="7886"/>
                    <a:pt x="9458" y="9257"/>
                    <a:pt x="9458" y="8571"/>
                  </a:cubicBezTo>
                  <a:cubicBezTo>
                    <a:pt x="9890" y="8571"/>
                    <a:pt x="9458" y="8571"/>
                    <a:pt x="9458" y="7886"/>
                  </a:cubicBezTo>
                  <a:cubicBezTo>
                    <a:pt x="9458" y="6857"/>
                    <a:pt x="9890" y="6857"/>
                    <a:pt x="9458" y="5829"/>
                  </a:cubicBezTo>
                  <a:cubicBezTo>
                    <a:pt x="8594" y="5486"/>
                    <a:pt x="7298" y="4800"/>
                    <a:pt x="7298" y="5486"/>
                  </a:cubicBezTo>
                  <a:cubicBezTo>
                    <a:pt x="7298" y="5486"/>
                    <a:pt x="8594" y="5829"/>
                    <a:pt x="9458" y="6514"/>
                  </a:cubicBezTo>
                  <a:close/>
                  <a:moveTo>
                    <a:pt x="16370" y="16114"/>
                  </a:moveTo>
                  <a:cubicBezTo>
                    <a:pt x="15938" y="16800"/>
                    <a:pt x="15938" y="17143"/>
                    <a:pt x="16370" y="16800"/>
                  </a:cubicBezTo>
                  <a:cubicBezTo>
                    <a:pt x="17666" y="16114"/>
                    <a:pt x="17666" y="15429"/>
                    <a:pt x="17234" y="15086"/>
                  </a:cubicBezTo>
                  <a:cubicBezTo>
                    <a:pt x="17234" y="14400"/>
                    <a:pt x="17234" y="15086"/>
                    <a:pt x="15938" y="14400"/>
                  </a:cubicBezTo>
                  <a:cubicBezTo>
                    <a:pt x="15074" y="14400"/>
                    <a:pt x="15938" y="15429"/>
                    <a:pt x="16370" y="15429"/>
                  </a:cubicBezTo>
                  <a:cubicBezTo>
                    <a:pt x="17234" y="15086"/>
                    <a:pt x="17234" y="15429"/>
                    <a:pt x="16370" y="16114"/>
                  </a:cubicBezTo>
                  <a:close/>
                  <a:moveTo>
                    <a:pt x="10754" y="12343"/>
                  </a:moveTo>
                  <a:cubicBezTo>
                    <a:pt x="11186" y="13029"/>
                    <a:pt x="11186" y="12343"/>
                    <a:pt x="10754" y="12343"/>
                  </a:cubicBezTo>
                  <a:cubicBezTo>
                    <a:pt x="10754" y="11657"/>
                    <a:pt x="9890" y="11314"/>
                    <a:pt x="9890" y="11657"/>
                  </a:cubicBezTo>
                  <a:cubicBezTo>
                    <a:pt x="9890" y="12343"/>
                    <a:pt x="9890" y="11657"/>
                    <a:pt x="10754" y="12343"/>
                  </a:cubicBezTo>
                  <a:close/>
                  <a:moveTo>
                    <a:pt x="12050" y="9600"/>
                  </a:moveTo>
                  <a:cubicBezTo>
                    <a:pt x="12050" y="9257"/>
                    <a:pt x="12050" y="8571"/>
                    <a:pt x="11186" y="7886"/>
                  </a:cubicBezTo>
                  <a:cubicBezTo>
                    <a:pt x="10754" y="7886"/>
                    <a:pt x="10754" y="7886"/>
                    <a:pt x="11186" y="8571"/>
                  </a:cubicBezTo>
                  <a:cubicBezTo>
                    <a:pt x="11186" y="8571"/>
                    <a:pt x="11186" y="9257"/>
                    <a:pt x="12050" y="9600"/>
                  </a:cubicBezTo>
                  <a:cubicBezTo>
                    <a:pt x="12482" y="10286"/>
                    <a:pt x="11186" y="10629"/>
                    <a:pt x="12050" y="10286"/>
                  </a:cubicBezTo>
                  <a:cubicBezTo>
                    <a:pt x="12482" y="10286"/>
                    <a:pt x="12482" y="9600"/>
                    <a:pt x="12050" y="9600"/>
                  </a:cubicBezTo>
                  <a:close/>
                  <a:moveTo>
                    <a:pt x="13778" y="14400"/>
                  </a:moveTo>
                  <a:cubicBezTo>
                    <a:pt x="13778" y="14400"/>
                    <a:pt x="14642" y="14400"/>
                    <a:pt x="13778" y="14057"/>
                  </a:cubicBezTo>
                  <a:cubicBezTo>
                    <a:pt x="13778" y="13371"/>
                    <a:pt x="13346" y="13371"/>
                    <a:pt x="13346" y="13371"/>
                  </a:cubicBezTo>
                  <a:cubicBezTo>
                    <a:pt x="13346" y="13029"/>
                    <a:pt x="12482" y="11657"/>
                    <a:pt x="12482" y="11657"/>
                  </a:cubicBezTo>
                  <a:cubicBezTo>
                    <a:pt x="12050" y="11314"/>
                    <a:pt x="12482" y="12343"/>
                    <a:pt x="13346" y="13029"/>
                  </a:cubicBezTo>
                  <a:cubicBezTo>
                    <a:pt x="13346" y="14057"/>
                    <a:pt x="12482" y="13029"/>
                    <a:pt x="13346" y="14057"/>
                  </a:cubicBezTo>
                  <a:cubicBezTo>
                    <a:pt x="13346" y="14057"/>
                    <a:pt x="13778" y="14057"/>
                    <a:pt x="13778" y="14400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5" name="Freeform 240"/>
            <p:cNvSpPr/>
            <p:nvPr/>
          </p:nvSpPr>
          <p:spPr>
            <a:xfrm>
              <a:off x="4499408" y="5340005"/>
              <a:ext cx="581740" cy="23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19963" extrusionOk="0">
                  <a:moveTo>
                    <a:pt x="2009" y="7128"/>
                  </a:moveTo>
                  <a:cubicBezTo>
                    <a:pt x="1005" y="7128"/>
                    <a:pt x="753" y="9463"/>
                    <a:pt x="753" y="8296"/>
                  </a:cubicBezTo>
                  <a:cubicBezTo>
                    <a:pt x="753" y="7128"/>
                    <a:pt x="0" y="8296"/>
                    <a:pt x="0" y="7128"/>
                  </a:cubicBezTo>
                  <a:cubicBezTo>
                    <a:pt x="0" y="6544"/>
                    <a:pt x="1005" y="7128"/>
                    <a:pt x="1005" y="5377"/>
                  </a:cubicBezTo>
                  <a:cubicBezTo>
                    <a:pt x="753" y="4793"/>
                    <a:pt x="2009" y="1874"/>
                    <a:pt x="4270" y="1290"/>
                  </a:cubicBezTo>
                  <a:cubicBezTo>
                    <a:pt x="5274" y="1290"/>
                    <a:pt x="5023" y="-461"/>
                    <a:pt x="6028" y="123"/>
                  </a:cubicBezTo>
                  <a:cubicBezTo>
                    <a:pt x="7535" y="1290"/>
                    <a:pt x="7284" y="-461"/>
                    <a:pt x="7535" y="123"/>
                  </a:cubicBezTo>
                  <a:cubicBezTo>
                    <a:pt x="8037" y="1290"/>
                    <a:pt x="8288" y="-461"/>
                    <a:pt x="8791" y="1290"/>
                  </a:cubicBezTo>
                  <a:cubicBezTo>
                    <a:pt x="9042" y="1874"/>
                    <a:pt x="9795" y="123"/>
                    <a:pt x="10549" y="3042"/>
                  </a:cubicBezTo>
                  <a:cubicBezTo>
                    <a:pt x="11302" y="5377"/>
                    <a:pt x="11302" y="3042"/>
                    <a:pt x="12558" y="5377"/>
                  </a:cubicBezTo>
                  <a:cubicBezTo>
                    <a:pt x="14065" y="7128"/>
                    <a:pt x="14567" y="6544"/>
                    <a:pt x="14567" y="7128"/>
                  </a:cubicBezTo>
                  <a:cubicBezTo>
                    <a:pt x="14065" y="8296"/>
                    <a:pt x="14819" y="9463"/>
                    <a:pt x="14819" y="8296"/>
                  </a:cubicBezTo>
                  <a:cubicBezTo>
                    <a:pt x="14567" y="7128"/>
                    <a:pt x="15321" y="8296"/>
                    <a:pt x="15572" y="10047"/>
                  </a:cubicBezTo>
                  <a:cubicBezTo>
                    <a:pt x="16326" y="11215"/>
                    <a:pt x="16326" y="10047"/>
                    <a:pt x="16326" y="11215"/>
                  </a:cubicBezTo>
                  <a:cubicBezTo>
                    <a:pt x="16828" y="12966"/>
                    <a:pt x="17079" y="11215"/>
                    <a:pt x="17581" y="11798"/>
                  </a:cubicBezTo>
                  <a:cubicBezTo>
                    <a:pt x="17833" y="12966"/>
                    <a:pt x="18335" y="11215"/>
                    <a:pt x="18586" y="12966"/>
                  </a:cubicBezTo>
                  <a:cubicBezTo>
                    <a:pt x="18586" y="14717"/>
                    <a:pt x="17581" y="13550"/>
                    <a:pt x="19088" y="14717"/>
                  </a:cubicBezTo>
                  <a:cubicBezTo>
                    <a:pt x="20093" y="14717"/>
                    <a:pt x="20093" y="15301"/>
                    <a:pt x="20595" y="16469"/>
                  </a:cubicBezTo>
                  <a:cubicBezTo>
                    <a:pt x="20847" y="17053"/>
                    <a:pt x="21600" y="16469"/>
                    <a:pt x="21349" y="18220"/>
                  </a:cubicBezTo>
                  <a:cubicBezTo>
                    <a:pt x="20847" y="19388"/>
                    <a:pt x="20847" y="17053"/>
                    <a:pt x="19842" y="19388"/>
                  </a:cubicBezTo>
                  <a:cubicBezTo>
                    <a:pt x="18335" y="21139"/>
                    <a:pt x="19088" y="18220"/>
                    <a:pt x="16074" y="19388"/>
                  </a:cubicBezTo>
                  <a:cubicBezTo>
                    <a:pt x="12809" y="19971"/>
                    <a:pt x="14567" y="19388"/>
                    <a:pt x="15321" y="17053"/>
                  </a:cubicBezTo>
                  <a:cubicBezTo>
                    <a:pt x="16074" y="15301"/>
                    <a:pt x="15321" y="14717"/>
                    <a:pt x="14065" y="14717"/>
                  </a:cubicBezTo>
                  <a:cubicBezTo>
                    <a:pt x="12809" y="14717"/>
                    <a:pt x="12809" y="12966"/>
                    <a:pt x="12558" y="11215"/>
                  </a:cubicBezTo>
                  <a:cubicBezTo>
                    <a:pt x="12056" y="8296"/>
                    <a:pt x="11805" y="10047"/>
                    <a:pt x="10549" y="9463"/>
                  </a:cubicBezTo>
                  <a:cubicBezTo>
                    <a:pt x="9042" y="8296"/>
                    <a:pt x="9544" y="6544"/>
                    <a:pt x="8037" y="6544"/>
                  </a:cubicBezTo>
                  <a:cubicBezTo>
                    <a:pt x="6530" y="6544"/>
                    <a:pt x="6530" y="6544"/>
                    <a:pt x="5777" y="5377"/>
                  </a:cubicBezTo>
                  <a:cubicBezTo>
                    <a:pt x="5274" y="4793"/>
                    <a:pt x="6781" y="3625"/>
                    <a:pt x="6530" y="3625"/>
                  </a:cubicBezTo>
                  <a:cubicBezTo>
                    <a:pt x="6028" y="3042"/>
                    <a:pt x="4521" y="1874"/>
                    <a:pt x="3767" y="4793"/>
                  </a:cubicBezTo>
                  <a:cubicBezTo>
                    <a:pt x="2763" y="6544"/>
                    <a:pt x="2009" y="5377"/>
                    <a:pt x="2009" y="7128"/>
                  </a:cubicBezTo>
                  <a:close/>
                  <a:moveTo>
                    <a:pt x="4521" y="10047"/>
                  </a:moveTo>
                  <a:cubicBezTo>
                    <a:pt x="3516" y="11215"/>
                    <a:pt x="3516" y="7128"/>
                    <a:pt x="3767" y="7128"/>
                  </a:cubicBezTo>
                  <a:cubicBezTo>
                    <a:pt x="4521" y="7128"/>
                    <a:pt x="5023" y="10047"/>
                    <a:pt x="4521" y="10047"/>
                  </a:cubicBezTo>
                  <a:close/>
                  <a:moveTo>
                    <a:pt x="12558" y="4793"/>
                  </a:moveTo>
                  <a:cubicBezTo>
                    <a:pt x="12056" y="3625"/>
                    <a:pt x="12558" y="3625"/>
                    <a:pt x="12809" y="3625"/>
                  </a:cubicBezTo>
                  <a:cubicBezTo>
                    <a:pt x="12809" y="4793"/>
                    <a:pt x="12809" y="4793"/>
                    <a:pt x="12558" y="4793"/>
                  </a:cubicBezTo>
                  <a:close/>
                  <a:moveTo>
                    <a:pt x="13312" y="4793"/>
                  </a:moveTo>
                  <a:cubicBezTo>
                    <a:pt x="13312" y="4793"/>
                    <a:pt x="14065" y="5377"/>
                    <a:pt x="13814" y="5377"/>
                  </a:cubicBezTo>
                  <a:cubicBezTo>
                    <a:pt x="13312" y="5377"/>
                    <a:pt x="12809" y="5377"/>
                    <a:pt x="13312" y="4793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6" name="Freeform 241"/>
            <p:cNvSpPr/>
            <p:nvPr/>
          </p:nvSpPr>
          <p:spPr>
            <a:xfrm>
              <a:off x="5121745" y="5634897"/>
              <a:ext cx="31646" cy="2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361" extrusionOk="0">
                  <a:moveTo>
                    <a:pt x="0" y="6161"/>
                  </a:moveTo>
                  <a:cubicBezTo>
                    <a:pt x="0" y="-8239"/>
                    <a:pt x="21600" y="6161"/>
                    <a:pt x="21600" y="13361"/>
                  </a:cubicBezTo>
                  <a:cubicBezTo>
                    <a:pt x="0" y="6161"/>
                    <a:pt x="0" y="6161"/>
                    <a:pt x="0" y="616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7" name="Freeform 242"/>
            <p:cNvSpPr/>
            <p:nvPr/>
          </p:nvSpPr>
          <p:spPr>
            <a:xfrm>
              <a:off x="5345210" y="6087403"/>
              <a:ext cx="27979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97" h="11481" extrusionOk="0">
                  <a:moveTo>
                    <a:pt x="6681" y="6681"/>
                  </a:moveTo>
                  <a:cubicBezTo>
                    <a:pt x="3081" y="3081"/>
                    <a:pt x="-4119" y="-4119"/>
                    <a:pt x="3081" y="3081"/>
                  </a:cubicBezTo>
                  <a:cubicBezTo>
                    <a:pt x="6681" y="3081"/>
                    <a:pt x="3081" y="6681"/>
                    <a:pt x="6681" y="6681"/>
                  </a:cubicBezTo>
                  <a:cubicBezTo>
                    <a:pt x="13881" y="6681"/>
                    <a:pt x="17481" y="17481"/>
                    <a:pt x="6681" y="668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8" name="Freeform 243"/>
            <p:cNvSpPr/>
            <p:nvPr/>
          </p:nvSpPr>
          <p:spPr>
            <a:xfrm>
              <a:off x="5378001" y="6093747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800" h="17287" extrusionOk="0">
                  <a:moveTo>
                    <a:pt x="6400" y="5400"/>
                  </a:moveTo>
                  <a:cubicBezTo>
                    <a:pt x="-8000" y="5400"/>
                    <a:pt x="6400" y="0"/>
                    <a:pt x="6400" y="0"/>
                  </a:cubicBezTo>
                  <a:cubicBezTo>
                    <a:pt x="13600" y="5400"/>
                    <a:pt x="13600" y="21600"/>
                    <a:pt x="6400" y="16200"/>
                  </a:cubicBezTo>
                  <a:cubicBezTo>
                    <a:pt x="6400" y="5400"/>
                    <a:pt x="6400" y="5400"/>
                    <a:pt x="6400" y="54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9" name="Freeform 244"/>
            <p:cNvSpPr/>
            <p:nvPr/>
          </p:nvSpPr>
          <p:spPr>
            <a:xfrm>
              <a:off x="5610473" y="6173432"/>
              <a:ext cx="37921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2" h="13361" extrusionOk="0">
                  <a:moveTo>
                    <a:pt x="0" y="6161"/>
                  </a:moveTo>
                  <a:cubicBezTo>
                    <a:pt x="0" y="-8239"/>
                    <a:pt x="7200" y="13361"/>
                    <a:pt x="10800" y="6161"/>
                  </a:cubicBezTo>
                  <a:cubicBezTo>
                    <a:pt x="18000" y="-8239"/>
                    <a:pt x="21600" y="6161"/>
                    <a:pt x="18000" y="13361"/>
                  </a:cubicBezTo>
                  <a:cubicBezTo>
                    <a:pt x="10800" y="13361"/>
                    <a:pt x="7200" y="13361"/>
                    <a:pt x="7200" y="13361"/>
                  </a:cubicBezTo>
                  <a:cubicBezTo>
                    <a:pt x="7200" y="13361"/>
                    <a:pt x="0" y="13361"/>
                    <a:pt x="0" y="616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0" name="Freeform 245"/>
            <p:cNvSpPr/>
            <p:nvPr/>
          </p:nvSpPr>
          <p:spPr>
            <a:xfrm>
              <a:off x="5779318" y="6315578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0"/>
                    <a:pt x="0" y="0"/>
                    <a:pt x="2160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1" name="Freeform 246"/>
            <p:cNvSpPr/>
            <p:nvPr/>
          </p:nvSpPr>
          <p:spPr>
            <a:xfrm>
              <a:off x="5776192" y="6324494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00" h="21600" extrusionOk="0">
                  <a:moveTo>
                    <a:pt x="6400" y="21600"/>
                  </a:moveTo>
                  <a:cubicBezTo>
                    <a:pt x="6400" y="0"/>
                    <a:pt x="6400" y="0"/>
                    <a:pt x="13600" y="0"/>
                  </a:cubicBezTo>
                  <a:cubicBezTo>
                    <a:pt x="13600" y="0"/>
                    <a:pt x="13600" y="21600"/>
                    <a:pt x="6400" y="21600"/>
                  </a:cubicBezTo>
                  <a:cubicBezTo>
                    <a:pt x="6400" y="21600"/>
                    <a:pt x="-8000" y="21600"/>
                    <a:pt x="64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2" name="Freeform 247"/>
            <p:cNvSpPr/>
            <p:nvPr/>
          </p:nvSpPr>
          <p:spPr>
            <a:xfrm>
              <a:off x="5785178" y="6333411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0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0" y="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3" name="Freeform 248"/>
            <p:cNvSpPr/>
            <p:nvPr/>
          </p:nvSpPr>
          <p:spPr>
            <a:xfrm>
              <a:off x="5781272" y="6315578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9600" y="21600"/>
                  </a:moveTo>
                  <a:cubicBezTo>
                    <a:pt x="-12000" y="21600"/>
                    <a:pt x="9600" y="0"/>
                    <a:pt x="9600" y="0"/>
                  </a:cubicBezTo>
                  <a:cubicBezTo>
                    <a:pt x="9600" y="21600"/>
                    <a:pt x="9600" y="21600"/>
                    <a:pt x="96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4" name="Freeform 249"/>
            <p:cNvSpPr/>
            <p:nvPr/>
          </p:nvSpPr>
          <p:spPr>
            <a:xfrm>
              <a:off x="5791625" y="6155089"/>
              <a:ext cx="27979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714" extrusionOk="0">
                  <a:moveTo>
                    <a:pt x="0" y="8017"/>
                  </a:moveTo>
                  <a:cubicBezTo>
                    <a:pt x="0" y="3697"/>
                    <a:pt x="21600" y="-4943"/>
                    <a:pt x="21600" y="3697"/>
                  </a:cubicBezTo>
                  <a:cubicBezTo>
                    <a:pt x="21600" y="8017"/>
                    <a:pt x="0" y="16657"/>
                    <a:pt x="0" y="801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5" name="Freeform 250"/>
            <p:cNvSpPr/>
            <p:nvPr/>
          </p:nvSpPr>
          <p:spPr>
            <a:xfrm>
              <a:off x="5737910" y="6197386"/>
              <a:ext cx="61186" cy="50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8" h="20250" extrusionOk="0">
                  <a:moveTo>
                    <a:pt x="10502" y="20250"/>
                  </a:moveTo>
                  <a:cubicBezTo>
                    <a:pt x="684" y="20250"/>
                    <a:pt x="-1280" y="20250"/>
                    <a:pt x="684" y="20250"/>
                  </a:cubicBezTo>
                  <a:cubicBezTo>
                    <a:pt x="6575" y="14850"/>
                    <a:pt x="6575" y="14850"/>
                    <a:pt x="6575" y="12150"/>
                  </a:cubicBezTo>
                  <a:cubicBezTo>
                    <a:pt x="6575" y="4050"/>
                    <a:pt x="684" y="4050"/>
                    <a:pt x="6575" y="4050"/>
                  </a:cubicBezTo>
                  <a:cubicBezTo>
                    <a:pt x="16393" y="-1350"/>
                    <a:pt x="20320" y="-1350"/>
                    <a:pt x="16393" y="4050"/>
                  </a:cubicBezTo>
                  <a:cubicBezTo>
                    <a:pt x="14429" y="6750"/>
                    <a:pt x="20320" y="20250"/>
                    <a:pt x="10502" y="2025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6" name="Freeform 251"/>
            <p:cNvSpPr/>
            <p:nvPr/>
          </p:nvSpPr>
          <p:spPr>
            <a:xfrm>
              <a:off x="5742790" y="6092675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00" h="21600" extrusionOk="0">
                  <a:moveTo>
                    <a:pt x="4800" y="21600"/>
                  </a:moveTo>
                  <a:cubicBezTo>
                    <a:pt x="-6000" y="21600"/>
                    <a:pt x="4800" y="0"/>
                    <a:pt x="4800" y="0"/>
                  </a:cubicBezTo>
                  <a:cubicBezTo>
                    <a:pt x="15600" y="0"/>
                    <a:pt x="15600" y="21600"/>
                    <a:pt x="48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7" name="Freeform 252"/>
            <p:cNvSpPr/>
            <p:nvPr/>
          </p:nvSpPr>
          <p:spPr>
            <a:xfrm>
              <a:off x="5768768" y="6015994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4400"/>
                    <a:pt x="0" y="0"/>
                    <a:pt x="21600" y="0"/>
                  </a:cubicBezTo>
                  <a:cubicBezTo>
                    <a:pt x="21600" y="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8" name="Freeform 253"/>
            <p:cNvSpPr/>
            <p:nvPr/>
          </p:nvSpPr>
          <p:spPr>
            <a:xfrm>
              <a:off x="5781337" y="5975366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00" h="18318" extrusionOk="0">
                  <a:moveTo>
                    <a:pt x="0" y="18318"/>
                  </a:moveTo>
                  <a:cubicBezTo>
                    <a:pt x="0" y="12918"/>
                    <a:pt x="0" y="2118"/>
                    <a:pt x="7200" y="2118"/>
                  </a:cubicBezTo>
                  <a:cubicBezTo>
                    <a:pt x="7200" y="-3282"/>
                    <a:pt x="21600" y="2118"/>
                    <a:pt x="7200" y="12918"/>
                  </a:cubicBezTo>
                  <a:cubicBezTo>
                    <a:pt x="7200" y="18318"/>
                    <a:pt x="7200" y="18318"/>
                    <a:pt x="0" y="1831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9" name="Freeform 254"/>
            <p:cNvSpPr/>
            <p:nvPr/>
          </p:nvSpPr>
          <p:spPr>
            <a:xfrm>
              <a:off x="5758221" y="5867881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657" extrusionOk="0">
                  <a:moveTo>
                    <a:pt x="21600" y="12960"/>
                  </a:moveTo>
                  <a:cubicBezTo>
                    <a:pt x="0" y="21600"/>
                    <a:pt x="21600" y="12960"/>
                    <a:pt x="0" y="8640"/>
                  </a:cubicBezTo>
                  <a:cubicBezTo>
                    <a:pt x="0" y="0"/>
                    <a:pt x="0" y="0"/>
                    <a:pt x="21600" y="0"/>
                  </a:cubicBezTo>
                  <a:cubicBezTo>
                    <a:pt x="21600" y="12960"/>
                    <a:pt x="21600" y="12960"/>
                    <a:pt x="21600" y="1296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0" name="Freeform 255"/>
            <p:cNvSpPr/>
            <p:nvPr/>
          </p:nvSpPr>
          <p:spPr>
            <a:xfrm>
              <a:off x="5857176" y="6020831"/>
              <a:ext cx="27981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61" h="14497" extrusionOk="0">
                  <a:moveTo>
                    <a:pt x="13361" y="10800"/>
                  </a:moveTo>
                  <a:cubicBezTo>
                    <a:pt x="6161" y="19440"/>
                    <a:pt x="-8239" y="10800"/>
                    <a:pt x="6161" y="6480"/>
                  </a:cubicBezTo>
                  <a:cubicBezTo>
                    <a:pt x="6161" y="-2160"/>
                    <a:pt x="6161" y="-2160"/>
                    <a:pt x="6161" y="6480"/>
                  </a:cubicBezTo>
                  <a:cubicBezTo>
                    <a:pt x="13361" y="6480"/>
                    <a:pt x="13361" y="6480"/>
                    <a:pt x="13361" y="10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1" name="Freeform 256"/>
            <p:cNvSpPr/>
            <p:nvPr/>
          </p:nvSpPr>
          <p:spPr>
            <a:xfrm>
              <a:off x="5540227" y="5684711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9600"/>
                  </a:moveTo>
                  <a:cubicBezTo>
                    <a:pt x="0" y="9600"/>
                    <a:pt x="21600" y="-12000"/>
                    <a:pt x="21600" y="9600"/>
                  </a:cubicBezTo>
                  <a:cubicBezTo>
                    <a:pt x="0" y="9600"/>
                    <a:pt x="0" y="9600"/>
                    <a:pt x="0" y="9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2" name="Freeform 257"/>
            <p:cNvSpPr/>
            <p:nvPr/>
          </p:nvSpPr>
          <p:spPr>
            <a:xfrm>
              <a:off x="5575313" y="5710865"/>
              <a:ext cx="28132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0"/>
                  </a:moveTo>
                  <a:cubicBezTo>
                    <a:pt x="0" y="0"/>
                    <a:pt x="10800" y="0"/>
                    <a:pt x="21600" y="0"/>
                  </a:cubicBezTo>
                  <a:cubicBezTo>
                    <a:pt x="21600" y="0"/>
                    <a:pt x="0" y="21600"/>
                    <a:pt x="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3" name="Freeform 258"/>
            <p:cNvSpPr/>
            <p:nvPr/>
          </p:nvSpPr>
          <p:spPr>
            <a:xfrm>
              <a:off x="5781179" y="5916650"/>
              <a:ext cx="27979" cy="4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18172" extrusionOk="0">
                  <a:moveTo>
                    <a:pt x="8017" y="12001"/>
                  </a:moveTo>
                  <a:cubicBezTo>
                    <a:pt x="-4943" y="12001"/>
                    <a:pt x="3697" y="5829"/>
                    <a:pt x="3697" y="2743"/>
                  </a:cubicBezTo>
                  <a:cubicBezTo>
                    <a:pt x="-4943" y="2743"/>
                    <a:pt x="3697" y="-3428"/>
                    <a:pt x="8017" y="2743"/>
                  </a:cubicBezTo>
                  <a:cubicBezTo>
                    <a:pt x="16657" y="5829"/>
                    <a:pt x="16657" y="18172"/>
                    <a:pt x="16657" y="18172"/>
                  </a:cubicBezTo>
                  <a:cubicBezTo>
                    <a:pt x="8017" y="18172"/>
                    <a:pt x="16657" y="12001"/>
                    <a:pt x="8017" y="1200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4" name="Freeform 259"/>
            <p:cNvSpPr/>
            <p:nvPr/>
          </p:nvSpPr>
          <p:spPr>
            <a:xfrm>
              <a:off x="5736735" y="5814660"/>
              <a:ext cx="27979" cy="2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00" h="14625" extrusionOk="0">
                  <a:moveTo>
                    <a:pt x="10800" y="13275"/>
                  </a:moveTo>
                  <a:cubicBezTo>
                    <a:pt x="10800" y="16875"/>
                    <a:pt x="0" y="13275"/>
                    <a:pt x="0" y="2475"/>
                  </a:cubicBezTo>
                  <a:cubicBezTo>
                    <a:pt x="10800" y="-4725"/>
                    <a:pt x="21600" y="6075"/>
                    <a:pt x="10800" y="6075"/>
                  </a:cubicBezTo>
                  <a:cubicBezTo>
                    <a:pt x="10800" y="13275"/>
                    <a:pt x="21600" y="13275"/>
                    <a:pt x="10800" y="1327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5" name="Freeform 260"/>
            <p:cNvSpPr/>
            <p:nvPr/>
          </p:nvSpPr>
          <p:spPr>
            <a:xfrm>
              <a:off x="5758536" y="5803791"/>
              <a:ext cx="31255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18000" extrusionOk="0">
                  <a:moveTo>
                    <a:pt x="1920" y="18000"/>
                  </a:moveTo>
                  <a:cubicBezTo>
                    <a:pt x="-2400" y="10800"/>
                    <a:pt x="1920" y="10800"/>
                    <a:pt x="1920" y="10800"/>
                  </a:cubicBezTo>
                  <a:cubicBezTo>
                    <a:pt x="1920" y="-3600"/>
                    <a:pt x="1920" y="-3600"/>
                    <a:pt x="10560" y="10800"/>
                  </a:cubicBezTo>
                  <a:cubicBezTo>
                    <a:pt x="10560" y="10800"/>
                    <a:pt x="10560" y="10800"/>
                    <a:pt x="19200" y="18000"/>
                  </a:cubicBezTo>
                  <a:cubicBezTo>
                    <a:pt x="10560" y="18000"/>
                    <a:pt x="10560" y="18000"/>
                    <a:pt x="10560" y="18000"/>
                  </a:cubicBezTo>
                  <a:cubicBezTo>
                    <a:pt x="1920" y="18000"/>
                    <a:pt x="1920" y="18000"/>
                    <a:pt x="1920" y="180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6" name="Freeform 261"/>
            <p:cNvSpPr/>
            <p:nvPr/>
          </p:nvSpPr>
          <p:spPr>
            <a:xfrm>
              <a:off x="5764862" y="5830541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0" y="21600"/>
                  </a:moveTo>
                  <a:cubicBezTo>
                    <a:pt x="0" y="21600"/>
                    <a:pt x="0" y="21600"/>
                    <a:pt x="0" y="0"/>
                  </a:cubicBezTo>
                  <a:cubicBezTo>
                    <a:pt x="0" y="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7" name="Freeform 262"/>
            <p:cNvSpPr/>
            <p:nvPr/>
          </p:nvSpPr>
          <p:spPr>
            <a:xfrm>
              <a:off x="5670711" y="5691448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9600" y="21600"/>
                  </a:moveTo>
                  <a:cubicBezTo>
                    <a:pt x="-12000" y="0"/>
                    <a:pt x="9600" y="0"/>
                    <a:pt x="9600" y="0"/>
                  </a:cubicBezTo>
                  <a:cubicBezTo>
                    <a:pt x="9600" y="21600"/>
                    <a:pt x="9600" y="21600"/>
                    <a:pt x="96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8" name="Freeform 263"/>
            <p:cNvSpPr/>
            <p:nvPr/>
          </p:nvSpPr>
          <p:spPr>
            <a:xfrm>
              <a:off x="5666804" y="5673616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4800"/>
                  </a:moveTo>
                  <a:cubicBezTo>
                    <a:pt x="0" y="4800"/>
                    <a:pt x="21600" y="-6000"/>
                    <a:pt x="21600" y="4800"/>
                  </a:cubicBezTo>
                  <a:cubicBezTo>
                    <a:pt x="21600" y="4800"/>
                    <a:pt x="0" y="15600"/>
                    <a:pt x="0" y="4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9" name="Freeform 264"/>
            <p:cNvSpPr/>
            <p:nvPr/>
          </p:nvSpPr>
          <p:spPr>
            <a:xfrm>
              <a:off x="5710753" y="5777045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0" name="Freeform 265"/>
            <p:cNvSpPr/>
            <p:nvPr/>
          </p:nvSpPr>
          <p:spPr>
            <a:xfrm>
              <a:off x="5694932" y="5748906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0" y="9600"/>
                    <a:pt x="0" y="9600"/>
                    <a:pt x="0" y="9600"/>
                  </a:cubicBezTo>
                  <a:cubicBezTo>
                    <a:pt x="0" y="-12000"/>
                    <a:pt x="21600" y="9600"/>
                    <a:pt x="21600" y="9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1" name="Freeform 266"/>
            <p:cNvSpPr/>
            <p:nvPr/>
          </p:nvSpPr>
          <p:spPr>
            <a:xfrm>
              <a:off x="5684384" y="5737295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361" extrusionOk="0">
                  <a:moveTo>
                    <a:pt x="0" y="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21600"/>
                    <a:pt x="0" y="7200"/>
                    <a:pt x="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2" name="Freeform 267"/>
            <p:cNvSpPr/>
            <p:nvPr/>
          </p:nvSpPr>
          <p:spPr>
            <a:xfrm>
              <a:off x="5733609" y="5755646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0" y="0"/>
                    <a:pt x="21600" y="0"/>
                  </a:cubicBezTo>
                  <a:cubicBezTo>
                    <a:pt x="21600" y="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3" name="Freeform 268"/>
            <p:cNvSpPr/>
            <p:nvPr/>
          </p:nvSpPr>
          <p:spPr>
            <a:xfrm>
              <a:off x="5733609" y="5715898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361" extrusionOk="0">
                  <a:moveTo>
                    <a:pt x="0" y="7200"/>
                  </a:moveTo>
                  <a:cubicBezTo>
                    <a:pt x="0" y="7200"/>
                    <a:pt x="0" y="0"/>
                    <a:pt x="21600" y="0"/>
                  </a:cubicBezTo>
                  <a:cubicBezTo>
                    <a:pt x="21600" y="7200"/>
                    <a:pt x="21600" y="21600"/>
                    <a:pt x="0" y="7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4" name="Freeform 269"/>
            <p:cNvSpPr/>
            <p:nvPr/>
          </p:nvSpPr>
          <p:spPr>
            <a:xfrm>
              <a:off x="1465078" y="59635"/>
              <a:ext cx="4782704" cy="389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00" extrusionOk="0">
                  <a:moveTo>
                    <a:pt x="3046" y="17611"/>
                  </a:moveTo>
                  <a:cubicBezTo>
                    <a:pt x="3138" y="17573"/>
                    <a:pt x="3292" y="17611"/>
                    <a:pt x="3323" y="17688"/>
                  </a:cubicBezTo>
                  <a:cubicBezTo>
                    <a:pt x="3385" y="17726"/>
                    <a:pt x="3754" y="17802"/>
                    <a:pt x="3815" y="17878"/>
                  </a:cubicBezTo>
                  <a:cubicBezTo>
                    <a:pt x="3846" y="18031"/>
                    <a:pt x="3938" y="18107"/>
                    <a:pt x="3938" y="18107"/>
                  </a:cubicBezTo>
                  <a:cubicBezTo>
                    <a:pt x="3908" y="18146"/>
                    <a:pt x="4000" y="18260"/>
                    <a:pt x="4092" y="18260"/>
                  </a:cubicBezTo>
                  <a:cubicBezTo>
                    <a:pt x="4185" y="18336"/>
                    <a:pt x="4185" y="18451"/>
                    <a:pt x="4215" y="18451"/>
                  </a:cubicBezTo>
                  <a:cubicBezTo>
                    <a:pt x="4277" y="18527"/>
                    <a:pt x="4215" y="18565"/>
                    <a:pt x="4277" y="18565"/>
                  </a:cubicBezTo>
                  <a:cubicBezTo>
                    <a:pt x="4308" y="18642"/>
                    <a:pt x="4308" y="18756"/>
                    <a:pt x="4277" y="18680"/>
                  </a:cubicBezTo>
                  <a:cubicBezTo>
                    <a:pt x="4277" y="18680"/>
                    <a:pt x="4277" y="18756"/>
                    <a:pt x="4185" y="18756"/>
                  </a:cubicBezTo>
                  <a:cubicBezTo>
                    <a:pt x="4092" y="18680"/>
                    <a:pt x="4092" y="18642"/>
                    <a:pt x="4000" y="18642"/>
                  </a:cubicBezTo>
                  <a:cubicBezTo>
                    <a:pt x="3908" y="18642"/>
                    <a:pt x="3846" y="18527"/>
                    <a:pt x="3846" y="18451"/>
                  </a:cubicBezTo>
                  <a:cubicBezTo>
                    <a:pt x="3908" y="18451"/>
                    <a:pt x="3846" y="18451"/>
                    <a:pt x="3815" y="18451"/>
                  </a:cubicBezTo>
                  <a:cubicBezTo>
                    <a:pt x="3754" y="18451"/>
                    <a:pt x="3662" y="18413"/>
                    <a:pt x="3723" y="18336"/>
                  </a:cubicBezTo>
                  <a:cubicBezTo>
                    <a:pt x="3723" y="18260"/>
                    <a:pt x="3662" y="18336"/>
                    <a:pt x="3662" y="18260"/>
                  </a:cubicBezTo>
                  <a:cubicBezTo>
                    <a:pt x="3631" y="18222"/>
                    <a:pt x="3631" y="18222"/>
                    <a:pt x="3569" y="18222"/>
                  </a:cubicBezTo>
                  <a:cubicBezTo>
                    <a:pt x="3477" y="18260"/>
                    <a:pt x="3477" y="18146"/>
                    <a:pt x="3538" y="18146"/>
                  </a:cubicBezTo>
                  <a:cubicBezTo>
                    <a:pt x="3631" y="18107"/>
                    <a:pt x="3538" y="18146"/>
                    <a:pt x="3477" y="18031"/>
                  </a:cubicBezTo>
                  <a:cubicBezTo>
                    <a:pt x="3477" y="17917"/>
                    <a:pt x="3385" y="18107"/>
                    <a:pt x="3385" y="18031"/>
                  </a:cubicBezTo>
                  <a:cubicBezTo>
                    <a:pt x="3323" y="17993"/>
                    <a:pt x="3385" y="17917"/>
                    <a:pt x="3385" y="17917"/>
                  </a:cubicBezTo>
                  <a:cubicBezTo>
                    <a:pt x="3323" y="17878"/>
                    <a:pt x="3292" y="18031"/>
                    <a:pt x="3292" y="17917"/>
                  </a:cubicBezTo>
                  <a:cubicBezTo>
                    <a:pt x="3292" y="17878"/>
                    <a:pt x="3200" y="17993"/>
                    <a:pt x="3200" y="17917"/>
                  </a:cubicBezTo>
                  <a:cubicBezTo>
                    <a:pt x="3138" y="17917"/>
                    <a:pt x="3231" y="17878"/>
                    <a:pt x="3200" y="17878"/>
                  </a:cubicBezTo>
                  <a:cubicBezTo>
                    <a:pt x="3138" y="17802"/>
                    <a:pt x="3200" y="17726"/>
                    <a:pt x="3292" y="17726"/>
                  </a:cubicBezTo>
                  <a:cubicBezTo>
                    <a:pt x="3323" y="17726"/>
                    <a:pt x="3231" y="17688"/>
                    <a:pt x="3200" y="17726"/>
                  </a:cubicBezTo>
                  <a:cubicBezTo>
                    <a:pt x="3108" y="17726"/>
                    <a:pt x="3015" y="17611"/>
                    <a:pt x="3046" y="17611"/>
                  </a:cubicBezTo>
                  <a:close/>
                  <a:moveTo>
                    <a:pt x="1969" y="16390"/>
                  </a:moveTo>
                  <a:cubicBezTo>
                    <a:pt x="2031" y="16390"/>
                    <a:pt x="2062" y="16428"/>
                    <a:pt x="2031" y="16428"/>
                  </a:cubicBezTo>
                  <a:cubicBezTo>
                    <a:pt x="1969" y="16390"/>
                    <a:pt x="1969" y="16428"/>
                    <a:pt x="2031" y="16428"/>
                  </a:cubicBezTo>
                  <a:cubicBezTo>
                    <a:pt x="2062" y="16505"/>
                    <a:pt x="1969" y="16505"/>
                    <a:pt x="2062" y="16505"/>
                  </a:cubicBezTo>
                  <a:cubicBezTo>
                    <a:pt x="2154" y="16505"/>
                    <a:pt x="2062" y="16505"/>
                    <a:pt x="2154" y="16505"/>
                  </a:cubicBezTo>
                  <a:cubicBezTo>
                    <a:pt x="2215" y="16428"/>
                    <a:pt x="2154" y="16276"/>
                    <a:pt x="2215" y="16199"/>
                  </a:cubicBezTo>
                  <a:cubicBezTo>
                    <a:pt x="2246" y="16161"/>
                    <a:pt x="2246" y="16008"/>
                    <a:pt x="2215" y="16085"/>
                  </a:cubicBezTo>
                  <a:cubicBezTo>
                    <a:pt x="2154" y="16161"/>
                    <a:pt x="2123" y="16085"/>
                    <a:pt x="2123" y="16161"/>
                  </a:cubicBezTo>
                  <a:cubicBezTo>
                    <a:pt x="2154" y="16199"/>
                    <a:pt x="2154" y="16276"/>
                    <a:pt x="2062" y="16276"/>
                  </a:cubicBezTo>
                  <a:cubicBezTo>
                    <a:pt x="2031" y="16314"/>
                    <a:pt x="1969" y="16276"/>
                    <a:pt x="2031" y="16276"/>
                  </a:cubicBezTo>
                  <a:cubicBezTo>
                    <a:pt x="2123" y="16199"/>
                    <a:pt x="2154" y="16199"/>
                    <a:pt x="2123" y="16085"/>
                  </a:cubicBezTo>
                  <a:cubicBezTo>
                    <a:pt x="2062" y="16008"/>
                    <a:pt x="2062" y="16085"/>
                    <a:pt x="2031" y="16085"/>
                  </a:cubicBezTo>
                  <a:cubicBezTo>
                    <a:pt x="1969" y="16008"/>
                    <a:pt x="1969" y="16085"/>
                    <a:pt x="1969" y="16008"/>
                  </a:cubicBezTo>
                  <a:cubicBezTo>
                    <a:pt x="1938" y="16008"/>
                    <a:pt x="1877" y="16008"/>
                    <a:pt x="1877" y="16085"/>
                  </a:cubicBezTo>
                  <a:cubicBezTo>
                    <a:pt x="1938" y="16161"/>
                    <a:pt x="1877" y="16161"/>
                    <a:pt x="1938" y="16276"/>
                  </a:cubicBezTo>
                  <a:cubicBezTo>
                    <a:pt x="1969" y="16314"/>
                    <a:pt x="1877" y="16276"/>
                    <a:pt x="1938" y="16390"/>
                  </a:cubicBezTo>
                  <a:cubicBezTo>
                    <a:pt x="1969" y="16390"/>
                    <a:pt x="1938" y="16390"/>
                    <a:pt x="1969" y="16390"/>
                  </a:cubicBezTo>
                  <a:close/>
                  <a:moveTo>
                    <a:pt x="2123" y="16543"/>
                  </a:moveTo>
                  <a:cubicBezTo>
                    <a:pt x="2123" y="16543"/>
                    <a:pt x="2154" y="16619"/>
                    <a:pt x="2123" y="16619"/>
                  </a:cubicBezTo>
                  <a:cubicBezTo>
                    <a:pt x="2062" y="16619"/>
                    <a:pt x="2123" y="16657"/>
                    <a:pt x="2154" y="16657"/>
                  </a:cubicBezTo>
                  <a:cubicBezTo>
                    <a:pt x="2215" y="16657"/>
                    <a:pt x="2154" y="16734"/>
                    <a:pt x="2154" y="16734"/>
                  </a:cubicBezTo>
                  <a:cubicBezTo>
                    <a:pt x="2154" y="16734"/>
                    <a:pt x="2154" y="16810"/>
                    <a:pt x="2246" y="16848"/>
                  </a:cubicBezTo>
                  <a:cubicBezTo>
                    <a:pt x="2308" y="16924"/>
                    <a:pt x="2246" y="16924"/>
                    <a:pt x="2308" y="16924"/>
                  </a:cubicBezTo>
                  <a:cubicBezTo>
                    <a:pt x="2308" y="16962"/>
                    <a:pt x="2308" y="16962"/>
                    <a:pt x="2369" y="16962"/>
                  </a:cubicBezTo>
                  <a:cubicBezTo>
                    <a:pt x="2400" y="17039"/>
                    <a:pt x="2400" y="16962"/>
                    <a:pt x="2400" y="16924"/>
                  </a:cubicBezTo>
                  <a:cubicBezTo>
                    <a:pt x="2369" y="16924"/>
                    <a:pt x="2369" y="16924"/>
                    <a:pt x="2369" y="16924"/>
                  </a:cubicBezTo>
                  <a:cubicBezTo>
                    <a:pt x="2369" y="16848"/>
                    <a:pt x="2369" y="16848"/>
                    <a:pt x="2369" y="16848"/>
                  </a:cubicBezTo>
                  <a:cubicBezTo>
                    <a:pt x="2308" y="16924"/>
                    <a:pt x="2308" y="16848"/>
                    <a:pt x="2308" y="16848"/>
                  </a:cubicBezTo>
                  <a:cubicBezTo>
                    <a:pt x="2246" y="16848"/>
                    <a:pt x="2215" y="16734"/>
                    <a:pt x="2215" y="16734"/>
                  </a:cubicBezTo>
                  <a:cubicBezTo>
                    <a:pt x="2246" y="16657"/>
                    <a:pt x="2215" y="16734"/>
                    <a:pt x="2215" y="16657"/>
                  </a:cubicBezTo>
                  <a:cubicBezTo>
                    <a:pt x="2154" y="16619"/>
                    <a:pt x="2246" y="16657"/>
                    <a:pt x="2246" y="16619"/>
                  </a:cubicBezTo>
                  <a:cubicBezTo>
                    <a:pt x="2246" y="16619"/>
                    <a:pt x="2246" y="16619"/>
                    <a:pt x="2246" y="16543"/>
                  </a:cubicBezTo>
                  <a:cubicBezTo>
                    <a:pt x="2246" y="16543"/>
                    <a:pt x="2215" y="16543"/>
                    <a:pt x="2215" y="16505"/>
                  </a:cubicBezTo>
                  <a:cubicBezTo>
                    <a:pt x="2215" y="16505"/>
                    <a:pt x="2215" y="16428"/>
                    <a:pt x="2154" y="16505"/>
                  </a:cubicBezTo>
                  <a:cubicBezTo>
                    <a:pt x="2123" y="16543"/>
                    <a:pt x="2031" y="16543"/>
                    <a:pt x="2031" y="16543"/>
                  </a:cubicBezTo>
                  <a:cubicBezTo>
                    <a:pt x="2062" y="16619"/>
                    <a:pt x="2062" y="16543"/>
                    <a:pt x="2123" y="16543"/>
                  </a:cubicBezTo>
                  <a:close/>
                  <a:moveTo>
                    <a:pt x="2400" y="15894"/>
                  </a:moveTo>
                  <a:cubicBezTo>
                    <a:pt x="2400" y="15856"/>
                    <a:pt x="2462" y="15779"/>
                    <a:pt x="2492" y="15856"/>
                  </a:cubicBezTo>
                  <a:cubicBezTo>
                    <a:pt x="2492" y="15856"/>
                    <a:pt x="2462" y="15970"/>
                    <a:pt x="2400" y="15894"/>
                  </a:cubicBezTo>
                  <a:close/>
                  <a:moveTo>
                    <a:pt x="3446" y="18031"/>
                  </a:moveTo>
                  <a:cubicBezTo>
                    <a:pt x="3477" y="18031"/>
                    <a:pt x="3538" y="18107"/>
                    <a:pt x="3477" y="18146"/>
                  </a:cubicBezTo>
                  <a:cubicBezTo>
                    <a:pt x="3477" y="18146"/>
                    <a:pt x="3385" y="18107"/>
                    <a:pt x="3446" y="18031"/>
                  </a:cubicBezTo>
                  <a:close/>
                  <a:moveTo>
                    <a:pt x="2646" y="16505"/>
                  </a:moveTo>
                  <a:cubicBezTo>
                    <a:pt x="2677" y="16543"/>
                    <a:pt x="2738" y="16505"/>
                    <a:pt x="2677" y="16428"/>
                  </a:cubicBezTo>
                  <a:cubicBezTo>
                    <a:pt x="2677" y="16390"/>
                    <a:pt x="2646" y="16390"/>
                    <a:pt x="2585" y="16314"/>
                  </a:cubicBezTo>
                  <a:cubicBezTo>
                    <a:pt x="2492" y="16276"/>
                    <a:pt x="2554" y="16314"/>
                    <a:pt x="2554" y="16390"/>
                  </a:cubicBezTo>
                  <a:cubicBezTo>
                    <a:pt x="2585" y="16428"/>
                    <a:pt x="2646" y="16428"/>
                    <a:pt x="2646" y="16505"/>
                  </a:cubicBezTo>
                  <a:close/>
                  <a:moveTo>
                    <a:pt x="2769" y="16505"/>
                  </a:moveTo>
                  <a:cubicBezTo>
                    <a:pt x="2769" y="16428"/>
                    <a:pt x="2769" y="16428"/>
                    <a:pt x="2769" y="16390"/>
                  </a:cubicBezTo>
                  <a:cubicBezTo>
                    <a:pt x="2738" y="16314"/>
                    <a:pt x="2677" y="16276"/>
                    <a:pt x="2646" y="16199"/>
                  </a:cubicBezTo>
                  <a:cubicBezTo>
                    <a:pt x="2585" y="16161"/>
                    <a:pt x="2585" y="16199"/>
                    <a:pt x="2585" y="16276"/>
                  </a:cubicBezTo>
                  <a:cubicBezTo>
                    <a:pt x="2646" y="16276"/>
                    <a:pt x="2646" y="16314"/>
                    <a:pt x="2677" y="16314"/>
                  </a:cubicBezTo>
                  <a:cubicBezTo>
                    <a:pt x="2677" y="16314"/>
                    <a:pt x="2677" y="16390"/>
                    <a:pt x="2738" y="16505"/>
                  </a:cubicBezTo>
                  <a:cubicBezTo>
                    <a:pt x="2769" y="16505"/>
                    <a:pt x="2769" y="16505"/>
                    <a:pt x="2769" y="16505"/>
                  </a:cubicBezTo>
                  <a:close/>
                  <a:moveTo>
                    <a:pt x="2554" y="16161"/>
                  </a:moveTo>
                  <a:cubicBezTo>
                    <a:pt x="2554" y="16199"/>
                    <a:pt x="2554" y="16199"/>
                    <a:pt x="2585" y="16199"/>
                  </a:cubicBezTo>
                  <a:cubicBezTo>
                    <a:pt x="2646" y="16161"/>
                    <a:pt x="2585" y="16085"/>
                    <a:pt x="2554" y="16085"/>
                  </a:cubicBezTo>
                  <a:cubicBezTo>
                    <a:pt x="2492" y="16085"/>
                    <a:pt x="2492" y="16161"/>
                    <a:pt x="2492" y="16199"/>
                  </a:cubicBezTo>
                  <a:cubicBezTo>
                    <a:pt x="2492" y="16276"/>
                    <a:pt x="2492" y="16161"/>
                    <a:pt x="2554" y="16161"/>
                  </a:cubicBezTo>
                  <a:close/>
                  <a:moveTo>
                    <a:pt x="2923" y="16619"/>
                  </a:moveTo>
                  <a:cubicBezTo>
                    <a:pt x="2954" y="16619"/>
                    <a:pt x="2862" y="16657"/>
                    <a:pt x="2862" y="16657"/>
                  </a:cubicBezTo>
                  <a:cubicBezTo>
                    <a:pt x="2862" y="16734"/>
                    <a:pt x="2923" y="16810"/>
                    <a:pt x="2954" y="16734"/>
                  </a:cubicBezTo>
                  <a:cubicBezTo>
                    <a:pt x="2954" y="16619"/>
                    <a:pt x="2954" y="16810"/>
                    <a:pt x="2954" y="16810"/>
                  </a:cubicBezTo>
                  <a:cubicBezTo>
                    <a:pt x="3015" y="16810"/>
                    <a:pt x="3015" y="16734"/>
                    <a:pt x="3015" y="16619"/>
                  </a:cubicBezTo>
                  <a:cubicBezTo>
                    <a:pt x="3015" y="16543"/>
                    <a:pt x="2923" y="16428"/>
                    <a:pt x="2862" y="16428"/>
                  </a:cubicBezTo>
                  <a:cubicBezTo>
                    <a:pt x="2862" y="16428"/>
                    <a:pt x="2923" y="16543"/>
                    <a:pt x="2862" y="16543"/>
                  </a:cubicBezTo>
                  <a:cubicBezTo>
                    <a:pt x="2862" y="16543"/>
                    <a:pt x="2831" y="16657"/>
                    <a:pt x="2862" y="16619"/>
                  </a:cubicBezTo>
                  <a:cubicBezTo>
                    <a:pt x="2923" y="16619"/>
                    <a:pt x="2923" y="16543"/>
                    <a:pt x="2923" y="16619"/>
                  </a:cubicBezTo>
                  <a:close/>
                  <a:moveTo>
                    <a:pt x="2923" y="16734"/>
                  </a:moveTo>
                  <a:cubicBezTo>
                    <a:pt x="2862" y="16734"/>
                    <a:pt x="2831" y="16657"/>
                    <a:pt x="2831" y="16734"/>
                  </a:cubicBezTo>
                  <a:cubicBezTo>
                    <a:pt x="2831" y="16734"/>
                    <a:pt x="2862" y="16810"/>
                    <a:pt x="2923" y="16848"/>
                  </a:cubicBezTo>
                  <a:cubicBezTo>
                    <a:pt x="2923" y="16924"/>
                    <a:pt x="2923" y="16810"/>
                    <a:pt x="2923" y="16734"/>
                  </a:cubicBezTo>
                  <a:close/>
                  <a:moveTo>
                    <a:pt x="3015" y="16924"/>
                  </a:moveTo>
                  <a:cubicBezTo>
                    <a:pt x="2954" y="16924"/>
                    <a:pt x="2954" y="16848"/>
                    <a:pt x="2954" y="16848"/>
                  </a:cubicBezTo>
                  <a:cubicBezTo>
                    <a:pt x="3015" y="16848"/>
                    <a:pt x="3015" y="16924"/>
                    <a:pt x="3015" y="16924"/>
                  </a:cubicBezTo>
                  <a:close/>
                  <a:moveTo>
                    <a:pt x="4369" y="7346"/>
                  </a:moveTo>
                  <a:cubicBezTo>
                    <a:pt x="4400" y="7422"/>
                    <a:pt x="4554" y="7307"/>
                    <a:pt x="4646" y="7193"/>
                  </a:cubicBezTo>
                  <a:cubicBezTo>
                    <a:pt x="4800" y="7117"/>
                    <a:pt x="4738" y="7231"/>
                    <a:pt x="4923" y="7193"/>
                  </a:cubicBezTo>
                  <a:cubicBezTo>
                    <a:pt x="5108" y="7078"/>
                    <a:pt x="4923" y="6773"/>
                    <a:pt x="5169" y="6697"/>
                  </a:cubicBezTo>
                  <a:cubicBezTo>
                    <a:pt x="5354" y="6697"/>
                    <a:pt x="5200" y="6544"/>
                    <a:pt x="5446" y="6430"/>
                  </a:cubicBezTo>
                  <a:cubicBezTo>
                    <a:pt x="5723" y="6277"/>
                    <a:pt x="5877" y="6124"/>
                    <a:pt x="6062" y="6124"/>
                  </a:cubicBezTo>
                  <a:cubicBezTo>
                    <a:pt x="6369" y="6010"/>
                    <a:pt x="6246" y="5895"/>
                    <a:pt x="6154" y="5895"/>
                  </a:cubicBezTo>
                  <a:cubicBezTo>
                    <a:pt x="6000" y="5819"/>
                    <a:pt x="5908" y="5514"/>
                    <a:pt x="5600" y="5514"/>
                  </a:cubicBezTo>
                  <a:cubicBezTo>
                    <a:pt x="5292" y="5514"/>
                    <a:pt x="5446" y="5628"/>
                    <a:pt x="5354" y="5705"/>
                  </a:cubicBezTo>
                  <a:cubicBezTo>
                    <a:pt x="5292" y="5705"/>
                    <a:pt x="5354" y="5628"/>
                    <a:pt x="5292" y="5590"/>
                  </a:cubicBezTo>
                  <a:cubicBezTo>
                    <a:pt x="5262" y="5514"/>
                    <a:pt x="5262" y="5590"/>
                    <a:pt x="5108" y="5514"/>
                  </a:cubicBezTo>
                  <a:cubicBezTo>
                    <a:pt x="4831" y="5476"/>
                    <a:pt x="4892" y="5285"/>
                    <a:pt x="4615" y="5399"/>
                  </a:cubicBezTo>
                  <a:cubicBezTo>
                    <a:pt x="4369" y="5476"/>
                    <a:pt x="3908" y="5476"/>
                    <a:pt x="4000" y="5514"/>
                  </a:cubicBezTo>
                  <a:cubicBezTo>
                    <a:pt x="4031" y="5590"/>
                    <a:pt x="4000" y="5705"/>
                    <a:pt x="4123" y="5743"/>
                  </a:cubicBezTo>
                  <a:cubicBezTo>
                    <a:pt x="4277" y="5819"/>
                    <a:pt x="4123" y="5895"/>
                    <a:pt x="4123" y="5934"/>
                  </a:cubicBezTo>
                  <a:cubicBezTo>
                    <a:pt x="4123" y="6048"/>
                    <a:pt x="4031" y="5934"/>
                    <a:pt x="4031" y="6048"/>
                  </a:cubicBezTo>
                  <a:cubicBezTo>
                    <a:pt x="4031" y="6162"/>
                    <a:pt x="3908" y="6239"/>
                    <a:pt x="3938" y="6239"/>
                  </a:cubicBezTo>
                  <a:cubicBezTo>
                    <a:pt x="4031" y="6277"/>
                    <a:pt x="4092" y="6353"/>
                    <a:pt x="3938" y="6353"/>
                  </a:cubicBezTo>
                  <a:cubicBezTo>
                    <a:pt x="3846" y="6353"/>
                    <a:pt x="3846" y="6353"/>
                    <a:pt x="3908" y="6468"/>
                  </a:cubicBezTo>
                  <a:cubicBezTo>
                    <a:pt x="3908" y="6544"/>
                    <a:pt x="3723" y="6659"/>
                    <a:pt x="3723" y="6773"/>
                  </a:cubicBezTo>
                  <a:cubicBezTo>
                    <a:pt x="3723" y="6811"/>
                    <a:pt x="3662" y="6811"/>
                    <a:pt x="3723" y="6888"/>
                  </a:cubicBezTo>
                  <a:cubicBezTo>
                    <a:pt x="3754" y="6888"/>
                    <a:pt x="3815" y="6888"/>
                    <a:pt x="4092" y="7002"/>
                  </a:cubicBezTo>
                  <a:cubicBezTo>
                    <a:pt x="4277" y="7117"/>
                    <a:pt x="4277" y="7307"/>
                    <a:pt x="4369" y="7346"/>
                  </a:cubicBezTo>
                  <a:close/>
                  <a:moveTo>
                    <a:pt x="8431" y="8376"/>
                  </a:moveTo>
                  <a:cubicBezTo>
                    <a:pt x="8431" y="8567"/>
                    <a:pt x="8431" y="8376"/>
                    <a:pt x="8677" y="8490"/>
                  </a:cubicBezTo>
                  <a:cubicBezTo>
                    <a:pt x="8923" y="8567"/>
                    <a:pt x="8615" y="8490"/>
                    <a:pt x="8769" y="8605"/>
                  </a:cubicBezTo>
                  <a:cubicBezTo>
                    <a:pt x="8923" y="8681"/>
                    <a:pt x="8862" y="8567"/>
                    <a:pt x="9046" y="8605"/>
                  </a:cubicBezTo>
                  <a:cubicBezTo>
                    <a:pt x="9231" y="8681"/>
                    <a:pt x="9138" y="8605"/>
                    <a:pt x="9231" y="8605"/>
                  </a:cubicBezTo>
                  <a:cubicBezTo>
                    <a:pt x="9323" y="8681"/>
                    <a:pt x="9385" y="8567"/>
                    <a:pt x="9477" y="8567"/>
                  </a:cubicBezTo>
                  <a:cubicBezTo>
                    <a:pt x="9508" y="8567"/>
                    <a:pt x="9600" y="8414"/>
                    <a:pt x="9508" y="8376"/>
                  </a:cubicBezTo>
                  <a:cubicBezTo>
                    <a:pt x="9477" y="8300"/>
                    <a:pt x="9569" y="8300"/>
                    <a:pt x="9477" y="8261"/>
                  </a:cubicBezTo>
                  <a:cubicBezTo>
                    <a:pt x="9385" y="8261"/>
                    <a:pt x="9200" y="8414"/>
                    <a:pt x="9231" y="8300"/>
                  </a:cubicBezTo>
                  <a:cubicBezTo>
                    <a:pt x="9323" y="8185"/>
                    <a:pt x="9108" y="8185"/>
                    <a:pt x="9138" y="8147"/>
                  </a:cubicBezTo>
                  <a:cubicBezTo>
                    <a:pt x="9200" y="8147"/>
                    <a:pt x="9323" y="8261"/>
                    <a:pt x="9385" y="8185"/>
                  </a:cubicBezTo>
                  <a:cubicBezTo>
                    <a:pt x="9477" y="8147"/>
                    <a:pt x="9292" y="8185"/>
                    <a:pt x="9415" y="8071"/>
                  </a:cubicBezTo>
                  <a:cubicBezTo>
                    <a:pt x="9508" y="8032"/>
                    <a:pt x="9508" y="8185"/>
                    <a:pt x="9600" y="8147"/>
                  </a:cubicBezTo>
                  <a:cubicBezTo>
                    <a:pt x="9662" y="8071"/>
                    <a:pt x="9600" y="8185"/>
                    <a:pt x="9723" y="8185"/>
                  </a:cubicBezTo>
                  <a:cubicBezTo>
                    <a:pt x="9815" y="8185"/>
                    <a:pt x="9815" y="8032"/>
                    <a:pt x="9754" y="7956"/>
                  </a:cubicBezTo>
                  <a:cubicBezTo>
                    <a:pt x="9754" y="7842"/>
                    <a:pt x="9600" y="7956"/>
                    <a:pt x="9600" y="7842"/>
                  </a:cubicBezTo>
                  <a:cubicBezTo>
                    <a:pt x="9600" y="7765"/>
                    <a:pt x="9569" y="7880"/>
                    <a:pt x="9323" y="7651"/>
                  </a:cubicBezTo>
                  <a:cubicBezTo>
                    <a:pt x="9231" y="7613"/>
                    <a:pt x="9200" y="7613"/>
                    <a:pt x="9231" y="7651"/>
                  </a:cubicBezTo>
                  <a:cubicBezTo>
                    <a:pt x="9231" y="7727"/>
                    <a:pt x="9046" y="7651"/>
                    <a:pt x="9015" y="7536"/>
                  </a:cubicBezTo>
                  <a:cubicBezTo>
                    <a:pt x="8954" y="7346"/>
                    <a:pt x="8831" y="7422"/>
                    <a:pt x="8923" y="7307"/>
                  </a:cubicBezTo>
                  <a:cubicBezTo>
                    <a:pt x="8954" y="7193"/>
                    <a:pt x="8954" y="7078"/>
                    <a:pt x="8862" y="6964"/>
                  </a:cubicBezTo>
                  <a:cubicBezTo>
                    <a:pt x="8769" y="6888"/>
                    <a:pt x="8769" y="6544"/>
                    <a:pt x="8615" y="6353"/>
                  </a:cubicBezTo>
                  <a:cubicBezTo>
                    <a:pt x="8523" y="6162"/>
                    <a:pt x="8585" y="6277"/>
                    <a:pt x="8400" y="6124"/>
                  </a:cubicBezTo>
                  <a:cubicBezTo>
                    <a:pt x="8215" y="6010"/>
                    <a:pt x="8338" y="6239"/>
                    <a:pt x="8123" y="6124"/>
                  </a:cubicBezTo>
                  <a:cubicBezTo>
                    <a:pt x="8031" y="6048"/>
                    <a:pt x="7938" y="6124"/>
                    <a:pt x="7969" y="6277"/>
                  </a:cubicBezTo>
                  <a:cubicBezTo>
                    <a:pt x="8062" y="6468"/>
                    <a:pt x="8031" y="6697"/>
                    <a:pt x="8215" y="6888"/>
                  </a:cubicBezTo>
                  <a:cubicBezTo>
                    <a:pt x="8308" y="6964"/>
                    <a:pt x="8154" y="7002"/>
                    <a:pt x="8123" y="7078"/>
                  </a:cubicBezTo>
                  <a:cubicBezTo>
                    <a:pt x="8123" y="7078"/>
                    <a:pt x="8062" y="7078"/>
                    <a:pt x="7969" y="6811"/>
                  </a:cubicBezTo>
                  <a:cubicBezTo>
                    <a:pt x="7877" y="6659"/>
                    <a:pt x="7938" y="6468"/>
                    <a:pt x="7754" y="6430"/>
                  </a:cubicBezTo>
                  <a:cubicBezTo>
                    <a:pt x="7538" y="6353"/>
                    <a:pt x="7754" y="6353"/>
                    <a:pt x="7600" y="6277"/>
                  </a:cubicBezTo>
                  <a:cubicBezTo>
                    <a:pt x="7415" y="6239"/>
                    <a:pt x="7262" y="6239"/>
                    <a:pt x="7415" y="6353"/>
                  </a:cubicBezTo>
                  <a:cubicBezTo>
                    <a:pt x="7538" y="6430"/>
                    <a:pt x="7415" y="6468"/>
                    <a:pt x="7508" y="6468"/>
                  </a:cubicBezTo>
                  <a:cubicBezTo>
                    <a:pt x="7600" y="6468"/>
                    <a:pt x="7692" y="6582"/>
                    <a:pt x="7446" y="6544"/>
                  </a:cubicBezTo>
                  <a:cubicBezTo>
                    <a:pt x="7262" y="6468"/>
                    <a:pt x="7354" y="6773"/>
                    <a:pt x="7262" y="6659"/>
                  </a:cubicBezTo>
                  <a:cubicBezTo>
                    <a:pt x="7138" y="6544"/>
                    <a:pt x="7415" y="6468"/>
                    <a:pt x="7138" y="6353"/>
                  </a:cubicBezTo>
                  <a:cubicBezTo>
                    <a:pt x="6862" y="6277"/>
                    <a:pt x="6800" y="6277"/>
                    <a:pt x="6708" y="6353"/>
                  </a:cubicBezTo>
                  <a:cubicBezTo>
                    <a:pt x="6615" y="6430"/>
                    <a:pt x="6862" y="6430"/>
                    <a:pt x="6523" y="6544"/>
                  </a:cubicBezTo>
                  <a:cubicBezTo>
                    <a:pt x="6338" y="6582"/>
                    <a:pt x="6615" y="6430"/>
                    <a:pt x="6554" y="6353"/>
                  </a:cubicBezTo>
                  <a:cubicBezTo>
                    <a:pt x="6554" y="6239"/>
                    <a:pt x="6677" y="6162"/>
                    <a:pt x="6523" y="6048"/>
                  </a:cubicBezTo>
                  <a:cubicBezTo>
                    <a:pt x="6369" y="6010"/>
                    <a:pt x="6092" y="6239"/>
                    <a:pt x="5908" y="6277"/>
                  </a:cubicBezTo>
                  <a:cubicBezTo>
                    <a:pt x="5785" y="6277"/>
                    <a:pt x="5692" y="6430"/>
                    <a:pt x="5538" y="6544"/>
                  </a:cubicBezTo>
                  <a:cubicBezTo>
                    <a:pt x="5354" y="6659"/>
                    <a:pt x="5600" y="6659"/>
                    <a:pt x="5600" y="6697"/>
                  </a:cubicBezTo>
                  <a:cubicBezTo>
                    <a:pt x="5600" y="6773"/>
                    <a:pt x="5477" y="6697"/>
                    <a:pt x="5385" y="6811"/>
                  </a:cubicBezTo>
                  <a:cubicBezTo>
                    <a:pt x="5292" y="7002"/>
                    <a:pt x="5292" y="7117"/>
                    <a:pt x="5385" y="7078"/>
                  </a:cubicBezTo>
                  <a:cubicBezTo>
                    <a:pt x="5477" y="7002"/>
                    <a:pt x="5477" y="7117"/>
                    <a:pt x="5538" y="7193"/>
                  </a:cubicBezTo>
                  <a:cubicBezTo>
                    <a:pt x="5600" y="7231"/>
                    <a:pt x="5877" y="7193"/>
                    <a:pt x="5969" y="7117"/>
                  </a:cubicBezTo>
                  <a:cubicBezTo>
                    <a:pt x="6000" y="7117"/>
                    <a:pt x="6246" y="7193"/>
                    <a:pt x="5785" y="7307"/>
                  </a:cubicBezTo>
                  <a:cubicBezTo>
                    <a:pt x="5477" y="7346"/>
                    <a:pt x="5446" y="7422"/>
                    <a:pt x="5600" y="7536"/>
                  </a:cubicBezTo>
                  <a:cubicBezTo>
                    <a:pt x="5723" y="7651"/>
                    <a:pt x="5723" y="7651"/>
                    <a:pt x="5908" y="7613"/>
                  </a:cubicBezTo>
                  <a:cubicBezTo>
                    <a:pt x="6092" y="7613"/>
                    <a:pt x="6000" y="7651"/>
                    <a:pt x="6246" y="7651"/>
                  </a:cubicBezTo>
                  <a:cubicBezTo>
                    <a:pt x="6462" y="7651"/>
                    <a:pt x="6523" y="7536"/>
                    <a:pt x="6708" y="7651"/>
                  </a:cubicBezTo>
                  <a:cubicBezTo>
                    <a:pt x="6954" y="7727"/>
                    <a:pt x="6892" y="7613"/>
                    <a:pt x="6985" y="7727"/>
                  </a:cubicBezTo>
                  <a:cubicBezTo>
                    <a:pt x="7077" y="7765"/>
                    <a:pt x="7262" y="7842"/>
                    <a:pt x="7138" y="7842"/>
                  </a:cubicBezTo>
                  <a:cubicBezTo>
                    <a:pt x="6954" y="7842"/>
                    <a:pt x="7077" y="7880"/>
                    <a:pt x="6800" y="7842"/>
                  </a:cubicBezTo>
                  <a:cubicBezTo>
                    <a:pt x="6554" y="7765"/>
                    <a:pt x="6154" y="7842"/>
                    <a:pt x="5877" y="7880"/>
                  </a:cubicBezTo>
                  <a:cubicBezTo>
                    <a:pt x="5631" y="7956"/>
                    <a:pt x="5815" y="8147"/>
                    <a:pt x="5969" y="8261"/>
                  </a:cubicBezTo>
                  <a:cubicBezTo>
                    <a:pt x="6062" y="8414"/>
                    <a:pt x="6523" y="8376"/>
                    <a:pt x="6615" y="8376"/>
                  </a:cubicBezTo>
                  <a:cubicBezTo>
                    <a:pt x="6769" y="8376"/>
                    <a:pt x="6615" y="8605"/>
                    <a:pt x="6708" y="8681"/>
                  </a:cubicBezTo>
                  <a:cubicBezTo>
                    <a:pt x="6769" y="8796"/>
                    <a:pt x="6769" y="8834"/>
                    <a:pt x="6892" y="8796"/>
                  </a:cubicBezTo>
                  <a:cubicBezTo>
                    <a:pt x="7138" y="8796"/>
                    <a:pt x="7231" y="8834"/>
                    <a:pt x="7262" y="8796"/>
                  </a:cubicBezTo>
                  <a:cubicBezTo>
                    <a:pt x="7354" y="8719"/>
                    <a:pt x="7754" y="8719"/>
                    <a:pt x="7877" y="8605"/>
                  </a:cubicBezTo>
                  <a:cubicBezTo>
                    <a:pt x="8031" y="8490"/>
                    <a:pt x="8062" y="8605"/>
                    <a:pt x="8215" y="8490"/>
                  </a:cubicBezTo>
                  <a:cubicBezTo>
                    <a:pt x="8338" y="8376"/>
                    <a:pt x="8215" y="8376"/>
                    <a:pt x="8338" y="8300"/>
                  </a:cubicBezTo>
                  <a:cubicBezTo>
                    <a:pt x="8400" y="8261"/>
                    <a:pt x="8431" y="8261"/>
                    <a:pt x="8431" y="8376"/>
                  </a:cubicBezTo>
                  <a:close/>
                  <a:moveTo>
                    <a:pt x="8738" y="6353"/>
                  </a:moveTo>
                  <a:cubicBezTo>
                    <a:pt x="8738" y="6277"/>
                    <a:pt x="8769" y="6277"/>
                    <a:pt x="8831" y="6162"/>
                  </a:cubicBezTo>
                  <a:cubicBezTo>
                    <a:pt x="8862" y="6048"/>
                    <a:pt x="8954" y="5934"/>
                    <a:pt x="8862" y="5934"/>
                  </a:cubicBezTo>
                  <a:cubicBezTo>
                    <a:pt x="8769" y="5895"/>
                    <a:pt x="8831" y="5819"/>
                    <a:pt x="8585" y="5819"/>
                  </a:cubicBezTo>
                  <a:cubicBezTo>
                    <a:pt x="8308" y="5895"/>
                    <a:pt x="8215" y="6010"/>
                    <a:pt x="8338" y="6010"/>
                  </a:cubicBezTo>
                  <a:cubicBezTo>
                    <a:pt x="8492" y="6048"/>
                    <a:pt x="8492" y="6124"/>
                    <a:pt x="8492" y="6124"/>
                  </a:cubicBezTo>
                  <a:cubicBezTo>
                    <a:pt x="8492" y="6162"/>
                    <a:pt x="8585" y="6239"/>
                    <a:pt x="8677" y="6353"/>
                  </a:cubicBezTo>
                  <a:cubicBezTo>
                    <a:pt x="8738" y="6353"/>
                    <a:pt x="8738" y="6353"/>
                    <a:pt x="8738" y="6353"/>
                  </a:cubicBezTo>
                  <a:close/>
                  <a:moveTo>
                    <a:pt x="14585" y="8071"/>
                  </a:moveTo>
                  <a:cubicBezTo>
                    <a:pt x="14769" y="8261"/>
                    <a:pt x="14769" y="8185"/>
                    <a:pt x="14615" y="8032"/>
                  </a:cubicBezTo>
                  <a:cubicBezTo>
                    <a:pt x="14492" y="7842"/>
                    <a:pt x="14862" y="8032"/>
                    <a:pt x="15108" y="8032"/>
                  </a:cubicBezTo>
                  <a:cubicBezTo>
                    <a:pt x="15323" y="8071"/>
                    <a:pt x="15108" y="7651"/>
                    <a:pt x="15231" y="7765"/>
                  </a:cubicBezTo>
                  <a:cubicBezTo>
                    <a:pt x="15323" y="7956"/>
                    <a:pt x="15415" y="7727"/>
                    <a:pt x="15477" y="7956"/>
                  </a:cubicBezTo>
                  <a:cubicBezTo>
                    <a:pt x="15477" y="8185"/>
                    <a:pt x="15508" y="8147"/>
                    <a:pt x="15785" y="8261"/>
                  </a:cubicBezTo>
                  <a:cubicBezTo>
                    <a:pt x="16031" y="8376"/>
                    <a:pt x="15938" y="8490"/>
                    <a:pt x="15785" y="8490"/>
                  </a:cubicBezTo>
                  <a:cubicBezTo>
                    <a:pt x="15662" y="8490"/>
                    <a:pt x="15600" y="8719"/>
                    <a:pt x="15785" y="8681"/>
                  </a:cubicBezTo>
                  <a:cubicBezTo>
                    <a:pt x="16031" y="8605"/>
                    <a:pt x="16308" y="8719"/>
                    <a:pt x="16369" y="8834"/>
                  </a:cubicBezTo>
                  <a:cubicBezTo>
                    <a:pt x="16400" y="8948"/>
                    <a:pt x="16585" y="8910"/>
                    <a:pt x="16646" y="9139"/>
                  </a:cubicBezTo>
                  <a:cubicBezTo>
                    <a:pt x="16646" y="9368"/>
                    <a:pt x="16831" y="9483"/>
                    <a:pt x="16677" y="9559"/>
                  </a:cubicBezTo>
                  <a:cubicBezTo>
                    <a:pt x="16585" y="9673"/>
                    <a:pt x="16554" y="9788"/>
                    <a:pt x="16308" y="9979"/>
                  </a:cubicBezTo>
                  <a:cubicBezTo>
                    <a:pt x="16123" y="10170"/>
                    <a:pt x="16585" y="10513"/>
                    <a:pt x="16400" y="10399"/>
                  </a:cubicBezTo>
                  <a:cubicBezTo>
                    <a:pt x="16185" y="10322"/>
                    <a:pt x="16215" y="10628"/>
                    <a:pt x="15754" y="10513"/>
                  </a:cubicBezTo>
                  <a:cubicBezTo>
                    <a:pt x="15292" y="10322"/>
                    <a:pt x="15662" y="10513"/>
                    <a:pt x="15415" y="10666"/>
                  </a:cubicBezTo>
                  <a:cubicBezTo>
                    <a:pt x="15200" y="10818"/>
                    <a:pt x="15477" y="11200"/>
                    <a:pt x="15785" y="10971"/>
                  </a:cubicBezTo>
                  <a:cubicBezTo>
                    <a:pt x="16123" y="10818"/>
                    <a:pt x="16092" y="11162"/>
                    <a:pt x="16215" y="10971"/>
                  </a:cubicBezTo>
                  <a:cubicBezTo>
                    <a:pt x="16369" y="10818"/>
                    <a:pt x="16308" y="11162"/>
                    <a:pt x="16369" y="11047"/>
                  </a:cubicBezTo>
                  <a:cubicBezTo>
                    <a:pt x="16400" y="10933"/>
                    <a:pt x="16369" y="10818"/>
                    <a:pt x="16646" y="11162"/>
                  </a:cubicBezTo>
                  <a:cubicBezTo>
                    <a:pt x="16862" y="11582"/>
                    <a:pt x="16769" y="11200"/>
                    <a:pt x="16954" y="11391"/>
                  </a:cubicBezTo>
                  <a:cubicBezTo>
                    <a:pt x="17108" y="11582"/>
                    <a:pt x="16646" y="11353"/>
                    <a:pt x="16923" y="11620"/>
                  </a:cubicBezTo>
                  <a:cubicBezTo>
                    <a:pt x="17077" y="11887"/>
                    <a:pt x="17354" y="11734"/>
                    <a:pt x="17446" y="11925"/>
                  </a:cubicBezTo>
                  <a:cubicBezTo>
                    <a:pt x="17569" y="12116"/>
                    <a:pt x="17908" y="12154"/>
                    <a:pt x="18154" y="12269"/>
                  </a:cubicBezTo>
                  <a:cubicBezTo>
                    <a:pt x="18369" y="12421"/>
                    <a:pt x="18338" y="12116"/>
                    <a:pt x="18154" y="11925"/>
                  </a:cubicBezTo>
                  <a:cubicBezTo>
                    <a:pt x="17938" y="11696"/>
                    <a:pt x="17538" y="11467"/>
                    <a:pt x="17569" y="11353"/>
                  </a:cubicBezTo>
                  <a:cubicBezTo>
                    <a:pt x="17631" y="11200"/>
                    <a:pt x="17846" y="11620"/>
                    <a:pt x="17846" y="11467"/>
                  </a:cubicBezTo>
                  <a:cubicBezTo>
                    <a:pt x="17908" y="11353"/>
                    <a:pt x="18031" y="11696"/>
                    <a:pt x="18277" y="11734"/>
                  </a:cubicBezTo>
                  <a:cubicBezTo>
                    <a:pt x="18462" y="11734"/>
                    <a:pt x="18554" y="12230"/>
                    <a:pt x="18554" y="11925"/>
                  </a:cubicBezTo>
                  <a:cubicBezTo>
                    <a:pt x="18523" y="11620"/>
                    <a:pt x="18615" y="12001"/>
                    <a:pt x="18554" y="11620"/>
                  </a:cubicBezTo>
                  <a:cubicBezTo>
                    <a:pt x="18554" y="11353"/>
                    <a:pt x="18615" y="11811"/>
                    <a:pt x="18646" y="11505"/>
                  </a:cubicBezTo>
                  <a:cubicBezTo>
                    <a:pt x="18708" y="11200"/>
                    <a:pt x="18462" y="11391"/>
                    <a:pt x="18554" y="11200"/>
                  </a:cubicBezTo>
                  <a:cubicBezTo>
                    <a:pt x="18646" y="11085"/>
                    <a:pt x="18369" y="11200"/>
                    <a:pt x="18462" y="11047"/>
                  </a:cubicBezTo>
                  <a:cubicBezTo>
                    <a:pt x="18554" y="10933"/>
                    <a:pt x="18523" y="10856"/>
                    <a:pt x="18246" y="10742"/>
                  </a:cubicBezTo>
                  <a:cubicBezTo>
                    <a:pt x="18000" y="10628"/>
                    <a:pt x="18092" y="10284"/>
                    <a:pt x="17938" y="10322"/>
                  </a:cubicBezTo>
                  <a:cubicBezTo>
                    <a:pt x="17754" y="10399"/>
                    <a:pt x="17723" y="10208"/>
                    <a:pt x="17908" y="10208"/>
                  </a:cubicBezTo>
                  <a:cubicBezTo>
                    <a:pt x="18092" y="10170"/>
                    <a:pt x="17754" y="9902"/>
                    <a:pt x="17908" y="9979"/>
                  </a:cubicBezTo>
                  <a:cubicBezTo>
                    <a:pt x="18092" y="10017"/>
                    <a:pt x="18000" y="9750"/>
                    <a:pt x="18154" y="9979"/>
                  </a:cubicBezTo>
                  <a:cubicBezTo>
                    <a:pt x="18246" y="10170"/>
                    <a:pt x="18277" y="9979"/>
                    <a:pt x="18338" y="10170"/>
                  </a:cubicBezTo>
                  <a:cubicBezTo>
                    <a:pt x="18338" y="10284"/>
                    <a:pt x="18431" y="10170"/>
                    <a:pt x="18431" y="10322"/>
                  </a:cubicBezTo>
                  <a:cubicBezTo>
                    <a:pt x="18431" y="10437"/>
                    <a:pt x="19015" y="10971"/>
                    <a:pt x="18923" y="10551"/>
                  </a:cubicBezTo>
                  <a:cubicBezTo>
                    <a:pt x="18892" y="10170"/>
                    <a:pt x="19262" y="10437"/>
                    <a:pt x="19231" y="10284"/>
                  </a:cubicBezTo>
                  <a:cubicBezTo>
                    <a:pt x="19138" y="10093"/>
                    <a:pt x="19323" y="10208"/>
                    <a:pt x="19231" y="10093"/>
                  </a:cubicBezTo>
                  <a:cubicBezTo>
                    <a:pt x="19169" y="9979"/>
                    <a:pt x="19508" y="10017"/>
                    <a:pt x="19354" y="9750"/>
                  </a:cubicBezTo>
                  <a:cubicBezTo>
                    <a:pt x="19231" y="9368"/>
                    <a:pt x="18923" y="9864"/>
                    <a:pt x="19015" y="9559"/>
                  </a:cubicBezTo>
                  <a:cubicBezTo>
                    <a:pt x="19077" y="9254"/>
                    <a:pt x="18738" y="9635"/>
                    <a:pt x="18831" y="9444"/>
                  </a:cubicBezTo>
                  <a:cubicBezTo>
                    <a:pt x="18892" y="9254"/>
                    <a:pt x="18800" y="9330"/>
                    <a:pt x="18615" y="9139"/>
                  </a:cubicBezTo>
                  <a:cubicBezTo>
                    <a:pt x="18431" y="8948"/>
                    <a:pt x="18154" y="9139"/>
                    <a:pt x="18092" y="8910"/>
                  </a:cubicBezTo>
                  <a:cubicBezTo>
                    <a:pt x="18092" y="8681"/>
                    <a:pt x="17569" y="8910"/>
                    <a:pt x="17815" y="8719"/>
                  </a:cubicBezTo>
                  <a:cubicBezTo>
                    <a:pt x="18031" y="8567"/>
                    <a:pt x="17631" y="8376"/>
                    <a:pt x="17846" y="8414"/>
                  </a:cubicBezTo>
                  <a:cubicBezTo>
                    <a:pt x="18092" y="8490"/>
                    <a:pt x="18277" y="8300"/>
                    <a:pt x="17908" y="8261"/>
                  </a:cubicBezTo>
                  <a:cubicBezTo>
                    <a:pt x="17477" y="8185"/>
                    <a:pt x="17846" y="8185"/>
                    <a:pt x="18000" y="8071"/>
                  </a:cubicBezTo>
                  <a:cubicBezTo>
                    <a:pt x="18154" y="7956"/>
                    <a:pt x="17815" y="7765"/>
                    <a:pt x="17723" y="7842"/>
                  </a:cubicBezTo>
                  <a:cubicBezTo>
                    <a:pt x="17662" y="7880"/>
                    <a:pt x="17354" y="7880"/>
                    <a:pt x="17569" y="7765"/>
                  </a:cubicBezTo>
                  <a:cubicBezTo>
                    <a:pt x="17815" y="7727"/>
                    <a:pt x="17815" y="7727"/>
                    <a:pt x="17538" y="7536"/>
                  </a:cubicBezTo>
                  <a:cubicBezTo>
                    <a:pt x="17200" y="7346"/>
                    <a:pt x="17169" y="7727"/>
                    <a:pt x="17169" y="7498"/>
                  </a:cubicBezTo>
                  <a:cubicBezTo>
                    <a:pt x="17200" y="7193"/>
                    <a:pt x="17015" y="7422"/>
                    <a:pt x="17015" y="7307"/>
                  </a:cubicBezTo>
                  <a:cubicBezTo>
                    <a:pt x="17015" y="7117"/>
                    <a:pt x="16769" y="6964"/>
                    <a:pt x="16646" y="7193"/>
                  </a:cubicBezTo>
                  <a:cubicBezTo>
                    <a:pt x="16462" y="7346"/>
                    <a:pt x="16462" y="7117"/>
                    <a:pt x="16369" y="6888"/>
                  </a:cubicBezTo>
                  <a:cubicBezTo>
                    <a:pt x="16277" y="6659"/>
                    <a:pt x="16215" y="6964"/>
                    <a:pt x="16123" y="6697"/>
                  </a:cubicBezTo>
                  <a:cubicBezTo>
                    <a:pt x="15969" y="6468"/>
                    <a:pt x="15785" y="6582"/>
                    <a:pt x="15692" y="6468"/>
                  </a:cubicBezTo>
                  <a:cubicBezTo>
                    <a:pt x="15600" y="6430"/>
                    <a:pt x="15323" y="6277"/>
                    <a:pt x="15231" y="6582"/>
                  </a:cubicBezTo>
                  <a:cubicBezTo>
                    <a:pt x="15138" y="6888"/>
                    <a:pt x="15015" y="6430"/>
                    <a:pt x="14862" y="6582"/>
                  </a:cubicBezTo>
                  <a:cubicBezTo>
                    <a:pt x="14708" y="6811"/>
                    <a:pt x="14585" y="6811"/>
                    <a:pt x="14677" y="6697"/>
                  </a:cubicBezTo>
                  <a:cubicBezTo>
                    <a:pt x="14800" y="6544"/>
                    <a:pt x="14769" y="6239"/>
                    <a:pt x="14615" y="6162"/>
                  </a:cubicBezTo>
                  <a:cubicBezTo>
                    <a:pt x="14492" y="6124"/>
                    <a:pt x="14615" y="5895"/>
                    <a:pt x="14492" y="5895"/>
                  </a:cubicBezTo>
                  <a:cubicBezTo>
                    <a:pt x="14308" y="5819"/>
                    <a:pt x="13631" y="5934"/>
                    <a:pt x="13600" y="6162"/>
                  </a:cubicBezTo>
                  <a:cubicBezTo>
                    <a:pt x="13600" y="6468"/>
                    <a:pt x="13323" y="6124"/>
                    <a:pt x="13508" y="6544"/>
                  </a:cubicBezTo>
                  <a:cubicBezTo>
                    <a:pt x="13692" y="6964"/>
                    <a:pt x="13323" y="6659"/>
                    <a:pt x="13446" y="6888"/>
                  </a:cubicBezTo>
                  <a:cubicBezTo>
                    <a:pt x="13631" y="7193"/>
                    <a:pt x="13723" y="6888"/>
                    <a:pt x="13723" y="7117"/>
                  </a:cubicBezTo>
                  <a:cubicBezTo>
                    <a:pt x="13785" y="7307"/>
                    <a:pt x="13169" y="7002"/>
                    <a:pt x="13323" y="6697"/>
                  </a:cubicBezTo>
                  <a:cubicBezTo>
                    <a:pt x="13446" y="6430"/>
                    <a:pt x="13138" y="6582"/>
                    <a:pt x="13354" y="6239"/>
                  </a:cubicBezTo>
                  <a:cubicBezTo>
                    <a:pt x="13600" y="5895"/>
                    <a:pt x="13692" y="5934"/>
                    <a:pt x="13692" y="5819"/>
                  </a:cubicBezTo>
                  <a:cubicBezTo>
                    <a:pt x="13692" y="5743"/>
                    <a:pt x="13169" y="5705"/>
                    <a:pt x="12862" y="6010"/>
                  </a:cubicBezTo>
                  <a:cubicBezTo>
                    <a:pt x="12462" y="6239"/>
                    <a:pt x="12646" y="6277"/>
                    <a:pt x="12554" y="6430"/>
                  </a:cubicBezTo>
                  <a:cubicBezTo>
                    <a:pt x="12431" y="6544"/>
                    <a:pt x="12462" y="6659"/>
                    <a:pt x="12431" y="6964"/>
                  </a:cubicBezTo>
                  <a:cubicBezTo>
                    <a:pt x="12369" y="7231"/>
                    <a:pt x="12431" y="7231"/>
                    <a:pt x="12738" y="7307"/>
                  </a:cubicBezTo>
                  <a:cubicBezTo>
                    <a:pt x="13077" y="7307"/>
                    <a:pt x="13169" y="7498"/>
                    <a:pt x="12892" y="7422"/>
                  </a:cubicBezTo>
                  <a:cubicBezTo>
                    <a:pt x="12615" y="7422"/>
                    <a:pt x="12462" y="7422"/>
                    <a:pt x="12738" y="7727"/>
                  </a:cubicBezTo>
                  <a:cubicBezTo>
                    <a:pt x="12985" y="8032"/>
                    <a:pt x="13169" y="7727"/>
                    <a:pt x="13323" y="7880"/>
                  </a:cubicBezTo>
                  <a:cubicBezTo>
                    <a:pt x="13508" y="8071"/>
                    <a:pt x="13692" y="7956"/>
                    <a:pt x="13723" y="7956"/>
                  </a:cubicBezTo>
                  <a:cubicBezTo>
                    <a:pt x="14031" y="8071"/>
                    <a:pt x="13969" y="7880"/>
                    <a:pt x="14246" y="8071"/>
                  </a:cubicBezTo>
                  <a:cubicBezTo>
                    <a:pt x="14492" y="8147"/>
                    <a:pt x="14400" y="7842"/>
                    <a:pt x="14585" y="8071"/>
                  </a:cubicBezTo>
                  <a:close/>
                  <a:moveTo>
                    <a:pt x="15846" y="9483"/>
                  </a:moveTo>
                  <a:cubicBezTo>
                    <a:pt x="16215" y="9444"/>
                    <a:pt x="16031" y="9254"/>
                    <a:pt x="16092" y="9025"/>
                  </a:cubicBezTo>
                  <a:cubicBezTo>
                    <a:pt x="16123" y="8834"/>
                    <a:pt x="15692" y="8796"/>
                    <a:pt x="15600" y="9101"/>
                  </a:cubicBezTo>
                  <a:cubicBezTo>
                    <a:pt x="15508" y="9330"/>
                    <a:pt x="15477" y="9483"/>
                    <a:pt x="15846" y="9483"/>
                  </a:cubicBezTo>
                  <a:close/>
                  <a:moveTo>
                    <a:pt x="13508" y="11467"/>
                  </a:moveTo>
                  <a:cubicBezTo>
                    <a:pt x="13508" y="11696"/>
                    <a:pt x="13692" y="11734"/>
                    <a:pt x="13785" y="11505"/>
                  </a:cubicBezTo>
                  <a:cubicBezTo>
                    <a:pt x="13815" y="11353"/>
                    <a:pt x="13938" y="11505"/>
                    <a:pt x="13969" y="11276"/>
                  </a:cubicBezTo>
                  <a:cubicBezTo>
                    <a:pt x="14031" y="11085"/>
                    <a:pt x="14246" y="11162"/>
                    <a:pt x="14246" y="11276"/>
                  </a:cubicBezTo>
                  <a:cubicBezTo>
                    <a:pt x="14308" y="11467"/>
                    <a:pt x="14338" y="11353"/>
                    <a:pt x="14523" y="11391"/>
                  </a:cubicBezTo>
                  <a:cubicBezTo>
                    <a:pt x="14677" y="11505"/>
                    <a:pt x="14862" y="11391"/>
                    <a:pt x="14769" y="11200"/>
                  </a:cubicBezTo>
                  <a:cubicBezTo>
                    <a:pt x="14615" y="11047"/>
                    <a:pt x="14677" y="11200"/>
                    <a:pt x="14523" y="11162"/>
                  </a:cubicBezTo>
                  <a:cubicBezTo>
                    <a:pt x="14400" y="11085"/>
                    <a:pt x="14492" y="10856"/>
                    <a:pt x="14246" y="10818"/>
                  </a:cubicBezTo>
                  <a:cubicBezTo>
                    <a:pt x="14031" y="10666"/>
                    <a:pt x="13877" y="10322"/>
                    <a:pt x="13723" y="10513"/>
                  </a:cubicBezTo>
                  <a:cubicBezTo>
                    <a:pt x="13631" y="10628"/>
                    <a:pt x="13600" y="10170"/>
                    <a:pt x="13446" y="10208"/>
                  </a:cubicBezTo>
                  <a:cubicBezTo>
                    <a:pt x="13354" y="10284"/>
                    <a:pt x="13262" y="10742"/>
                    <a:pt x="13323" y="11047"/>
                  </a:cubicBezTo>
                  <a:cubicBezTo>
                    <a:pt x="13354" y="11276"/>
                    <a:pt x="13046" y="11200"/>
                    <a:pt x="13138" y="11391"/>
                  </a:cubicBezTo>
                  <a:cubicBezTo>
                    <a:pt x="13169" y="11505"/>
                    <a:pt x="13538" y="11276"/>
                    <a:pt x="13508" y="11467"/>
                  </a:cubicBezTo>
                  <a:close/>
                  <a:moveTo>
                    <a:pt x="13938" y="12116"/>
                  </a:moveTo>
                  <a:cubicBezTo>
                    <a:pt x="13785" y="11925"/>
                    <a:pt x="14246" y="11620"/>
                    <a:pt x="14400" y="11734"/>
                  </a:cubicBezTo>
                  <a:cubicBezTo>
                    <a:pt x="14523" y="11811"/>
                    <a:pt x="14062" y="12269"/>
                    <a:pt x="13938" y="12116"/>
                  </a:cubicBezTo>
                  <a:close/>
                  <a:moveTo>
                    <a:pt x="14769" y="6124"/>
                  </a:moveTo>
                  <a:cubicBezTo>
                    <a:pt x="14862" y="6162"/>
                    <a:pt x="14708" y="6277"/>
                    <a:pt x="14954" y="6430"/>
                  </a:cubicBezTo>
                  <a:cubicBezTo>
                    <a:pt x="15138" y="6468"/>
                    <a:pt x="15138" y="6277"/>
                    <a:pt x="15385" y="6353"/>
                  </a:cubicBezTo>
                  <a:cubicBezTo>
                    <a:pt x="15600" y="6430"/>
                    <a:pt x="15877" y="6430"/>
                    <a:pt x="15785" y="6277"/>
                  </a:cubicBezTo>
                  <a:cubicBezTo>
                    <a:pt x="15662" y="6124"/>
                    <a:pt x="15569" y="5895"/>
                    <a:pt x="15231" y="5895"/>
                  </a:cubicBezTo>
                  <a:cubicBezTo>
                    <a:pt x="14892" y="5934"/>
                    <a:pt x="14677" y="5705"/>
                    <a:pt x="14677" y="5934"/>
                  </a:cubicBezTo>
                  <a:cubicBezTo>
                    <a:pt x="14677" y="6048"/>
                    <a:pt x="14615" y="6048"/>
                    <a:pt x="14769" y="6124"/>
                  </a:cubicBezTo>
                  <a:close/>
                  <a:moveTo>
                    <a:pt x="10831" y="4102"/>
                  </a:moveTo>
                  <a:cubicBezTo>
                    <a:pt x="10985" y="4293"/>
                    <a:pt x="11077" y="4216"/>
                    <a:pt x="11108" y="4331"/>
                  </a:cubicBezTo>
                  <a:cubicBezTo>
                    <a:pt x="11108" y="4445"/>
                    <a:pt x="11354" y="4407"/>
                    <a:pt x="11538" y="4331"/>
                  </a:cubicBezTo>
                  <a:cubicBezTo>
                    <a:pt x="11785" y="4293"/>
                    <a:pt x="11723" y="4445"/>
                    <a:pt x="11908" y="4560"/>
                  </a:cubicBezTo>
                  <a:cubicBezTo>
                    <a:pt x="12062" y="4712"/>
                    <a:pt x="11723" y="4865"/>
                    <a:pt x="11877" y="4979"/>
                  </a:cubicBezTo>
                  <a:cubicBezTo>
                    <a:pt x="12000" y="5056"/>
                    <a:pt x="11877" y="5170"/>
                    <a:pt x="12000" y="5285"/>
                  </a:cubicBezTo>
                  <a:cubicBezTo>
                    <a:pt x="12185" y="5399"/>
                    <a:pt x="12092" y="5208"/>
                    <a:pt x="12369" y="5361"/>
                  </a:cubicBezTo>
                  <a:cubicBezTo>
                    <a:pt x="12646" y="5514"/>
                    <a:pt x="12800" y="5094"/>
                    <a:pt x="12800" y="5285"/>
                  </a:cubicBezTo>
                  <a:cubicBezTo>
                    <a:pt x="12738" y="5514"/>
                    <a:pt x="12954" y="5399"/>
                    <a:pt x="13538" y="5399"/>
                  </a:cubicBezTo>
                  <a:cubicBezTo>
                    <a:pt x="14215" y="5476"/>
                    <a:pt x="14062" y="5094"/>
                    <a:pt x="14123" y="5285"/>
                  </a:cubicBezTo>
                  <a:cubicBezTo>
                    <a:pt x="14154" y="5476"/>
                    <a:pt x="14862" y="5476"/>
                    <a:pt x="14862" y="5285"/>
                  </a:cubicBezTo>
                  <a:cubicBezTo>
                    <a:pt x="14862" y="5094"/>
                    <a:pt x="15138" y="5208"/>
                    <a:pt x="14954" y="5094"/>
                  </a:cubicBezTo>
                  <a:cubicBezTo>
                    <a:pt x="14800" y="4979"/>
                    <a:pt x="15046" y="4979"/>
                    <a:pt x="14954" y="4827"/>
                  </a:cubicBezTo>
                  <a:cubicBezTo>
                    <a:pt x="14862" y="4636"/>
                    <a:pt x="14677" y="4750"/>
                    <a:pt x="14615" y="4636"/>
                  </a:cubicBezTo>
                  <a:cubicBezTo>
                    <a:pt x="14523" y="4522"/>
                    <a:pt x="14246" y="4636"/>
                    <a:pt x="13785" y="4712"/>
                  </a:cubicBezTo>
                  <a:cubicBezTo>
                    <a:pt x="13262" y="4750"/>
                    <a:pt x="13508" y="4941"/>
                    <a:pt x="13231" y="4827"/>
                  </a:cubicBezTo>
                  <a:cubicBezTo>
                    <a:pt x="12985" y="4712"/>
                    <a:pt x="12985" y="4941"/>
                    <a:pt x="12800" y="4750"/>
                  </a:cubicBezTo>
                  <a:cubicBezTo>
                    <a:pt x="12646" y="4560"/>
                    <a:pt x="12738" y="4865"/>
                    <a:pt x="12646" y="4827"/>
                  </a:cubicBezTo>
                  <a:cubicBezTo>
                    <a:pt x="12523" y="4750"/>
                    <a:pt x="12646" y="4712"/>
                    <a:pt x="12523" y="4560"/>
                  </a:cubicBezTo>
                  <a:cubicBezTo>
                    <a:pt x="12431" y="4407"/>
                    <a:pt x="12338" y="4560"/>
                    <a:pt x="12338" y="4445"/>
                  </a:cubicBezTo>
                  <a:cubicBezTo>
                    <a:pt x="12277" y="4331"/>
                    <a:pt x="12646" y="4522"/>
                    <a:pt x="12615" y="4407"/>
                  </a:cubicBezTo>
                  <a:cubicBezTo>
                    <a:pt x="12615" y="4293"/>
                    <a:pt x="12431" y="4331"/>
                    <a:pt x="12277" y="4216"/>
                  </a:cubicBezTo>
                  <a:cubicBezTo>
                    <a:pt x="12092" y="4102"/>
                    <a:pt x="12062" y="4102"/>
                    <a:pt x="11815" y="4178"/>
                  </a:cubicBezTo>
                  <a:cubicBezTo>
                    <a:pt x="11631" y="4216"/>
                    <a:pt x="11569" y="3911"/>
                    <a:pt x="11446" y="3911"/>
                  </a:cubicBezTo>
                  <a:cubicBezTo>
                    <a:pt x="11354" y="3987"/>
                    <a:pt x="11077" y="3873"/>
                    <a:pt x="10800" y="3873"/>
                  </a:cubicBezTo>
                  <a:cubicBezTo>
                    <a:pt x="10677" y="3873"/>
                    <a:pt x="10677" y="3987"/>
                    <a:pt x="10831" y="4102"/>
                  </a:cubicBezTo>
                  <a:close/>
                  <a:moveTo>
                    <a:pt x="10985" y="5170"/>
                  </a:moveTo>
                  <a:cubicBezTo>
                    <a:pt x="11200" y="5208"/>
                    <a:pt x="11108" y="5361"/>
                    <a:pt x="11446" y="5361"/>
                  </a:cubicBezTo>
                  <a:cubicBezTo>
                    <a:pt x="11723" y="5361"/>
                    <a:pt x="11631" y="5056"/>
                    <a:pt x="11477" y="4865"/>
                  </a:cubicBezTo>
                  <a:cubicBezTo>
                    <a:pt x="11292" y="4636"/>
                    <a:pt x="11077" y="4712"/>
                    <a:pt x="10923" y="4941"/>
                  </a:cubicBezTo>
                  <a:cubicBezTo>
                    <a:pt x="10892" y="5056"/>
                    <a:pt x="10800" y="5170"/>
                    <a:pt x="10985" y="5170"/>
                  </a:cubicBezTo>
                  <a:close/>
                  <a:moveTo>
                    <a:pt x="11477" y="6697"/>
                  </a:moveTo>
                  <a:cubicBezTo>
                    <a:pt x="11477" y="6582"/>
                    <a:pt x="11631" y="6659"/>
                    <a:pt x="11538" y="6468"/>
                  </a:cubicBezTo>
                  <a:cubicBezTo>
                    <a:pt x="11446" y="6239"/>
                    <a:pt x="11908" y="6582"/>
                    <a:pt x="12000" y="6277"/>
                  </a:cubicBezTo>
                  <a:cubicBezTo>
                    <a:pt x="12154" y="6010"/>
                    <a:pt x="12523" y="5819"/>
                    <a:pt x="12246" y="5705"/>
                  </a:cubicBezTo>
                  <a:cubicBezTo>
                    <a:pt x="12000" y="5590"/>
                    <a:pt x="12000" y="5743"/>
                    <a:pt x="11877" y="5705"/>
                  </a:cubicBezTo>
                  <a:cubicBezTo>
                    <a:pt x="11723" y="5590"/>
                    <a:pt x="11662" y="5514"/>
                    <a:pt x="11292" y="5628"/>
                  </a:cubicBezTo>
                  <a:cubicBezTo>
                    <a:pt x="10985" y="5705"/>
                    <a:pt x="11200" y="5819"/>
                    <a:pt x="11108" y="5819"/>
                  </a:cubicBezTo>
                  <a:cubicBezTo>
                    <a:pt x="11015" y="5819"/>
                    <a:pt x="11015" y="5819"/>
                    <a:pt x="11015" y="6162"/>
                  </a:cubicBezTo>
                  <a:cubicBezTo>
                    <a:pt x="11015" y="6468"/>
                    <a:pt x="11169" y="6468"/>
                    <a:pt x="11169" y="6659"/>
                  </a:cubicBezTo>
                  <a:cubicBezTo>
                    <a:pt x="11108" y="6888"/>
                    <a:pt x="11262" y="6697"/>
                    <a:pt x="11385" y="6811"/>
                  </a:cubicBezTo>
                  <a:cubicBezTo>
                    <a:pt x="11446" y="6811"/>
                    <a:pt x="11446" y="6811"/>
                    <a:pt x="11477" y="6697"/>
                  </a:cubicBezTo>
                  <a:close/>
                  <a:moveTo>
                    <a:pt x="9754" y="6124"/>
                  </a:moveTo>
                  <a:cubicBezTo>
                    <a:pt x="9938" y="6162"/>
                    <a:pt x="9938" y="6353"/>
                    <a:pt x="9815" y="6430"/>
                  </a:cubicBezTo>
                  <a:cubicBezTo>
                    <a:pt x="9600" y="6544"/>
                    <a:pt x="9477" y="6048"/>
                    <a:pt x="9323" y="6277"/>
                  </a:cubicBezTo>
                  <a:cubicBezTo>
                    <a:pt x="9231" y="6430"/>
                    <a:pt x="9477" y="6659"/>
                    <a:pt x="9754" y="6773"/>
                  </a:cubicBezTo>
                  <a:cubicBezTo>
                    <a:pt x="10092" y="6888"/>
                    <a:pt x="10123" y="7231"/>
                    <a:pt x="10308" y="7231"/>
                  </a:cubicBezTo>
                  <a:cubicBezTo>
                    <a:pt x="10492" y="7307"/>
                    <a:pt x="10369" y="7002"/>
                    <a:pt x="10492" y="7078"/>
                  </a:cubicBezTo>
                  <a:cubicBezTo>
                    <a:pt x="10585" y="7117"/>
                    <a:pt x="10831" y="7002"/>
                    <a:pt x="10831" y="6773"/>
                  </a:cubicBezTo>
                  <a:cubicBezTo>
                    <a:pt x="10831" y="6582"/>
                    <a:pt x="10923" y="6697"/>
                    <a:pt x="10892" y="6468"/>
                  </a:cubicBezTo>
                  <a:cubicBezTo>
                    <a:pt x="10831" y="6277"/>
                    <a:pt x="10800" y="6582"/>
                    <a:pt x="10677" y="6353"/>
                  </a:cubicBezTo>
                  <a:cubicBezTo>
                    <a:pt x="10554" y="6162"/>
                    <a:pt x="10308" y="6162"/>
                    <a:pt x="10585" y="6124"/>
                  </a:cubicBezTo>
                  <a:cubicBezTo>
                    <a:pt x="10831" y="6048"/>
                    <a:pt x="10492" y="6010"/>
                    <a:pt x="10677" y="5934"/>
                  </a:cubicBezTo>
                  <a:cubicBezTo>
                    <a:pt x="10831" y="5819"/>
                    <a:pt x="10646" y="5705"/>
                    <a:pt x="10400" y="5819"/>
                  </a:cubicBezTo>
                  <a:cubicBezTo>
                    <a:pt x="10185" y="5934"/>
                    <a:pt x="10031" y="5628"/>
                    <a:pt x="9846" y="5743"/>
                  </a:cubicBezTo>
                  <a:cubicBezTo>
                    <a:pt x="9662" y="5895"/>
                    <a:pt x="9477" y="5934"/>
                    <a:pt x="9723" y="6048"/>
                  </a:cubicBezTo>
                  <a:cubicBezTo>
                    <a:pt x="9754" y="6124"/>
                    <a:pt x="9754" y="6124"/>
                    <a:pt x="9754" y="6124"/>
                  </a:cubicBezTo>
                  <a:close/>
                  <a:moveTo>
                    <a:pt x="10492" y="8719"/>
                  </a:moveTo>
                  <a:cubicBezTo>
                    <a:pt x="10677" y="8719"/>
                    <a:pt x="10800" y="8910"/>
                    <a:pt x="10923" y="8796"/>
                  </a:cubicBezTo>
                  <a:cubicBezTo>
                    <a:pt x="11077" y="8605"/>
                    <a:pt x="11077" y="8796"/>
                    <a:pt x="11169" y="8681"/>
                  </a:cubicBezTo>
                  <a:cubicBezTo>
                    <a:pt x="11200" y="8490"/>
                    <a:pt x="11077" y="8681"/>
                    <a:pt x="10985" y="8490"/>
                  </a:cubicBezTo>
                  <a:cubicBezTo>
                    <a:pt x="10892" y="8261"/>
                    <a:pt x="10892" y="8414"/>
                    <a:pt x="10677" y="8185"/>
                  </a:cubicBezTo>
                  <a:cubicBezTo>
                    <a:pt x="10492" y="7956"/>
                    <a:pt x="10462" y="8032"/>
                    <a:pt x="10308" y="8300"/>
                  </a:cubicBezTo>
                  <a:cubicBezTo>
                    <a:pt x="10185" y="8567"/>
                    <a:pt x="10000" y="8376"/>
                    <a:pt x="10123" y="8567"/>
                  </a:cubicBezTo>
                  <a:cubicBezTo>
                    <a:pt x="10185" y="8681"/>
                    <a:pt x="10308" y="8681"/>
                    <a:pt x="10492" y="8719"/>
                  </a:cubicBezTo>
                  <a:close/>
                  <a:moveTo>
                    <a:pt x="10031" y="3033"/>
                  </a:moveTo>
                  <a:cubicBezTo>
                    <a:pt x="10185" y="2957"/>
                    <a:pt x="10185" y="2804"/>
                    <a:pt x="9908" y="2804"/>
                  </a:cubicBezTo>
                  <a:cubicBezTo>
                    <a:pt x="9600" y="2728"/>
                    <a:pt x="9846" y="2728"/>
                    <a:pt x="9600" y="2613"/>
                  </a:cubicBezTo>
                  <a:cubicBezTo>
                    <a:pt x="9385" y="2499"/>
                    <a:pt x="9415" y="2804"/>
                    <a:pt x="9323" y="2613"/>
                  </a:cubicBezTo>
                  <a:cubicBezTo>
                    <a:pt x="9292" y="2423"/>
                    <a:pt x="8677" y="2270"/>
                    <a:pt x="8615" y="2537"/>
                  </a:cubicBezTo>
                  <a:cubicBezTo>
                    <a:pt x="8585" y="2804"/>
                    <a:pt x="8831" y="2499"/>
                    <a:pt x="8831" y="2728"/>
                  </a:cubicBezTo>
                  <a:cubicBezTo>
                    <a:pt x="8769" y="2919"/>
                    <a:pt x="8923" y="2613"/>
                    <a:pt x="9015" y="2804"/>
                  </a:cubicBezTo>
                  <a:cubicBezTo>
                    <a:pt x="9138" y="3033"/>
                    <a:pt x="8923" y="2919"/>
                    <a:pt x="8769" y="2957"/>
                  </a:cubicBezTo>
                  <a:cubicBezTo>
                    <a:pt x="8738" y="2957"/>
                    <a:pt x="8769" y="3224"/>
                    <a:pt x="9108" y="3071"/>
                  </a:cubicBezTo>
                  <a:cubicBezTo>
                    <a:pt x="9477" y="2957"/>
                    <a:pt x="9138" y="3148"/>
                    <a:pt x="9508" y="3071"/>
                  </a:cubicBezTo>
                  <a:cubicBezTo>
                    <a:pt x="9846" y="3033"/>
                    <a:pt x="9600" y="3491"/>
                    <a:pt x="10092" y="3377"/>
                  </a:cubicBezTo>
                  <a:cubicBezTo>
                    <a:pt x="10462" y="3338"/>
                    <a:pt x="9938" y="3033"/>
                    <a:pt x="10031" y="3033"/>
                  </a:cubicBezTo>
                  <a:close/>
                  <a:moveTo>
                    <a:pt x="12862" y="4293"/>
                  </a:moveTo>
                  <a:cubicBezTo>
                    <a:pt x="12954" y="4407"/>
                    <a:pt x="13138" y="4293"/>
                    <a:pt x="13231" y="4216"/>
                  </a:cubicBezTo>
                  <a:cubicBezTo>
                    <a:pt x="13323" y="4178"/>
                    <a:pt x="13354" y="4331"/>
                    <a:pt x="13631" y="4331"/>
                  </a:cubicBezTo>
                  <a:cubicBezTo>
                    <a:pt x="13938" y="4331"/>
                    <a:pt x="13723" y="4178"/>
                    <a:pt x="14031" y="4293"/>
                  </a:cubicBezTo>
                  <a:cubicBezTo>
                    <a:pt x="14338" y="4407"/>
                    <a:pt x="14708" y="4025"/>
                    <a:pt x="14677" y="4293"/>
                  </a:cubicBezTo>
                  <a:cubicBezTo>
                    <a:pt x="14585" y="4522"/>
                    <a:pt x="14892" y="4407"/>
                    <a:pt x="15108" y="4293"/>
                  </a:cubicBezTo>
                  <a:cubicBezTo>
                    <a:pt x="15231" y="4178"/>
                    <a:pt x="15385" y="4331"/>
                    <a:pt x="15415" y="4025"/>
                  </a:cubicBezTo>
                  <a:cubicBezTo>
                    <a:pt x="15415" y="3796"/>
                    <a:pt x="15108" y="4025"/>
                    <a:pt x="15108" y="3873"/>
                  </a:cubicBezTo>
                  <a:cubicBezTo>
                    <a:pt x="15108" y="3682"/>
                    <a:pt x="15200" y="3758"/>
                    <a:pt x="15323" y="3606"/>
                  </a:cubicBezTo>
                  <a:cubicBezTo>
                    <a:pt x="15508" y="3491"/>
                    <a:pt x="15108" y="3224"/>
                    <a:pt x="15508" y="3338"/>
                  </a:cubicBezTo>
                  <a:cubicBezTo>
                    <a:pt x="15846" y="3377"/>
                    <a:pt x="16123" y="3148"/>
                    <a:pt x="16031" y="3033"/>
                  </a:cubicBezTo>
                  <a:cubicBezTo>
                    <a:pt x="15938" y="2919"/>
                    <a:pt x="16369" y="2919"/>
                    <a:pt x="15969" y="2728"/>
                  </a:cubicBezTo>
                  <a:cubicBezTo>
                    <a:pt x="15662" y="2499"/>
                    <a:pt x="16277" y="2804"/>
                    <a:pt x="16215" y="2613"/>
                  </a:cubicBezTo>
                  <a:cubicBezTo>
                    <a:pt x="16123" y="2423"/>
                    <a:pt x="16031" y="2499"/>
                    <a:pt x="15877" y="2499"/>
                  </a:cubicBezTo>
                  <a:cubicBezTo>
                    <a:pt x="15692" y="2499"/>
                    <a:pt x="15415" y="2537"/>
                    <a:pt x="15508" y="2423"/>
                  </a:cubicBezTo>
                  <a:cubicBezTo>
                    <a:pt x="15600" y="2384"/>
                    <a:pt x="16185" y="2384"/>
                    <a:pt x="16400" y="2308"/>
                  </a:cubicBezTo>
                  <a:cubicBezTo>
                    <a:pt x="16677" y="2308"/>
                    <a:pt x="16462" y="2079"/>
                    <a:pt x="16585" y="2194"/>
                  </a:cubicBezTo>
                  <a:cubicBezTo>
                    <a:pt x="16738" y="2270"/>
                    <a:pt x="16954" y="2270"/>
                    <a:pt x="17108" y="2079"/>
                  </a:cubicBezTo>
                  <a:cubicBezTo>
                    <a:pt x="17262" y="1850"/>
                    <a:pt x="17569" y="1659"/>
                    <a:pt x="18185" y="1354"/>
                  </a:cubicBezTo>
                  <a:cubicBezTo>
                    <a:pt x="18800" y="1087"/>
                    <a:pt x="18800" y="1011"/>
                    <a:pt x="18277" y="1087"/>
                  </a:cubicBezTo>
                  <a:cubicBezTo>
                    <a:pt x="17815" y="1125"/>
                    <a:pt x="18185" y="1011"/>
                    <a:pt x="18462" y="896"/>
                  </a:cubicBezTo>
                  <a:cubicBezTo>
                    <a:pt x="18800" y="820"/>
                    <a:pt x="19508" y="667"/>
                    <a:pt x="19508" y="553"/>
                  </a:cubicBezTo>
                  <a:cubicBezTo>
                    <a:pt x="19508" y="362"/>
                    <a:pt x="18985" y="476"/>
                    <a:pt x="18985" y="285"/>
                  </a:cubicBezTo>
                  <a:cubicBezTo>
                    <a:pt x="19015" y="171"/>
                    <a:pt x="18615" y="133"/>
                    <a:pt x="18523" y="133"/>
                  </a:cubicBezTo>
                  <a:cubicBezTo>
                    <a:pt x="18369" y="171"/>
                    <a:pt x="18369" y="133"/>
                    <a:pt x="18185" y="247"/>
                  </a:cubicBezTo>
                  <a:cubicBezTo>
                    <a:pt x="17938" y="362"/>
                    <a:pt x="17569" y="285"/>
                    <a:pt x="17815" y="247"/>
                  </a:cubicBezTo>
                  <a:cubicBezTo>
                    <a:pt x="18000" y="247"/>
                    <a:pt x="18277" y="133"/>
                    <a:pt x="17938" y="133"/>
                  </a:cubicBezTo>
                  <a:cubicBezTo>
                    <a:pt x="17569" y="133"/>
                    <a:pt x="17477" y="-58"/>
                    <a:pt x="17200" y="18"/>
                  </a:cubicBezTo>
                  <a:cubicBezTo>
                    <a:pt x="16923" y="56"/>
                    <a:pt x="16862" y="-58"/>
                    <a:pt x="16585" y="56"/>
                  </a:cubicBezTo>
                  <a:cubicBezTo>
                    <a:pt x="16369" y="171"/>
                    <a:pt x="16092" y="-58"/>
                    <a:pt x="15477" y="133"/>
                  </a:cubicBezTo>
                  <a:cubicBezTo>
                    <a:pt x="15200" y="247"/>
                    <a:pt x="15015" y="18"/>
                    <a:pt x="14800" y="133"/>
                  </a:cubicBezTo>
                  <a:cubicBezTo>
                    <a:pt x="14615" y="247"/>
                    <a:pt x="14400" y="56"/>
                    <a:pt x="14585" y="247"/>
                  </a:cubicBezTo>
                  <a:cubicBezTo>
                    <a:pt x="14769" y="476"/>
                    <a:pt x="14338" y="171"/>
                    <a:pt x="14308" y="362"/>
                  </a:cubicBezTo>
                  <a:cubicBezTo>
                    <a:pt x="14246" y="553"/>
                    <a:pt x="14154" y="553"/>
                    <a:pt x="13877" y="476"/>
                  </a:cubicBezTo>
                  <a:cubicBezTo>
                    <a:pt x="13600" y="476"/>
                    <a:pt x="13938" y="438"/>
                    <a:pt x="13600" y="362"/>
                  </a:cubicBezTo>
                  <a:cubicBezTo>
                    <a:pt x="13262" y="362"/>
                    <a:pt x="13723" y="553"/>
                    <a:pt x="13354" y="553"/>
                  </a:cubicBezTo>
                  <a:cubicBezTo>
                    <a:pt x="12985" y="591"/>
                    <a:pt x="13692" y="667"/>
                    <a:pt x="13508" y="705"/>
                  </a:cubicBezTo>
                  <a:cubicBezTo>
                    <a:pt x="13323" y="782"/>
                    <a:pt x="13231" y="591"/>
                    <a:pt x="12892" y="667"/>
                  </a:cubicBezTo>
                  <a:cubicBezTo>
                    <a:pt x="12554" y="705"/>
                    <a:pt x="12708" y="820"/>
                    <a:pt x="12462" y="782"/>
                  </a:cubicBezTo>
                  <a:cubicBezTo>
                    <a:pt x="12246" y="705"/>
                    <a:pt x="11969" y="896"/>
                    <a:pt x="12000" y="1011"/>
                  </a:cubicBezTo>
                  <a:cubicBezTo>
                    <a:pt x="12092" y="1201"/>
                    <a:pt x="12154" y="1011"/>
                    <a:pt x="12277" y="1125"/>
                  </a:cubicBezTo>
                  <a:cubicBezTo>
                    <a:pt x="12369" y="1201"/>
                    <a:pt x="12554" y="1087"/>
                    <a:pt x="12462" y="1201"/>
                  </a:cubicBezTo>
                  <a:cubicBezTo>
                    <a:pt x="12338" y="1316"/>
                    <a:pt x="12338" y="1430"/>
                    <a:pt x="12554" y="1507"/>
                  </a:cubicBezTo>
                  <a:cubicBezTo>
                    <a:pt x="12800" y="1545"/>
                    <a:pt x="12954" y="1736"/>
                    <a:pt x="13169" y="1545"/>
                  </a:cubicBezTo>
                  <a:cubicBezTo>
                    <a:pt x="13415" y="1354"/>
                    <a:pt x="13692" y="1354"/>
                    <a:pt x="13508" y="1430"/>
                  </a:cubicBezTo>
                  <a:cubicBezTo>
                    <a:pt x="13323" y="1507"/>
                    <a:pt x="12954" y="1659"/>
                    <a:pt x="13538" y="1736"/>
                  </a:cubicBezTo>
                  <a:cubicBezTo>
                    <a:pt x="14123" y="1774"/>
                    <a:pt x="13938" y="1507"/>
                    <a:pt x="14123" y="1621"/>
                  </a:cubicBezTo>
                  <a:cubicBezTo>
                    <a:pt x="14246" y="1736"/>
                    <a:pt x="14769" y="1621"/>
                    <a:pt x="15138" y="1316"/>
                  </a:cubicBezTo>
                  <a:cubicBezTo>
                    <a:pt x="15569" y="1087"/>
                    <a:pt x="15015" y="1430"/>
                    <a:pt x="15385" y="1507"/>
                  </a:cubicBezTo>
                  <a:cubicBezTo>
                    <a:pt x="15754" y="1507"/>
                    <a:pt x="15415" y="1545"/>
                    <a:pt x="14708" y="1736"/>
                  </a:cubicBezTo>
                  <a:cubicBezTo>
                    <a:pt x="14062" y="1888"/>
                    <a:pt x="14062" y="1774"/>
                    <a:pt x="14338" y="2003"/>
                  </a:cubicBezTo>
                  <a:cubicBezTo>
                    <a:pt x="14585" y="2270"/>
                    <a:pt x="14892" y="2270"/>
                    <a:pt x="14615" y="2308"/>
                  </a:cubicBezTo>
                  <a:cubicBezTo>
                    <a:pt x="14400" y="2384"/>
                    <a:pt x="14400" y="2155"/>
                    <a:pt x="14154" y="1965"/>
                  </a:cubicBezTo>
                  <a:cubicBezTo>
                    <a:pt x="13938" y="1850"/>
                    <a:pt x="13262" y="1736"/>
                    <a:pt x="13262" y="1965"/>
                  </a:cubicBezTo>
                  <a:cubicBezTo>
                    <a:pt x="13262" y="2155"/>
                    <a:pt x="13262" y="2155"/>
                    <a:pt x="13508" y="2194"/>
                  </a:cubicBezTo>
                  <a:cubicBezTo>
                    <a:pt x="13723" y="2308"/>
                    <a:pt x="13938" y="2537"/>
                    <a:pt x="13785" y="2537"/>
                  </a:cubicBezTo>
                  <a:cubicBezTo>
                    <a:pt x="13692" y="2613"/>
                    <a:pt x="13692" y="2690"/>
                    <a:pt x="13938" y="2728"/>
                  </a:cubicBezTo>
                  <a:cubicBezTo>
                    <a:pt x="14215" y="2728"/>
                    <a:pt x="14308" y="2842"/>
                    <a:pt x="14062" y="2804"/>
                  </a:cubicBezTo>
                  <a:cubicBezTo>
                    <a:pt x="13785" y="2728"/>
                    <a:pt x="13231" y="2804"/>
                    <a:pt x="13138" y="2919"/>
                  </a:cubicBezTo>
                  <a:cubicBezTo>
                    <a:pt x="12985" y="3033"/>
                    <a:pt x="12954" y="3262"/>
                    <a:pt x="13169" y="3224"/>
                  </a:cubicBezTo>
                  <a:cubicBezTo>
                    <a:pt x="13415" y="3148"/>
                    <a:pt x="13262" y="3262"/>
                    <a:pt x="13508" y="3224"/>
                  </a:cubicBezTo>
                  <a:cubicBezTo>
                    <a:pt x="13692" y="3148"/>
                    <a:pt x="13446" y="3262"/>
                    <a:pt x="13600" y="3491"/>
                  </a:cubicBezTo>
                  <a:cubicBezTo>
                    <a:pt x="13723" y="3758"/>
                    <a:pt x="14062" y="3491"/>
                    <a:pt x="14215" y="3262"/>
                  </a:cubicBezTo>
                  <a:cubicBezTo>
                    <a:pt x="14338" y="3071"/>
                    <a:pt x="14062" y="3758"/>
                    <a:pt x="13723" y="3758"/>
                  </a:cubicBezTo>
                  <a:cubicBezTo>
                    <a:pt x="13446" y="3682"/>
                    <a:pt x="13446" y="3338"/>
                    <a:pt x="13138" y="3338"/>
                  </a:cubicBezTo>
                  <a:cubicBezTo>
                    <a:pt x="12862" y="3338"/>
                    <a:pt x="12800" y="3377"/>
                    <a:pt x="12892" y="3567"/>
                  </a:cubicBezTo>
                  <a:cubicBezTo>
                    <a:pt x="13046" y="3682"/>
                    <a:pt x="13262" y="3873"/>
                    <a:pt x="12985" y="3873"/>
                  </a:cubicBezTo>
                  <a:cubicBezTo>
                    <a:pt x="12646" y="3873"/>
                    <a:pt x="12431" y="4025"/>
                    <a:pt x="12554" y="4216"/>
                  </a:cubicBezTo>
                  <a:cubicBezTo>
                    <a:pt x="12646" y="4293"/>
                    <a:pt x="12708" y="4178"/>
                    <a:pt x="12862" y="4293"/>
                  </a:cubicBezTo>
                  <a:close/>
                  <a:moveTo>
                    <a:pt x="11354" y="1354"/>
                  </a:moveTo>
                  <a:cubicBezTo>
                    <a:pt x="11200" y="1354"/>
                    <a:pt x="11169" y="1354"/>
                    <a:pt x="11108" y="1545"/>
                  </a:cubicBezTo>
                  <a:cubicBezTo>
                    <a:pt x="11077" y="1659"/>
                    <a:pt x="10985" y="1621"/>
                    <a:pt x="10892" y="1774"/>
                  </a:cubicBezTo>
                  <a:cubicBezTo>
                    <a:pt x="10800" y="1965"/>
                    <a:pt x="11354" y="1888"/>
                    <a:pt x="11292" y="1965"/>
                  </a:cubicBezTo>
                  <a:cubicBezTo>
                    <a:pt x="11262" y="2155"/>
                    <a:pt x="10800" y="1850"/>
                    <a:pt x="10800" y="2003"/>
                  </a:cubicBezTo>
                  <a:cubicBezTo>
                    <a:pt x="10738" y="2155"/>
                    <a:pt x="10892" y="2194"/>
                    <a:pt x="11108" y="2423"/>
                  </a:cubicBezTo>
                  <a:cubicBezTo>
                    <a:pt x="11292" y="2613"/>
                    <a:pt x="11477" y="2308"/>
                    <a:pt x="11446" y="2423"/>
                  </a:cubicBezTo>
                  <a:cubicBezTo>
                    <a:pt x="11354" y="2613"/>
                    <a:pt x="11908" y="2308"/>
                    <a:pt x="11815" y="2423"/>
                  </a:cubicBezTo>
                  <a:cubicBezTo>
                    <a:pt x="11785" y="2613"/>
                    <a:pt x="11292" y="2613"/>
                    <a:pt x="11446" y="2728"/>
                  </a:cubicBezTo>
                  <a:cubicBezTo>
                    <a:pt x="11538" y="2804"/>
                    <a:pt x="11631" y="2957"/>
                    <a:pt x="11785" y="3071"/>
                  </a:cubicBezTo>
                  <a:cubicBezTo>
                    <a:pt x="11969" y="3148"/>
                    <a:pt x="12338" y="3338"/>
                    <a:pt x="12338" y="3148"/>
                  </a:cubicBezTo>
                  <a:cubicBezTo>
                    <a:pt x="12338" y="2957"/>
                    <a:pt x="12554" y="3262"/>
                    <a:pt x="12523" y="3071"/>
                  </a:cubicBezTo>
                  <a:cubicBezTo>
                    <a:pt x="12431" y="2842"/>
                    <a:pt x="12523" y="2957"/>
                    <a:pt x="12646" y="3148"/>
                  </a:cubicBezTo>
                  <a:cubicBezTo>
                    <a:pt x="12800" y="3338"/>
                    <a:pt x="12708" y="2919"/>
                    <a:pt x="12800" y="2957"/>
                  </a:cubicBezTo>
                  <a:cubicBezTo>
                    <a:pt x="12954" y="2957"/>
                    <a:pt x="13077" y="2804"/>
                    <a:pt x="13262" y="2690"/>
                  </a:cubicBezTo>
                  <a:cubicBezTo>
                    <a:pt x="13446" y="2537"/>
                    <a:pt x="13785" y="2499"/>
                    <a:pt x="13631" y="2423"/>
                  </a:cubicBezTo>
                  <a:cubicBezTo>
                    <a:pt x="13446" y="2308"/>
                    <a:pt x="13508" y="2194"/>
                    <a:pt x="13169" y="2270"/>
                  </a:cubicBezTo>
                  <a:cubicBezTo>
                    <a:pt x="12892" y="2384"/>
                    <a:pt x="13354" y="2194"/>
                    <a:pt x="13138" y="2003"/>
                  </a:cubicBezTo>
                  <a:cubicBezTo>
                    <a:pt x="12954" y="1888"/>
                    <a:pt x="13169" y="1774"/>
                    <a:pt x="12892" y="1736"/>
                  </a:cubicBezTo>
                  <a:cubicBezTo>
                    <a:pt x="12615" y="1736"/>
                    <a:pt x="12862" y="2003"/>
                    <a:pt x="12708" y="1888"/>
                  </a:cubicBezTo>
                  <a:cubicBezTo>
                    <a:pt x="12523" y="1850"/>
                    <a:pt x="12738" y="1736"/>
                    <a:pt x="12462" y="1659"/>
                  </a:cubicBezTo>
                  <a:cubicBezTo>
                    <a:pt x="12185" y="1659"/>
                    <a:pt x="11969" y="1125"/>
                    <a:pt x="11477" y="1125"/>
                  </a:cubicBezTo>
                  <a:cubicBezTo>
                    <a:pt x="11169" y="1201"/>
                    <a:pt x="11662" y="1354"/>
                    <a:pt x="11354" y="1354"/>
                  </a:cubicBezTo>
                  <a:close/>
                  <a:moveTo>
                    <a:pt x="10585" y="3148"/>
                  </a:moveTo>
                  <a:cubicBezTo>
                    <a:pt x="10800" y="3224"/>
                    <a:pt x="10400" y="3262"/>
                    <a:pt x="10585" y="3262"/>
                  </a:cubicBezTo>
                  <a:cubicBezTo>
                    <a:pt x="10800" y="3338"/>
                    <a:pt x="10585" y="3491"/>
                    <a:pt x="10800" y="3377"/>
                  </a:cubicBezTo>
                  <a:cubicBezTo>
                    <a:pt x="10985" y="3338"/>
                    <a:pt x="11262" y="3338"/>
                    <a:pt x="11200" y="3224"/>
                  </a:cubicBezTo>
                  <a:cubicBezTo>
                    <a:pt x="11108" y="3071"/>
                    <a:pt x="11385" y="3071"/>
                    <a:pt x="11200" y="3033"/>
                  </a:cubicBezTo>
                  <a:cubicBezTo>
                    <a:pt x="10985" y="2919"/>
                    <a:pt x="11015" y="3033"/>
                    <a:pt x="10831" y="2842"/>
                  </a:cubicBezTo>
                  <a:cubicBezTo>
                    <a:pt x="10646" y="2728"/>
                    <a:pt x="10308" y="2728"/>
                    <a:pt x="10400" y="2842"/>
                  </a:cubicBezTo>
                  <a:cubicBezTo>
                    <a:pt x="10462" y="3033"/>
                    <a:pt x="10215" y="2957"/>
                    <a:pt x="10400" y="3071"/>
                  </a:cubicBezTo>
                  <a:cubicBezTo>
                    <a:pt x="10492" y="3071"/>
                    <a:pt x="10400" y="3071"/>
                    <a:pt x="10585" y="3148"/>
                  </a:cubicBezTo>
                  <a:close/>
                  <a:moveTo>
                    <a:pt x="10123" y="2155"/>
                  </a:moveTo>
                  <a:cubicBezTo>
                    <a:pt x="10215" y="2270"/>
                    <a:pt x="10308" y="2270"/>
                    <a:pt x="10308" y="2079"/>
                  </a:cubicBezTo>
                  <a:cubicBezTo>
                    <a:pt x="10277" y="1888"/>
                    <a:pt x="9938" y="1850"/>
                    <a:pt x="9938" y="2003"/>
                  </a:cubicBezTo>
                  <a:cubicBezTo>
                    <a:pt x="10000" y="2155"/>
                    <a:pt x="10031" y="2079"/>
                    <a:pt x="10123" y="2155"/>
                  </a:cubicBezTo>
                  <a:close/>
                  <a:moveTo>
                    <a:pt x="7323" y="5361"/>
                  </a:moveTo>
                  <a:cubicBezTo>
                    <a:pt x="7538" y="5208"/>
                    <a:pt x="7692" y="5056"/>
                    <a:pt x="7877" y="5094"/>
                  </a:cubicBezTo>
                  <a:cubicBezTo>
                    <a:pt x="8062" y="5208"/>
                    <a:pt x="7969" y="5056"/>
                    <a:pt x="8154" y="5094"/>
                  </a:cubicBezTo>
                  <a:cubicBezTo>
                    <a:pt x="8338" y="5170"/>
                    <a:pt x="8492" y="5094"/>
                    <a:pt x="8677" y="4827"/>
                  </a:cubicBezTo>
                  <a:cubicBezTo>
                    <a:pt x="8862" y="4522"/>
                    <a:pt x="8431" y="4445"/>
                    <a:pt x="8308" y="4522"/>
                  </a:cubicBezTo>
                  <a:cubicBezTo>
                    <a:pt x="8215" y="4560"/>
                    <a:pt x="8062" y="4712"/>
                    <a:pt x="8123" y="4560"/>
                  </a:cubicBezTo>
                  <a:cubicBezTo>
                    <a:pt x="8154" y="4407"/>
                    <a:pt x="7938" y="4522"/>
                    <a:pt x="8031" y="4407"/>
                  </a:cubicBezTo>
                  <a:cubicBezTo>
                    <a:pt x="8123" y="4293"/>
                    <a:pt x="7938" y="4407"/>
                    <a:pt x="7938" y="4102"/>
                  </a:cubicBezTo>
                  <a:cubicBezTo>
                    <a:pt x="7938" y="3873"/>
                    <a:pt x="7754" y="4025"/>
                    <a:pt x="7508" y="4216"/>
                  </a:cubicBezTo>
                  <a:cubicBezTo>
                    <a:pt x="7262" y="4407"/>
                    <a:pt x="7846" y="4407"/>
                    <a:pt x="7662" y="4522"/>
                  </a:cubicBezTo>
                  <a:cubicBezTo>
                    <a:pt x="7446" y="4712"/>
                    <a:pt x="7877" y="4636"/>
                    <a:pt x="7846" y="4750"/>
                  </a:cubicBezTo>
                  <a:cubicBezTo>
                    <a:pt x="7785" y="4941"/>
                    <a:pt x="7662" y="4712"/>
                    <a:pt x="7415" y="4750"/>
                  </a:cubicBezTo>
                  <a:cubicBezTo>
                    <a:pt x="7138" y="4827"/>
                    <a:pt x="7354" y="4750"/>
                    <a:pt x="7046" y="4445"/>
                  </a:cubicBezTo>
                  <a:cubicBezTo>
                    <a:pt x="6677" y="4178"/>
                    <a:pt x="6677" y="4560"/>
                    <a:pt x="6554" y="4331"/>
                  </a:cubicBezTo>
                  <a:cubicBezTo>
                    <a:pt x="6462" y="4102"/>
                    <a:pt x="6338" y="4216"/>
                    <a:pt x="6062" y="4407"/>
                  </a:cubicBezTo>
                  <a:cubicBezTo>
                    <a:pt x="5785" y="4522"/>
                    <a:pt x="6092" y="4407"/>
                    <a:pt x="5877" y="4636"/>
                  </a:cubicBezTo>
                  <a:cubicBezTo>
                    <a:pt x="5692" y="4827"/>
                    <a:pt x="5969" y="4712"/>
                    <a:pt x="5785" y="4827"/>
                  </a:cubicBezTo>
                  <a:cubicBezTo>
                    <a:pt x="5600" y="4979"/>
                    <a:pt x="5785" y="4979"/>
                    <a:pt x="6000" y="5094"/>
                  </a:cubicBezTo>
                  <a:cubicBezTo>
                    <a:pt x="6246" y="5170"/>
                    <a:pt x="6246" y="4979"/>
                    <a:pt x="6277" y="5056"/>
                  </a:cubicBezTo>
                  <a:cubicBezTo>
                    <a:pt x="6338" y="5170"/>
                    <a:pt x="6431" y="5208"/>
                    <a:pt x="6523" y="5056"/>
                  </a:cubicBezTo>
                  <a:cubicBezTo>
                    <a:pt x="6615" y="4865"/>
                    <a:pt x="6677" y="4865"/>
                    <a:pt x="6615" y="4979"/>
                  </a:cubicBezTo>
                  <a:cubicBezTo>
                    <a:pt x="6554" y="5094"/>
                    <a:pt x="6708" y="5094"/>
                    <a:pt x="7077" y="4979"/>
                  </a:cubicBezTo>
                  <a:cubicBezTo>
                    <a:pt x="7446" y="4941"/>
                    <a:pt x="7262" y="5094"/>
                    <a:pt x="6985" y="5094"/>
                  </a:cubicBezTo>
                  <a:cubicBezTo>
                    <a:pt x="6708" y="5170"/>
                    <a:pt x="6277" y="5285"/>
                    <a:pt x="6615" y="5399"/>
                  </a:cubicBezTo>
                  <a:cubicBezTo>
                    <a:pt x="6800" y="5514"/>
                    <a:pt x="7046" y="5399"/>
                    <a:pt x="7323" y="5361"/>
                  </a:cubicBezTo>
                  <a:close/>
                  <a:moveTo>
                    <a:pt x="8862" y="3606"/>
                  </a:moveTo>
                  <a:cubicBezTo>
                    <a:pt x="8738" y="3453"/>
                    <a:pt x="8492" y="3377"/>
                    <a:pt x="8523" y="3491"/>
                  </a:cubicBezTo>
                  <a:cubicBezTo>
                    <a:pt x="8585" y="3606"/>
                    <a:pt x="8615" y="3873"/>
                    <a:pt x="8862" y="3873"/>
                  </a:cubicBezTo>
                  <a:cubicBezTo>
                    <a:pt x="8954" y="3796"/>
                    <a:pt x="9015" y="3796"/>
                    <a:pt x="8862" y="3606"/>
                  </a:cubicBezTo>
                  <a:close/>
                  <a:moveTo>
                    <a:pt x="5908" y="4178"/>
                  </a:moveTo>
                  <a:cubicBezTo>
                    <a:pt x="6092" y="4178"/>
                    <a:pt x="6277" y="4025"/>
                    <a:pt x="6062" y="3911"/>
                  </a:cubicBezTo>
                  <a:cubicBezTo>
                    <a:pt x="5877" y="3758"/>
                    <a:pt x="6369" y="3758"/>
                    <a:pt x="6092" y="3606"/>
                  </a:cubicBezTo>
                  <a:cubicBezTo>
                    <a:pt x="5908" y="3491"/>
                    <a:pt x="5877" y="3567"/>
                    <a:pt x="5815" y="3682"/>
                  </a:cubicBezTo>
                  <a:cubicBezTo>
                    <a:pt x="5785" y="3796"/>
                    <a:pt x="5538" y="3453"/>
                    <a:pt x="5169" y="3873"/>
                  </a:cubicBezTo>
                  <a:cubicBezTo>
                    <a:pt x="4831" y="4178"/>
                    <a:pt x="4985" y="3987"/>
                    <a:pt x="4800" y="4178"/>
                  </a:cubicBezTo>
                  <a:cubicBezTo>
                    <a:pt x="4615" y="4407"/>
                    <a:pt x="4615" y="4102"/>
                    <a:pt x="4462" y="4331"/>
                  </a:cubicBezTo>
                  <a:cubicBezTo>
                    <a:pt x="4277" y="4522"/>
                    <a:pt x="4523" y="4407"/>
                    <a:pt x="4462" y="4522"/>
                  </a:cubicBezTo>
                  <a:cubicBezTo>
                    <a:pt x="4400" y="4560"/>
                    <a:pt x="4523" y="4560"/>
                    <a:pt x="4615" y="4522"/>
                  </a:cubicBezTo>
                  <a:cubicBezTo>
                    <a:pt x="4708" y="4407"/>
                    <a:pt x="4708" y="4560"/>
                    <a:pt x="4831" y="4522"/>
                  </a:cubicBezTo>
                  <a:cubicBezTo>
                    <a:pt x="4923" y="4522"/>
                    <a:pt x="4892" y="4331"/>
                    <a:pt x="4985" y="4522"/>
                  </a:cubicBezTo>
                  <a:cubicBezTo>
                    <a:pt x="5015" y="4712"/>
                    <a:pt x="5200" y="4712"/>
                    <a:pt x="5200" y="4445"/>
                  </a:cubicBezTo>
                  <a:cubicBezTo>
                    <a:pt x="5200" y="4216"/>
                    <a:pt x="5262" y="4712"/>
                    <a:pt x="5446" y="4293"/>
                  </a:cubicBezTo>
                  <a:cubicBezTo>
                    <a:pt x="5538" y="4025"/>
                    <a:pt x="5385" y="4178"/>
                    <a:pt x="5600" y="4025"/>
                  </a:cubicBezTo>
                  <a:cubicBezTo>
                    <a:pt x="5785" y="3911"/>
                    <a:pt x="5477" y="4293"/>
                    <a:pt x="5723" y="4331"/>
                  </a:cubicBezTo>
                  <a:cubicBezTo>
                    <a:pt x="6000" y="4407"/>
                    <a:pt x="5785" y="4178"/>
                    <a:pt x="5908" y="4178"/>
                  </a:cubicBezTo>
                  <a:close/>
                  <a:moveTo>
                    <a:pt x="7138" y="3071"/>
                  </a:moveTo>
                  <a:cubicBezTo>
                    <a:pt x="7262" y="3148"/>
                    <a:pt x="7138" y="3071"/>
                    <a:pt x="7415" y="3071"/>
                  </a:cubicBezTo>
                  <a:cubicBezTo>
                    <a:pt x="7692" y="3148"/>
                    <a:pt x="7877" y="3033"/>
                    <a:pt x="7600" y="2919"/>
                  </a:cubicBezTo>
                  <a:cubicBezTo>
                    <a:pt x="7262" y="2728"/>
                    <a:pt x="7262" y="2919"/>
                    <a:pt x="6985" y="2957"/>
                  </a:cubicBezTo>
                  <a:cubicBezTo>
                    <a:pt x="6708" y="3033"/>
                    <a:pt x="6708" y="3148"/>
                    <a:pt x="6892" y="3071"/>
                  </a:cubicBezTo>
                  <a:cubicBezTo>
                    <a:pt x="6954" y="3071"/>
                    <a:pt x="6954" y="3071"/>
                    <a:pt x="7138" y="3071"/>
                  </a:cubicBezTo>
                  <a:close/>
                  <a:moveTo>
                    <a:pt x="7354" y="3606"/>
                  </a:moveTo>
                  <a:cubicBezTo>
                    <a:pt x="7600" y="3567"/>
                    <a:pt x="7662" y="3453"/>
                    <a:pt x="7415" y="3377"/>
                  </a:cubicBezTo>
                  <a:cubicBezTo>
                    <a:pt x="7231" y="3377"/>
                    <a:pt x="7600" y="3377"/>
                    <a:pt x="7662" y="3262"/>
                  </a:cubicBezTo>
                  <a:cubicBezTo>
                    <a:pt x="7692" y="3148"/>
                    <a:pt x="7354" y="3224"/>
                    <a:pt x="7046" y="3262"/>
                  </a:cubicBezTo>
                  <a:cubicBezTo>
                    <a:pt x="6708" y="3338"/>
                    <a:pt x="6708" y="3377"/>
                    <a:pt x="6769" y="3567"/>
                  </a:cubicBezTo>
                  <a:cubicBezTo>
                    <a:pt x="6862" y="3758"/>
                    <a:pt x="7138" y="3682"/>
                    <a:pt x="7354" y="3606"/>
                  </a:cubicBezTo>
                  <a:close/>
                  <a:moveTo>
                    <a:pt x="10308" y="5094"/>
                  </a:moveTo>
                  <a:cubicBezTo>
                    <a:pt x="10462" y="5094"/>
                    <a:pt x="10585" y="5094"/>
                    <a:pt x="10554" y="4941"/>
                  </a:cubicBezTo>
                  <a:cubicBezTo>
                    <a:pt x="10492" y="4827"/>
                    <a:pt x="10492" y="4712"/>
                    <a:pt x="10585" y="4827"/>
                  </a:cubicBezTo>
                  <a:cubicBezTo>
                    <a:pt x="10677" y="4941"/>
                    <a:pt x="10677" y="4827"/>
                    <a:pt x="10585" y="4712"/>
                  </a:cubicBezTo>
                  <a:cubicBezTo>
                    <a:pt x="10492" y="4522"/>
                    <a:pt x="10646" y="4293"/>
                    <a:pt x="10400" y="4102"/>
                  </a:cubicBezTo>
                  <a:cubicBezTo>
                    <a:pt x="10185" y="3987"/>
                    <a:pt x="10277" y="4293"/>
                    <a:pt x="10185" y="4178"/>
                  </a:cubicBezTo>
                  <a:cubicBezTo>
                    <a:pt x="10031" y="4102"/>
                    <a:pt x="9938" y="4102"/>
                    <a:pt x="9815" y="4178"/>
                  </a:cubicBezTo>
                  <a:cubicBezTo>
                    <a:pt x="9662" y="4216"/>
                    <a:pt x="9846" y="4293"/>
                    <a:pt x="10031" y="4560"/>
                  </a:cubicBezTo>
                  <a:cubicBezTo>
                    <a:pt x="9600" y="4331"/>
                    <a:pt x="9846" y="4293"/>
                    <a:pt x="9600" y="4216"/>
                  </a:cubicBezTo>
                  <a:cubicBezTo>
                    <a:pt x="9385" y="4216"/>
                    <a:pt x="9415" y="4293"/>
                    <a:pt x="9569" y="4522"/>
                  </a:cubicBezTo>
                  <a:cubicBezTo>
                    <a:pt x="9723" y="4712"/>
                    <a:pt x="9569" y="4522"/>
                    <a:pt x="9477" y="4560"/>
                  </a:cubicBezTo>
                  <a:cubicBezTo>
                    <a:pt x="9415" y="4712"/>
                    <a:pt x="9231" y="4636"/>
                    <a:pt x="9323" y="4750"/>
                  </a:cubicBezTo>
                  <a:cubicBezTo>
                    <a:pt x="9385" y="4865"/>
                    <a:pt x="9938" y="4712"/>
                    <a:pt x="10123" y="4712"/>
                  </a:cubicBezTo>
                  <a:cubicBezTo>
                    <a:pt x="10277" y="4712"/>
                    <a:pt x="9754" y="4750"/>
                    <a:pt x="9846" y="4941"/>
                  </a:cubicBezTo>
                  <a:cubicBezTo>
                    <a:pt x="9938" y="5056"/>
                    <a:pt x="9846" y="5208"/>
                    <a:pt x="10031" y="5094"/>
                  </a:cubicBezTo>
                  <a:cubicBezTo>
                    <a:pt x="10123" y="5056"/>
                    <a:pt x="10123" y="5094"/>
                    <a:pt x="10308" y="5094"/>
                  </a:cubicBezTo>
                  <a:close/>
                  <a:moveTo>
                    <a:pt x="19169" y="19710"/>
                  </a:moveTo>
                  <a:cubicBezTo>
                    <a:pt x="19169" y="19596"/>
                    <a:pt x="19262" y="19596"/>
                    <a:pt x="19231" y="19596"/>
                  </a:cubicBezTo>
                  <a:cubicBezTo>
                    <a:pt x="19231" y="19519"/>
                    <a:pt x="19015" y="19596"/>
                    <a:pt x="18831" y="19519"/>
                  </a:cubicBezTo>
                  <a:cubicBezTo>
                    <a:pt x="18708" y="19481"/>
                    <a:pt x="18800" y="19214"/>
                    <a:pt x="18708" y="19405"/>
                  </a:cubicBezTo>
                  <a:cubicBezTo>
                    <a:pt x="18615" y="19596"/>
                    <a:pt x="18738" y="19481"/>
                    <a:pt x="18708" y="19596"/>
                  </a:cubicBezTo>
                  <a:cubicBezTo>
                    <a:pt x="18708" y="19634"/>
                    <a:pt x="18800" y="19596"/>
                    <a:pt x="18831" y="19634"/>
                  </a:cubicBezTo>
                  <a:cubicBezTo>
                    <a:pt x="18892" y="19710"/>
                    <a:pt x="18892" y="19634"/>
                    <a:pt x="19138" y="19748"/>
                  </a:cubicBezTo>
                  <a:cubicBezTo>
                    <a:pt x="19169" y="19825"/>
                    <a:pt x="19169" y="19825"/>
                    <a:pt x="19169" y="19710"/>
                  </a:cubicBezTo>
                  <a:close/>
                  <a:moveTo>
                    <a:pt x="19538" y="19825"/>
                  </a:moveTo>
                  <a:cubicBezTo>
                    <a:pt x="19538" y="19710"/>
                    <a:pt x="19600" y="19710"/>
                    <a:pt x="19600" y="19863"/>
                  </a:cubicBezTo>
                  <a:cubicBezTo>
                    <a:pt x="19538" y="20054"/>
                    <a:pt x="19600" y="20015"/>
                    <a:pt x="19692" y="19863"/>
                  </a:cubicBezTo>
                  <a:cubicBezTo>
                    <a:pt x="19785" y="19825"/>
                    <a:pt x="19877" y="19710"/>
                    <a:pt x="19785" y="19710"/>
                  </a:cubicBezTo>
                  <a:cubicBezTo>
                    <a:pt x="19692" y="19634"/>
                    <a:pt x="19631" y="19634"/>
                    <a:pt x="19692" y="19481"/>
                  </a:cubicBezTo>
                  <a:cubicBezTo>
                    <a:pt x="19692" y="19290"/>
                    <a:pt x="19631" y="19290"/>
                    <a:pt x="19538" y="19481"/>
                  </a:cubicBezTo>
                  <a:cubicBezTo>
                    <a:pt x="19446" y="19634"/>
                    <a:pt x="19354" y="19748"/>
                    <a:pt x="19415" y="19939"/>
                  </a:cubicBezTo>
                  <a:cubicBezTo>
                    <a:pt x="19446" y="20054"/>
                    <a:pt x="19508" y="20015"/>
                    <a:pt x="19538" y="19825"/>
                  </a:cubicBezTo>
                  <a:close/>
                  <a:moveTo>
                    <a:pt x="18800" y="18031"/>
                  </a:moveTo>
                  <a:cubicBezTo>
                    <a:pt x="18462" y="17993"/>
                    <a:pt x="18738" y="18107"/>
                    <a:pt x="18831" y="18222"/>
                  </a:cubicBezTo>
                  <a:cubicBezTo>
                    <a:pt x="18923" y="18336"/>
                    <a:pt x="19262" y="18527"/>
                    <a:pt x="19354" y="18413"/>
                  </a:cubicBezTo>
                  <a:cubicBezTo>
                    <a:pt x="19354" y="18260"/>
                    <a:pt x="19077" y="18107"/>
                    <a:pt x="18800" y="18031"/>
                  </a:cubicBezTo>
                  <a:close/>
                  <a:moveTo>
                    <a:pt x="20154" y="19061"/>
                  </a:moveTo>
                  <a:cubicBezTo>
                    <a:pt x="20308" y="18947"/>
                    <a:pt x="20308" y="19100"/>
                    <a:pt x="20585" y="19061"/>
                  </a:cubicBezTo>
                  <a:cubicBezTo>
                    <a:pt x="20892" y="18985"/>
                    <a:pt x="20585" y="19176"/>
                    <a:pt x="20862" y="19100"/>
                  </a:cubicBezTo>
                  <a:cubicBezTo>
                    <a:pt x="21138" y="19061"/>
                    <a:pt x="20708" y="19290"/>
                    <a:pt x="20708" y="19329"/>
                  </a:cubicBezTo>
                  <a:cubicBezTo>
                    <a:pt x="20708" y="19481"/>
                    <a:pt x="20862" y="19481"/>
                    <a:pt x="20954" y="19290"/>
                  </a:cubicBezTo>
                  <a:cubicBezTo>
                    <a:pt x="21046" y="19061"/>
                    <a:pt x="21077" y="19214"/>
                    <a:pt x="21138" y="19061"/>
                  </a:cubicBezTo>
                  <a:cubicBezTo>
                    <a:pt x="21231" y="18871"/>
                    <a:pt x="21292" y="18985"/>
                    <a:pt x="21231" y="19176"/>
                  </a:cubicBezTo>
                  <a:cubicBezTo>
                    <a:pt x="21200" y="19329"/>
                    <a:pt x="21138" y="19481"/>
                    <a:pt x="21231" y="19329"/>
                  </a:cubicBezTo>
                  <a:cubicBezTo>
                    <a:pt x="21385" y="19214"/>
                    <a:pt x="21292" y="19481"/>
                    <a:pt x="21415" y="19481"/>
                  </a:cubicBezTo>
                  <a:cubicBezTo>
                    <a:pt x="21600" y="19481"/>
                    <a:pt x="21477" y="19405"/>
                    <a:pt x="21569" y="19100"/>
                  </a:cubicBezTo>
                  <a:cubicBezTo>
                    <a:pt x="21600" y="18794"/>
                    <a:pt x="21385" y="19100"/>
                    <a:pt x="21508" y="18871"/>
                  </a:cubicBezTo>
                  <a:cubicBezTo>
                    <a:pt x="21600" y="18680"/>
                    <a:pt x="21415" y="18794"/>
                    <a:pt x="21323" y="18985"/>
                  </a:cubicBezTo>
                  <a:cubicBezTo>
                    <a:pt x="21292" y="19176"/>
                    <a:pt x="21292" y="18871"/>
                    <a:pt x="21385" y="18756"/>
                  </a:cubicBezTo>
                  <a:cubicBezTo>
                    <a:pt x="21508" y="18680"/>
                    <a:pt x="21508" y="18565"/>
                    <a:pt x="21415" y="18642"/>
                  </a:cubicBezTo>
                  <a:cubicBezTo>
                    <a:pt x="21323" y="18680"/>
                    <a:pt x="21200" y="18565"/>
                    <a:pt x="21323" y="18451"/>
                  </a:cubicBezTo>
                  <a:cubicBezTo>
                    <a:pt x="21415" y="18260"/>
                    <a:pt x="21292" y="18146"/>
                    <a:pt x="21046" y="18260"/>
                  </a:cubicBezTo>
                  <a:cubicBezTo>
                    <a:pt x="20800" y="18336"/>
                    <a:pt x="20985" y="18146"/>
                    <a:pt x="20862" y="18222"/>
                  </a:cubicBezTo>
                  <a:cubicBezTo>
                    <a:pt x="20708" y="18260"/>
                    <a:pt x="20708" y="18031"/>
                    <a:pt x="20800" y="18031"/>
                  </a:cubicBezTo>
                  <a:cubicBezTo>
                    <a:pt x="20892" y="18031"/>
                    <a:pt x="20769" y="17802"/>
                    <a:pt x="20615" y="18031"/>
                  </a:cubicBezTo>
                  <a:cubicBezTo>
                    <a:pt x="20492" y="18222"/>
                    <a:pt x="20585" y="17917"/>
                    <a:pt x="20677" y="17688"/>
                  </a:cubicBezTo>
                  <a:cubicBezTo>
                    <a:pt x="20677" y="17688"/>
                    <a:pt x="20800" y="17459"/>
                    <a:pt x="20862" y="17344"/>
                  </a:cubicBezTo>
                  <a:cubicBezTo>
                    <a:pt x="20892" y="17268"/>
                    <a:pt x="20862" y="17153"/>
                    <a:pt x="20677" y="17268"/>
                  </a:cubicBezTo>
                  <a:cubicBezTo>
                    <a:pt x="20492" y="17382"/>
                    <a:pt x="20585" y="17497"/>
                    <a:pt x="20492" y="17573"/>
                  </a:cubicBezTo>
                  <a:cubicBezTo>
                    <a:pt x="20400" y="17611"/>
                    <a:pt x="20308" y="18031"/>
                    <a:pt x="20154" y="18413"/>
                  </a:cubicBezTo>
                  <a:cubicBezTo>
                    <a:pt x="20000" y="18680"/>
                    <a:pt x="20092" y="18451"/>
                    <a:pt x="20000" y="18565"/>
                  </a:cubicBezTo>
                  <a:cubicBezTo>
                    <a:pt x="19908" y="18680"/>
                    <a:pt x="19908" y="18680"/>
                    <a:pt x="20062" y="18680"/>
                  </a:cubicBezTo>
                  <a:cubicBezTo>
                    <a:pt x="20215" y="18756"/>
                    <a:pt x="19815" y="18871"/>
                    <a:pt x="19908" y="18985"/>
                  </a:cubicBezTo>
                  <a:cubicBezTo>
                    <a:pt x="19969" y="19061"/>
                    <a:pt x="19969" y="19100"/>
                    <a:pt x="20154" y="19061"/>
                  </a:cubicBezTo>
                  <a:close/>
                  <a:moveTo>
                    <a:pt x="11169" y="18451"/>
                  </a:moveTo>
                  <a:cubicBezTo>
                    <a:pt x="11200" y="18451"/>
                    <a:pt x="11169" y="18222"/>
                    <a:pt x="11200" y="18260"/>
                  </a:cubicBezTo>
                  <a:cubicBezTo>
                    <a:pt x="11262" y="18260"/>
                    <a:pt x="11262" y="18336"/>
                    <a:pt x="11292" y="18451"/>
                  </a:cubicBezTo>
                  <a:cubicBezTo>
                    <a:pt x="11292" y="18642"/>
                    <a:pt x="11446" y="18527"/>
                    <a:pt x="11477" y="18642"/>
                  </a:cubicBezTo>
                  <a:cubicBezTo>
                    <a:pt x="11538" y="18680"/>
                    <a:pt x="11538" y="18527"/>
                    <a:pt x="11723" y="18642"/>
                  </a:cubicBezTo>
                  <a:cubicBezTo>
                    <a:pt x="11908" y="18680"/>
                    <a:pt x="11815" y="18794"/>
                    <a:pt x="11877" y="18756"/>
                  </a:cubicBezTo>
                  <a:cubicBezTo>
                    <a:pt x="11969" y="18680"/>
                    <a:pt x="12000" y="18947"/>
                    <a:pt x="12092" y="18794"/>
                  </a:cubicBezTo>
                  <a:cubicBezTo>
                    <a:pt x="12277" y="18756"/>
                    <a:pt x="12185" y="18871"/>
                    <a:pt x="12338" y="18794"/>
                  </a:cubicBezTo>
                  <a:cubicBezTo>
                    <a:pt x="12462" y="18794"/>
                    <a:pt x="12369" y="18871"/>
                    <a:pt x="12523" y="18871"/>
                  </a:cubicBezTo>
                  <a:cubicBezTo>
                    <a:pt x="12554" y="18871"/>
                    <a:pt x="12554" y="18871"/>
                    <a:pt x="12554" y="18871"/>
                  </a:cubicBezTo>
                  <a:cubicBezTo>
                    <a:pt x="12615" y="18794"/>
                    <a:pt x="12615" y="18756"/>
                    <a:pt x="12615" y="18680"/>
                  </a:cubicBezTo>
                  <a:cubicBezTo>
                    <a:pt x="12646" y="18642"/>
                    <a:pt x="12738" y="18565"/>
                    <a:pt x="12708" y="18680"/>
                  </a:cubicBezTo>
                  <a:cubicBezTo>
                    <a:pt x="12646" y="18756"/>
                    <a:pt x="12738" y="18680"/>
                    <a:pt x="12800" y="18565"/>
                  </a:cubicBezTo>
                  <a:cubicBezTo>
                    <a:pt x="12800" y="18413"/>
                    <a:pt x="12862" y="18527"/>
                    <a:pt x="12800" y="18565"/>
                  </a:cubicBezTo>
                  <a:cubicBezTo>
                    <a:pt x="12738" y="18680"/>
                    <a:pt x="12800" y="18680"/>
                    <a:pt x="12862" y="18642"/>
                  </a:cubicBezTo>
                  <a:cubicBezTo>
                    <a:pt x="12954" y="18565"/>
                    <a:pt x="12862" y="18451"/>
                    <a:pt x="12892" y="18451"/>
                  </a:cubicBezTo>
                  <a:cubicBezTo>
                    <a:pt x="12954" y="18413"/>
                    <a:pt x="13046" y="18527"/>
                    <a:pt x="13138" y="18527"/>
                  </a:cubicBezTo>
                  <a:cubicBezTo>
                    <a:pt x="13231" y="18527"/>
                    <a:pt x="13169" y="18565"/>
                    <a:pt x="13262" y="18527"/>
                  </a:cubicBezTo>
                  <a:cubicBezTo>
                    <a:pt x="13354" y="18527"/>
                    <a:pt x="13323" y="18794"/>
                    <a:pt x="13446" y="18871"/>
                  </a:cubicBezTo>
                  <a:cubicBezTo>
                    <a:pt x="13538" y="18947"/>
                    <a:pt x="13723" y="18794"/>
                    <a:pt x="13631" y="18985"/>
                  </a:cubicBezTo>
                  <a:cubicBezTo>
                    <a:pt x="13631" y="19061"/>
                    <a:pt x="13692" y="19100"/>
                    <a:pt x="13723" y="19176"/>
                  </a:cubicBezTo>
                  <a:cubicBezTo>
                    <a:pt x="13785" y="19214"/>
                    <a:pt x="13692" y="19290"/>
                    <a:pt x="13723" y="19329"/>
                  </a:cubicBezTo>
                  <a:cubicBezTo>
                    <a:pt x="13785" y="19405"/>
                    <a:pt x="13723" y="19329"/>
                    <a:pt x="13785" y="19329"/>
                  </a:cubicBezTo>
                  <a:cubicBezTo>
                    <a:pt x="13815" y="19405"/>
                    <a:pt x="13723" y="19329"/>
                    <a:pt x="13723" y="19481"/>
                  </a:cubicBezTo>
                  <a:cubicBezTo>
                    <a:pt x="13723" y="19596"/>
                    <a:pt x="13877" y="19481"/>
                    <a:pt x="13877" y="19596"/>
                  </a:cubicBezTo>
                  <a:cubicBezTo>
                    <a:pt x="13877" y="19634"/>
                    <a:pt x="13938" y="19596"/>
                    <a:pt x="14031" y="19634"/>
                  </a:cubicBezTo>
                  <a:cubicBezTo>
                    <a:pt x="14123" y="19710"/>
                    <a:pt x="14246" y="19710"/>
                    <a:pt x="14338" y="19710"/>
                  </a:cubicBezTo>
                  <a:cubicBezTo>
                    <a:pt x="14431" y="19710"/>
                    <a:pt x="14492" y="19710"/>
                    <a:pt x="14492" y="19748"/>
                  </a:cubicBezTo>
                  <a:cubicBezTo>
                    <a:pt x="14492" y="19825"/>
                    <a:pt x="14523" y="19748"/>
                    <a:pt x="14615" y="19748"/>
                  </a:cubicBezTo>
                  <a:cubicBezTo>
                    <a:pt x="14708" y="19748"/>
                    <a:pt x="14769" y="20054"/>
                    <a:pt x="14800" y="20054"/>
                  </a:cubicBezTo>
                  <a:cubicBezTo>
                    <a:pt x="14862" y="20015"/>
                    <a:pt x="14862" y="20015"/>
                    <a:pt x="14862" y="20130"/>
                  </a:cubicBezTo>
                  <a:cubicBezTo>
                    <a:pt x="14862" y="20168"/>
                    <a:pt x="14954" y="20244"/>
                    <a:pt x="14954" y="20283"/>
                  </a:cubicBezTo>
                  <a:cubicBezTo>
                    <a:pt x="14954" y="20359"/>
                    <a:pt x="14862" y="20244"/>
                    <a:pt x="14862" y="20283"/>
                  </a:cubicBezTo>
                  <a:cubicBezTo>
                    <a:pt x="14800" y="20283"/>
                    <a:pt x="14892" y="20397"/>
                    <a:pt x="14862" y="20397"/>
                  </a:cubicBezTo>
                  <a:cubicBezTo>
                    <a:pt x="14800" y="20473"/>
                    <a:pt x="14708" y="20283"/>
                    <a:pt x="14677" y="20359"/>
                  </a:cubicBezTo>
                  <a:cubicBezTo>
                    <a:pt x="14615" y="20397"/>
                    <a:pt x="14677" y="20283"/>
                    <a:pt x="14615" y="20283"/>
                  </a:cubicBezTo>
                  <a:cubicBezTo>
                    <a:pt x="14585" y="20283"/>
                    <a:pt x="14677" y="20244"/>
                    <a:pt x="14585" y="20244"/>
                  </a:cubicBezTo>
                  <a:cubicBezTo>
                    <a:pt x="14523" y="20244"/>
                    <a:pt x="14585" y="20130"/>
                    <a:pt x="14523" y="20130"/>
                  </a:cubicBezTo>
                  <a:cubicBezTo>
                    <a:pt x="14492" y="20130"/>
                    <a:pt x="14492" y="20054"/>
                    <a:pt x="14431" y="20054"/>
                  </a:cubicBezTo>
                  <a:cubicBezTo>
                    <a:pt x="14431" y="20130"/>
                    <a:pt x="14523" y="20168"/>
                    <a:pt x="14585" y="20283"/>
                  </a:cubicBezTo>
                  <a:cubicBezTo>
                    <a:pt x="14585" y="20473"/>
                    <a:pt x="14431" y="20473"/>
                    <a:pt x="14431" y="20702"/>
                  </a:cubicBezTo>
                  <a:cubicBezTo>
                    <a:pt x="14492" y="20931"/>
                    <a:pt x="14431" y="20931"/>
                    <a:pt x="14308" y="21084"/>
                  </a:cubicBezTo>
                  <a:cubicBezTo>
                    <a:pt x="14308" y="21122"/>
                    <a:pt x="14246" y="21122"/>
                    <a:pt x="14246" y="21199"/>
                  </a:cubicBezTo>
                  <a:cubicBezTo>
                    <a:pt x="14246" y="21237"/>
                    <a:pt x="14246" y="21237"/>
                    <a:pt x="14246" y="21237"/>
                  </a:cubicBezTo>
                  <a:cubicBezTo>
                    <a:pt x="14338" y="21313"/>
                    <a:pt x="14246" y="21351"/>
                    <a:pt x="14154" y="21351"/>
                  </a:cubicBezTo>
                  <a:cubicBezTo>
                    <a:pt x="14062" y="21351"/>
                    <a:pt x="14123" y="21466"/>
                    <a:pt x="14154" y="21466"/>
                  </a:cubicBezTo>
                  <a:cubicBezTo>
                    <a:pt x="14246" y="21466"/>
                    <a:pt x="14246" y="21542"/>
                    <a:pt x="14246" y="21466"/>
                  </a:cubicBezTo>
                  <a:cubicBezTo>
                    <a:pt x="14308" y="21428"/>
                    <a:pt x="14338" y="21428"/>
                    <a:pt x="14400" y="21428"/>
                  </a:cubicBezTo>
                  <a:cubicBezTo>
                    <a:pt x="14431" y="21351"/>
                    <a:pt x="14492" y="21199"/>
                    <a:pt x="14677" y="21237"/>
                  </a:cubicBezTo>
                  <a:cubicBezTo>
                    <a:pt x="14892" y="21313"/>
                    <a:pt x="14769" y="21237"/>
                    <a:pt x="14769" y="21199"/>
                  </a:cubicBezTo>
                  <a:cubicBezTo>
                    <a:pt x="14800" y="21199"/>
                    <a:pt x="14862" y="21122"/>
                    <a:pt x="14954" y="21122"/>
                  </a:cubicBezTo>
                  <a:cubicBezTo>
                    <a:pt x="15046" y="21122"/>
                    <a:pt x="15108" y="21122"/>
                    <a:pt x="15108" y="21122"/>
                  </a:cubicBezTo>
                  <a:cubicBezTo>
                    <a:pt x="15108" y="21084"/>
                    <a:pt x="15138" y="21084"/>
                    <a:pt x="15138" y="21084"/>
                  </a:cubicBezTo>
                  <a:cubicBezTo>
                    <a:pt x="15046" y="21008"/>
                    <a:pt x="15046" y="21008"/>
                    <a:pt x="15046" y="21008"/>
                  </a:cubicBezTo>
                  <a:cubicBezTo>
                    <a:pt x="15015" y="21008"/>
                    <a:pt x="14892" y="21008"/>
                    <a:pt x="14954" y="20893"/>
                  </a:cubicBezTo>
                  <a:cubicBezTo>
                    <a:pt x="15015" y="20779"/>
                    <a:pt x="15046" y="20817"/>
                    <a:pt x="15046" y="20779"/>
                  </a:cubicBezTo>
                  <a:cubicBezTo>
                    <a:pt x="15108" y="20702"/>
                    <a:pt x="15200" y="20702"/>
                    <a:pt x="15323" y="20664"/>
                  </a:cubicBezTo>
                  <a:cubicBezTo>
                    <a:pt x="15477" y="20588"/>
                    <a:pt x="15415" y="20588"/>
                    <a:pt x="15508" y="20664"/>
                  </a:cubicBezTo>
                  <a:cubicBezTo>
                    <a:pt x="15662" y="20779"/>
                    <a:pt x="15600" y="20664"/>
                    <a:pt x="15662" y="20588"/>
                  </a:cubicBezTo>
                  <a:cubicBezTo>
                    <a:pt x="15754" y="20550"/>
                    <a:pt x="15785" y="20473"/>
                    <a:pt x="15877" y="20397"/>
                  </a:cubicBezTo>
                  <a:cubicBezTo>
                    <a:pt x="15969" y="20283"/>
                    <a:pt x="16123" y="20168"/>
                    <a:pt x="16185" y="20168"/>
                  </a:cubicBezTo>
                  <a:cubicBezTo>
                    <a:pt x="16185" y="20244"/>
                    <a:pt x="16215" y="20168"/>
                    <a:pt x="16277" y="20168"/>
                  </a:cubicBezTo>
                  <a:cubicBezTo>
                    <a:pt x="16954" y="20168"/>
                    <a:pt x="16954" y="20168"/>
                    <a:pt x="16954" y="20168"/>
                  </a:cubicBezTo>
                  <a:cubicBezTo>
                    <a:pt x="16954" y="20054"/>
                    <a:pt x="16954" y="20054"/>
                    <a:pt x="17015" y="20054"/>
                  </a:cubicBezTo>
                  <a:cubicBezTo>
                    <a:pt x="17077" y="20130"/>
                    <a:pt x="17077" y="20054"/>
                    <a:pt x="17077" y="20054"/>
                  </a:cubicBezTo>
                  <a:cubicBezTo>
                    <a:pt x="17108" y="20130"/>
                    <a:pt x="17108" y="20015"/>
                    <a:pt x="17169" y="20015"/>
                  </a:cubicBezTo>
                  <a:cubicBezTo>
                    <a:pt x="17200" y="20015"/>
                    <a:pt x="17077" y="20015"/>
                    <a:pt x="17169" y="19939"/>
                  </a:cubicBezTo>
                  <a:cubicBezTo>
                    <a:pt x="17262" y="19825"/>
                    <a:pt x="17169" y="19863"/>
                    <a:pt x="17262" y="19825"/>
                  </a:cubicBezTo>
                  <a:cubicBezTo>
                    <a:pt x="17292" y="19748"/>
                    <a:pt x="17200" y="19710"/>
                    <a:pt x="17292" y="19596"/>
                  </a:cubicBezTo>
                  <a:cubicBezTo>
                    <a:pt x="17354" y="19519"/>
                    <a:pt x="17262" y="19519"/>
                    <a:pt x="17354" y="19405"/>
                  </a:cubicBezTo>
                  <a:cubicBezTo>
                    <a:pt x="17385" y="19290"/>
                    <a:pt x="17477" y="19100"/>
                    <a:pt x="17477" y="19100"/>
                  </a:cubicBezTo>
                  <a:cubicBezTo>
                    <a:pt x="17477" y="19100"/>
                    <a:pt x="17538" y="19100"/>
                    <a:pt x="17538" y="19176"/>
                  </a:cubicBezTo>
                  <a:cubicBezTo>
                    <a:pt x="17538" y="19214"/>
                    <a:pt x="17569" y="19214"/>
                    <a:pt x="17631" y="19214"/>
                  </a:cubicBezTo>
                  <a:cubicBezTo>
                    <a:pt x="17662" y="19176"/>
                    <a:pt x="17723" y="19100"/>
                    <a:pt x="17754" y="19214"/>
                  </a:cubicBezTo>
                  <a:cubicBezTo>
                    <a:pt x="17846" y="19290"/>
                    <a:pt x="17846" y="19290"/>
                    <a:pt x="17846" y="19405"/>
                  </a:cubicBezTo>
                  <a:cubicBezTo>
                    <a:pt x="17846" y="19481"/>
                    <a:pt x="17846" y="19748"/>
                    <a:pt x="17846" y="19825"/>
                  </a:cubicBezTo>
                  <a:cubicBezTo>
                    <a:pt x="17846" y="19863"/>
                    <a:pt x="17815" y="19863"/>
                    <a:pt x="17846" y="19863"/>
                  </a:cubicBezTo>
                  <a:cubicBezTo>
                    <a:pt x="17908" y="19939"/>
                    <a:pt x="17908" y="19939"/>
                    <a:pt x="17908" y="19939"/>
                  </a:cubicBezTo>
                  <a:cubicBezTo>
                    <a:pt x="17938" y="19939"/>
                    <a:pt x="17938" y="19939"/>
                    <a:pt x="17938" y="20015"/>
                  </a:cubicBezTo>
                  <a:cubicBezTo>
                    <a:pt x="17938" y="20054"/>
                    <a:pt x="17938" y="20130"/>
                    <a:pt x="18000" y="20130"/>
                  </a:cubicBezTo>
                  <a:cubicBezTo>
                    <a:pt x="18185" y="20244"/>
                    <a:pt x="18277" y="20130"/>
                    <a:pt x="18462" y="20015"/>
                  </a:cubicBezTo>
                  <a:cubicBezTo>
                    <a:pt x="18646" y="19863"/>
                    <a:pt x="18431" y="20054"/>
                    <a:pt x="18738" y="20015"/>
                  </a:cubicBezTo>
                  <a:cubicBezTo>
                    <a:pt x="18985" y="20015"/>
                    <a:pt x="18708" y="20054"/>
                    <a:pt x="18523" y="20168"/>
                  </a:cubicBezTo>
                  <a:cubicBezTo>
                    <a:pt x="18338" y="20283"/>
                    <a:pt x="18185" y="20550"/>
                    <a:pt x="18277" y="20779"/>
                  </a:cubicBezTo>
                  <a:cubicBezTo>
                    <a:pt x="18369" y="21008"/>
                    <a:pt x="18523" y="20817"/>
                    <a:pt x="18646" y="20550"/>
                  </a:cubicBezTo>
                  <a:cubicBezTo>
                    <a:pt x="18831" y="20283"/>
                    <a:pt x="18831" y="20550"/>
                    <a:pt x="19077" y="20283"/>
                  </a:cubicBezTo>
                  <a:cubicBezTo>
                    <a:pt x="19262" y="20130"/>
                    <a:pt x="19538" y="20168"/>
                    <a:pt x="19446" y="20054"/>
                  </a:cubicBezTo>
                  <a:cubicBezTo>
                    <a:pt x="19354" y="19939"/>
                    <a:pt x="19323" y="19825"/>
                    <a:pt x="19231" y="19863"/>
                  </a:cubicBezTo>
                  <a:cubicBezTo>
                    <a:pt x="19138" y="19939"/>
                    <a:pt x="18800" y="19825"/>
                    <a:pt x="18800" y="19748"/>
                  </a:cubicBezTo>
                  <a:cubicBezTo>
                    <a:pt x="18831" y="19634"/>
                    <a:pt x="18646" y="19748"/>
                    <a:pt x="18615" y="19481"/>
                  </a:cubicBezTo>
                  <a:cubicBezTo>
                    <a:pt x="18523" y="19100"/>
                    <a:pt x="18708" y="18871"/>
                    <a:pt x="18523" y="18947"/>
                  </a:cubicBezTo>
                  <a:cubicBezTo>
                    <a:pt x="18246" y="19061"/>
                    <a:pt x="18431" y="18947"/>
                    <a:pt x="18615" y="18756"/>
                  </a:cubicBezTo>
                  <a:cubicBezTo>
                    <a:pt x="18738" y="18642"/>
                    <a:pt x="18800" y="18527"/>
                    <a:pt x="18615" y="18413"/>
                  </a:cubicBezTo>
                  <a:cubicBezTo>
                    <a:pt x="18462" y="18222"/>
                    <a:pt x="17662" y="18527"/>
                    <a:pt x="17477" y="18794"/>
                  </a:cubicBezTo>
                  <a:cubicBezTo>
                    <a:pt x="17262" y="19329"/>
                    <a:pt x="16954" y="19519"/>
                    <a:pt x="17108" y="19329"/>
                  </a:cubicBezTo>
                  <a:cubicBezTo>
                    <a:pt x="17262" y="19176"/>
                    <a:pt x="17477" y="18527"/>
                    <a:pt x="17815" y="18336"/>
                  </a:cubicBezTo>
                  <a:cubicBezTo>
                    <a:pt x="18246" y="18146"/>
                    <a:pt x="17754" y="17993"/>
                    <a:pt x="18431" y="17878"/>
                  </a:cubicBezTo>
                  <a:cubicBezTo>
                    <a:pt x="19262" y="17688"/>
                    <a:pt x="19415" y="18260"/>
                    <a:pt x="19969" y="17611"/>
                  </a:cubicBezTo>
                  <a:cubicBezTo>
                    <a:pt x="20492" y="17039"/>
                    <a:pt x="20400" y="17497"/>
                    <a:pt x="20523" y="17268"/>
                  </a:cubicBezTo>
                  <a:cubicBezTo>
                    <a:pt x="20708" y="17039"/>
                    <a:pt x="20892" y="17077"/>
                    <a:pt x="20769" y="16810"/>
                  </a:cubicBezTo>
                  <a:cubicBezTo>
                    <a:pt x="20677" y="16505"/>
                    <a:pt x="20862" y="16657"/>
                    <a:pt x="20769" y="16428"/>
                  </a:cubicBezTo>
                  <a:cubicBezTo>
                    <a:pt x="20677" y="16199"/>
                    <a:pt x="20585" y="16390"/>
                    <a:pt x="20431" y="16161"/>
                  </a:cubicBezTo>
                  <a:cubicBezTo>
                    <a:pt x="20308" y="15894"/>
                    <a:pt x="20154" y="16085"/>
                    <a:pt x="19908" y="16314"/>
                  </a:cubicBezTo>
                  <a:cubicBezTo>
                    <a:pt x="19631" y="16543"/>
                    <a:pt x="19600" y="16276"/>
                    <a:pt x="19815" y="16199"/>
                  </a:cubicBezTo>
                  <a:cubicBezTo>
                    <a:pt x="20062" y="16161"/>
                    <a:pt x="20000" y="16008"/>
                    <a:pt x="20246" y="15970"/>
                  </a:cubicBezTo>
                  <a:cubicBezTo>
                    <a:pt x="20492" y="15894"/>
                    <a:pt x="20400" y="15779"/>
                    <a:pt x="20154" y="15741"/>
                  </a:cubicBezTo>
                  <a:cubicBezTo>
                    <a:pt x="19908" y="15741"/>
                    <a:pt x="20092" y="15627"/>
                    <a:pt x="19815" y="15550"/>
                  </a:cubicBezTo>
                  <a:cubicBezTo>
                    <a:pt x="19538" y="15474"/>
                    <a:pt x="19785" y="15360"/>
                    <a:pt x="19600" y="15245"/>
                  </a:cubicBezTo>
                  <a:cubicBezTo>
                    <a:pt x="19415" y="15131"/>
                    <a:pt x="19262" y="15016"/>
                    <a:pt x="19415" y="14787"/>
                  </a:cubicBezTo>
                  <a:cubicBezTo>
                    <a:pt x="19508" y="14482"/>
                    <a:pt x="19138" y="14596"/>
                    <a:pt x="19262" y="14406"/>
                  </a:cubicBezTo>
                  <a:cubicBezTo>
                    <a:pt x="19354" y="14253"/>
                    <a:pt x="19138" y="14253"/>
                    <a:pt x="19077" y="13948"/>
                  </a:cubicBezTo>
                  <a:cubicBezTo>
                    <a:pt x="19077" y="13719"/>
                    <a:pt x="19015" y="13871"/>
                    <a:pt x="18985" y="13719"/>
                  </a:cubicBezTo>
                  <a:cubicBezTo>
                    <a:pt x="18923" y="13490"/>
                    <a:pt x="18892" y="13642"/>
                    <a:pt x="18738" y="13299"/>
                  </a:cubicBezTo>
                  <a:cubicBezTo>
                    <a:pt x="18615" y="12955"/>
                    <a:pt x="18615" y="13070"/>
                    <a:pt x="18462" y="13299"/>
                  </a:cubicBezTo>
                  <a:cubicBezTo>
                    <a:pt x="18338" y="13490"/>
                    <a:pt x="18431" y="13871"/>
                    <a:pt x="18246" y="13833"/>
                  </a:cubicBezTo>
                  <a:cubicBezTo>
                    <a:pt x="18000" y="13757"/>
                    <a:pt x="18246" y="13871"/>
                    <a:pt x="18000" y="14024"/>
                  </a:cubicBezTo>
                  <a:cubicBezTo>
                    <a:pt x="17723" y="14138"/>
                    <a:pt x="17815" y="13757"/>
                    <a:pt x="17538" y="13757"/>
                  </a:cubicBezTo>
                  <a:cubicBezTo>
                    <a:pt x="17292" y="13757"/>
                    <a:pt x="17569" y="13642"/>
                    <a:pt x="17446" y="13604"/>
                  </a:cubicBezTo>
                  <a:cubicBezTo>
                    <a:pt x="17292" y="13490"/>
                    <a:pt x="17477" y="13490"/>
                    <a:pt x="17385" y="13223"/>
                  </a:cubicBezTo>
                  <a:cubicBezTo>
                    <a:pt x="17292" y="13070"/>
                    <a:pt x="17538" y="12803"/>
                    <a:pt x="17446" y="12688"/>
                  </a:cubicBezTo>
                  <a:cubicBezTo>
                    <a:pt x="17354" y="12574"/>
                    <a:pt x="17354" y="12879"/>
                    <a:pt x="17292" y="12765"/>
                  </a:cubicBezTo>
                  <a:cubicBezTo>
                    <a:pt x="17262" y="12650"/>
                    <a:pt x="16923" y="12650"/>
                    <a:pt x="16923" y="12536"/>
                  </a:cubicBezTo>
                  <a:cubicBezTo>
                    <a:pt x="16954" y="12345"/>
                    <a:pt x="16769" y="12269"/>
                    <a:pt x="16554" y="12040"/>
                  </a:cubicBezTo>
                  <a:cubicBezTo>
                    <a:pt x="16185" y="11734"/>
                    <a:pt x="16492" y="12421"/>
                    <a:pt x="15662" y="11925"/>
                  </a:cubicBezTo>
                  <a:cubicBezTo>
                    <a:pt x="15292" y="11734"/>
                    <a:pt x="15292" y="12269"/>
                    <a:pt x="15385" y="12345"/>
                  </a:cubicBezTo>
                  <a:cubicBezTo>
                    <a:pt x="15477" y="12459"/>
                    <a:pt x="15415" y="12650"/>
                    <a:pt x="15385" y="12765"/>
                  </a:cubicBezTo>
                  <a:cubicBezTo>
                    <a:pt x="15292" y="12879"/>
                    <a:pt x="15385" y="12803"/>
                    <a:pt x="15477" y="13108"/>
                  </a:cubicBezTo>
                  <a:cubicBezTo>
                    <a:pt x="15569" y="13337"/>
                    <a:pt x="15477" y="13337"/>
                    <a:pt x="15415" y="13528"/>
                  </a:cubicBezTo>
                  <a:cubicBezTo>
                    <a:pt x="15385" y="13719"/>
                    <a:pt x="15292" y="13604"/>
                    <a:pt x="15231" y="13833"/>
                  </a:cubicBezTo>
                  <a:cubicBezTo>
                    <a:pt x="15200" y="14062"/>
                    <a:pt x="15569" y="13948"/>
                    <a:pt x="15692" y="14596"/>
                  </a:cubicBezTo>
                  <a:cubicBezTo>
                    <a:pt x="15846" y="15245"/>
                    <a:pt x="15385" y="15627"/>
                    <a:pt x="15108" y="15741"/>
                  </a:cubicBezTo>
                  <a:cubicBezTo>
                    <a:pt x="14769" y="15894"/>
                    <a:pt x="15108" y="15894"/>
                    <a:pt x="15108" y="16276"/>
                  </a:cubicBezTo>
                  <a:cubicBezTo>
                    <a:pt x="15108" y="16543"/>
                    <a:pt x="15323" y="16962"/>
                    <a:pt x="15200" y="17039"/>
                  </a:cubicBezTo>
                  <a:cubicBezTo>
                    <a:pt x="15046" y="17153"/>
                    <a:pt x="15292" y="17459"/>
                    <a:pt x="15108" y="17268"/>
                  </a:cubicBezTo>
                  <a:cubicBezTo>
                    <a:pt x="14862" y="17077"/>
                    <a:pt x="15046" y="17611"/>
                    <a:pt x="14862" y="17459"/>
                  </a:cubicBezTo>
                  <a:cubicBezTo>
                    <a:pt x="14677" y="17268"/>
                    <a:pt x="14800" y="17191"/>
                    <a:pt x="14431" y="16810"/>
                  </a:cubicBezTo>
                  <a:cubicBezTo>
                    <a:pt x="14215" y="16543"/>
                    <a:pt x="14400" y="16390"/>
                    <a:pt x="14308" y="16161"/>
                  </a:cubicBezTo>
                  <a:cubicBezTo>
                    <a:pt x="14215" y="15779"/>
                    <a:pt x="14492" y="15665"/>
                    <a:pt x="14215" y="15627"/>
                  </a:cubicBezTo>
                  <a:cubicBezTo>
                    <a:pt x="13723" y="15436"/>
                    <a:pt x="13723" y="15627"/>
                    <a:pt x="13631" y="15550"/>
                  </a:cubicBezTo>
                  <a:cubicBezTo>
                    <a:pt x="13508" y="15474"/>
                    <a:pt x="13600" y="15360"/>
                    <a:pt x="13169" y="15245"/>
                  </a:cubicBezTo>
                  <a:cubicBezTo>
                    <a:pt x="12738" y="15093"/>
                    <a:pt x="13231" y="15016"/>
                    <a:pt x="12554" y="14711"/>
                  </a:cubicBezTo>
                  <a:cubicBezTo>
                    <a:pt x="11908" y="14367"/>
                    <a:pt x="11815" y="15016"/>
                    <a:pt x="11815" y="14596"/>
                  </a:cubicBezTo>
                  <a:cubicBezTo>
                    <a:pt x="11815" y="14177"/>
                    <a:pt x="11723" y="14253"/>
                    <a:pt x="11662" y="13948"/>
                  </a:cubicBezTo>
                  <a:cubicBezTo>
                    <a:pt x="11662" y="13719"/>
                    <a:pt x="11292" y="14062"/>
                    <a:pt x="11262" y="13528"/>
                  </a:cubicBezTo>
                  <a:cubicBezTo>
                    <a:pt x="11200" y="12955"/>
                    <a:pt x="11662" y="12116"/>
                    <a:pt x="11785" y="12154"/>
                  </a:cubicBezTo>
                  <a:cubicBezTo>
                    <a:pt x="11877" y="12154"/>
                    <a:pt x="11785" y="11811"/>
                    <a:pt x="12000" y="11811"/>
                  </a:cubicBezTo>
                  <a:cubicBezTo>
                    <a:pt x="12185" y="11811"/>
                    <a:pt x="12431" y="11734"/>
                    <a:pt x="12185" y="11505"/>
                  </a:cubicBezTo>
                  <a:cubicBezTo>
                    <a:pt x="12000" y="11276"/>
                    <a:pt x="12431" y="11505"/>
                    <a:pt x="12462" y="11200"/>
                  </a:cubicBezTo>
                  <a:cubicBezTo>
                    <a:pt x="12523" y="10933"/>
                    <a:pt x="12708" y="11582"/>
                    <a:pt x="12954" y="11047"/>
                  </a:cubicBezTo>
                  <a:cubicBezTo>
                    <a:pt x="13169" y="10513"/>
                    <a:pt x="13262" y="10666"/>
                    <a:pt x="12800" y="10513"/>
                  </a:cubicBezTo>
                  <a:cubicBezTo>
                    <a:pt x="12462" y="10437"/>
                    <a:pt x="12615" y="10322"/>
                    <a:pt x="12369" y="10208"/>
                  </a:cubicBezTo>
                  <a:cubicBezTo>
                    <a:pt x="12646" y="10170"/>
                    <a:pt x="12954" y="10742"/>
                    <a:pt x="13231" y="10399"/>
                  </a:cubicBezTo>
                  <a:cubicBezTo>
                    <a:pt x="13446" y="10017"/>
                    <a:pt x="13446" y="10093"/>
                    <a:pt x="13262" y="9902"/>
                  </a:cubicBezTo>
                  <a:cubicBezTo>
                    <a:pt x="13046" y="9788"/>
                    <a:pt x="13508" y="9788"/>
                    <a:pt x="13600" y="9902"/>
                  </a:cubicBezTo>
                  <a:cubicBezTo>
                    <a:pt x="13692" y="10017"/>
                    <a:pt x="13785" y="10093"/>
                    <a:pt x="13815" y="10208"/>
                  </a:cubicBezTo>
                  <a:cubicBezTo>
                    <a:pt x="13877" y="10322"/>
                    <a:pt x="13938" y="10399"/>
                    <a:pt x="14062" y="10322"/>
                  </a:cubicBezTo>
                  <a:cubicBezTo>
                    <a:pt x="14154" y="10284"/>
                    <a:pt x="13785" y="10170"/>
                    <a:pt x="13938" y="10017"/>
                  </a:cubicBezTo>
                  <a:cubicBezTo>
                    <a:pt x="14062" y="9979"/>
                    <a:pt x="14123" y="9788"/>
                    <a:pt x="14215" y="9788"/>
                  </a:cubicBezTo>
                  <a:cubicBezTo>
                    <a:pt x="14338" y="9864"/>
                    <a:pt x="14338" y="9635"/>
                    <a:pt x="14492" y="9635"/>
                  </a:cubicBezTo>
                  <a:cubicBezTo>
                    <a:pt x="14585" y="9635"/>
                    <a:pt x="14615" y="9368"/>
                    <a:pt x="14431" y="9215"/>
                  </a:cubicBezTo>
                  <a:cubicBezTo>
                    <a:pt x="14246" y="9025"/>
                    <a:pt x="14492" y="9101"/>
                    <a:pt x="14338" y="8910"/>
                  </a:cubicBezTo>
                  <a:cubicBezTo>
                    <a:pt x="14215" y="8719"/>
                    <a:pt x="14523" y="8910"/>
                    <a:pt x="14585" y="8719"/>
                  </a:cubicBezTo>
                  <a:cubicBezTo>
                    <a:pt x="14615" y="8490"/>
                    <a:pt x="14431" y="8681"/>
                    <a:pt x="14523" y="8490"/>
                  </a:cubicBezTo>
                  <a:cubicBezTo>
                    <a:pt x="14615" y="8300"/>
                    <a:pt x="14338" y="8490"/>
                    <a:pt x="14308" y="8261"/>
                  </a:cubicBezTo>
                  <a:cubicBezTo>
                    <a:pt x="14308" y="8071"/>
                    <a:pt x="14062" y="8185"/>
                    <a:pt x="13877" y="8071"/>
                  </a:cubicBezTo>
                  <a:cubicBezTo>
                    <a:pt x="13631" y="7956"/>
                    <a:pt x="13785" y="8071"/>
                    <a:pt x="13600" y="8071"/>
                  </a:cubicBezTo>
                  <a:cubicBezTo>
                    <a:pt x="13415" y="8071"/>
                    <a:pt x="13508" y="8414"/>
                    <a:pt x="13600" y="8490"/>
                  </a:cubicBezTo>
                  <a:cubicBezTo>
                    <a:pt x="13723" y="8567"/>
                    <a:pt x="13631" y="8681"/>
                    <a:pt x="13538" y="8681"/>
                  </a:cubicBezTo>
                  <a:cubicBezTo>
                    <a:pt x="13446" y="8605"/>
                    <a:pt x="13538" y="8948"/>
                    <a:pt x="13354" y="9139"/>
                  </a:cubicBezTo>
                  <a:cubicBezTo>
                    <a:pt x="13231" y="9254"/>
                    <a:pt x="13354" y="9368"/>
                    <a:pt x="13169" y="9483"/>
                  </a:cubicBezTo>
                  <a:cubicBezTo>
                    <a:pt x="12985" y="9559"/>
                    <a:pt x="13077" y="9444"/>
                    <a:pt x="12892" y="9254"/>
                  </a:cubicBezTo>
                  <a:cubicBezTo>
                    <a:pt x="12708" y="9025"/>
                    <a:pt x="12985" y="9101"/>
                    <a:pt x="12985" y="8910"/>
                  </a:cubicBezTo>
                  <a:cubicBezTo>
                    <a:pt x="12985" y="8796"/>
                    <a:pt x="12738" y="8261"/>
                    <a:pt x="12554" y="8414"/>
                  </a:cubicBezTo>
                  <a:cubicBezTo>
                    <a:pt x="12431" y="8605"/>
                    <a:pt x="12523" y="9101"/>
                    <a:pt x="12338" y="8834"/>
                  </a:cubicBezTo>
                  <a:cubicBezTo>
                    <a:pt x="12185" y="8681"/>
                    <a:pt x="12431" y="8719"/>
                    <a:pt x="12277" y="8490"/>
                  </a:cubicBezTo>
                  <a:cubicBezTo>
                    <a:pt x="12092" y="8300"/>
                    <a:pt x="12462" y="8376"/>
                    <a:pt x="12277" y="8261"/>
                  </a:cubicBezTo>
                  <a:cubicBezTo>
                    <a:pt x="12062" y="8071"/>
                    <a:pt x="12062" y="8300"/>
                    <a:pt x="11908" y="8185"/>
                  </a:cubicBezTo>
                  <a:cubicBezTo>
                    <a:pt x="11723" y="8071"/>
                    <a:pt x="12154" y="7880"/>
                    <a:pt x="12062" y="7842"/>
                  </a:cubicBezTo>
                  <a:cubicBezTo>
                    <a:pt x="11969" y="7727"/>
                    <a:pt x="11723" y="7613"/>
                    <a:pt x="11723" y="7346"/>
                  </a:cubicBezTo>
                  <a:cubicBezTo>
                    <a:pt x="11723" y="7117"/>
                    <a:pt x="11385" y="6888"/>
                    <a:pt x="11262" y="6888"/>
                  </a:cubicBezTo>
                  <a:cubicBezTo>
                    <a:pt x="11077" y="6811"/>
                    <a:pt x="11200" y="7002"/>
                    <a:pt x="11077" y="7002"/>
                  </a:cubicBezTo>
                  <a:cubicBezTo>
                    <a:pt x="10892" y="7078"/>
                    <a:pt x="11077" y="7117"/>
                    <a:pt x="10892" y="7231"/>
                  </a:cubicBezTo>
                  <a:cubicBezTo>
                    <a:pt x="10677" y="7346"/>
                    <a:pt x="10923" y="7613"/>
                    <a:pt x="10892" y="7727"/>
                  </a:cubicBezTo>
                  <a:cubicBezTo>
                    <a:pt x="10831" y="7880"/>
                    <a:pt x="10831" y="8032"/>
                    <a:pt x="11108" y="8147"/>
                  </a:cubicBezTo>
                  <a:cubicBezTo>
                    <a:pt x="11385" y="8261"/>
                    <a:pt x="11477" y="8414"/>
                    <a:pt x="11354" y="8567"/>
                  </a:cubicBezTo>
                  <a:cubicBezTo>
                    <a:pt x="11200" y="8605"/>
                    <a:pt x="11292" y="8719"/>
                    <a:pt x="11446" y="8681"/>
                  </a:cubicBezTo>
                  <a:cubicBezTo>
                    <a:pt x="11569" y="8567"/>
                    <a:pt x="11569" y="8719"/>
                    <a:pt x="11385" y="8948"/>
                  </a:cubicBezTo>
                  <a:cubicBezTo>
                    <a:pt x="11169" y="9139"/>
                    <a:pt x="11169" y="8910"/>
                    <a:pt x="11108" y="9101"/>
                  </a:cubicBezTo>
                  <a:cubicBezTo>
                    <a:pt x="11015" y="9254"/>
                    <a:pt x="11292" y="9673"/>
                    <a:pt x="11077" y="9483"/>
                  </a:cubicBezTo>
                  <a:cubicBezTo>
                    <a:pt x="10892" y="9330"/>
                    <a:pt x="10892" y="9330"/>
                    <a:pt x="10923" y="9139"/>
                  </a:cubicBezTo>
                  <a:cubicBezTo>
                    <a:pt x="10985" y="9025"/>
                    <a:pt x="10985" y="8910"/>
                    <a:pt x="10831" y="8910"/>
                  </a:cubicBezTo>
                  <a:cubicBezTo>
                    <a:pt x="10646" y="8948"/>
                    <a:pt x="10585" y="8719"/>
                    <a:pt x="10400" y="8834"/>
                  </a:cubicBezTo>
                  <a:cubicBezTo>
                    <a:pt x="10215" y="8948"/>
                    <a:pt x="10462" y="9139"/>
                    <a:pt x="10277" y="9215"/>
                  </a:cubicBezTo>
                  <a:cubicBezTo>
                    <a:pt x="10123" y="9254"/>
                    <a:pt x="10185" y="9101"/>
                    <a:pt x="9815" y="9215"/>
                  </a:cubicBezTo>
                  <a:cubicBezTo>
                    <a:pt x="9292" y="9330"/>
                    <a:pt x="9231" y="8948"/>
                    <a:pt x="9108" y="9025"/>
                  </a:cubicBezTo>
                  <a:cubicBezTo>
                    <a:pt x="8769" y="9215"/>
                    <a:pt x="8677" y="8567"/>
                    <a:pt x="8431" y="8605"/>
                  </a:cubicBezTo>
                  <a:cubicBezTo>
                    <a:pt x="8246" y="8605"/>
                    <a:pt x="7785" y="8719"/>
                    <a:pt x="7877" y="8948"/>
                  </a:cubicBezTo>
                  <a:cubicBezTo>
                    <a:pt x="7969" y="9139"/>
                    <a:pt x="8246" y="8796"/>
                    <a:pt x="8338" y="8910"/>
                  </a:cubicBezTo>
                  <a:cubicBezTo>
                    <a:pt x="8492" y="8948"/>
                    <a:pt x="8123" y="8948"/>
                    <a:pt x="8062" y="9139"/>
                  </a:cubicBezTo>
                  <a:cubicBezTo>
                    <a:pt x="8031" y="9330"/>
                    <a:pt x="8400" y="9788"/>
                    <a:pt x="8031" y="9444"/>
                  </a:cubicBezTo>
                  <a:cubicBezTo>
                    <a:pt x="7662" y="9139"/>
                    <a:pt x="7692" y="9330"/>
                    <a:pt x="7538" y="9139"/>
                  </a:cubicBezTo>
                  <a:cubicBezTo>
                    <a:pt x="7415" y="8910"/>
                    <a:pt x="7538" y="9215"/>
                    <a:pt x="7077" y="9215"/>
                  </a:cubicBezTo>
                  <a:cubicBezTo>
                    <a:pt x="6677" y="9254"/>
                    <a:pt x="6092" y="9215"/>
                    <a:pt x="6277" y="9025"/>
                  </a:cubicBezTo>
                  <a:cubicBezTo>
                    <a:pt x="6462" y="8834"/>
                    <a:pt x="6708" y="9025"/>
                    <a:pt x="6523" y="8834"/>
                  </a:cubicBezTo>
                  <a:cubicBezTo>
                    <a:pt x="6369" y="8681"/>
                    <a:pt x="6277" y="8490"/>
                    <a:pt x="6000" y="8567"/>
                  </a:cubicBezTo>
                  <a:cubicBezTo>
                    <a:pt x="5723" y="8605"/>
                    <a:pt x="5446" y="8414"/>
                    <a:pt x="5200" y="8376"/>
                  </a:cubicBezTo>
                  <a:cubicBezTo>
                    <a:pt x="4923" y="8261"/>
                    <a:pt x="4738" y="8032"/>
                    <a:pt x="4523" y="8071"/>
                  </a:cubicBezTo>
                  <a:cubicBezTo>
                    <a:pt x="4215" y="8071"/>
                    <a:pt x="4400" y="8376"/>
                    <a:pt x="4185" y="8300"/>
                  </a:cubicBezTo>
                  <a:cubicBezTo>
                    <a:pt x="3938" y="8261"/>
                    <a:pt x="4215" y="7842"/>
                    <a:pt x="3908" y="7880"/>
                  </a:cubicBezTo>
                  <a:cubicBezTo>
                    <a:pt x="3754" y="7956"/>
                    <a:pt x="3938" y="8490"/>
                    <a:pt x="3631" y="8261"/>
                  </a:cubicBezTo>
                  <a:cubicBezTo>
                    <a:pt x="3446" y="8147"/>
                    <a:pt x="3323" y="7498"/>
                    <a:pt x="3138" y="7651"/>
                  </a:cubicBezTo>
                  <a:cubicBezTo>
                    <a:pt x="2923" y="7880"/>
                    <a:pt x="3446" y="7727"/>
                    <a:pt x="3046" y="8032"/>
                  </a:cubicBezTo>
                  <a:cubicBezTo>
                    <a:pt x="2769" y="8185"/>
                    <a:pt x="3108" y="7880"/>
                    <a:pt x="2646" y="8147"/>
                  </a:cubicBezTo>
                  <a:cubicBezTo>
                    <a:pt x="2123" y="8376"/>
                    <a:pt x="2369" y="8185"/>
                    <a:pt x="2646" y="8032"/>
                  </a:cubicBezTo>
                  <a:cubicBezTo>
                    <a:pt x="2923" y="7842"/>
                    <a:pt x="2862" y="7842"/>
                    <a:pt x="2738" y="7880"/>
                  </a:cubicBezTo>
                  <a:cubicBezTo>
                    <a:pt x="2554" y="7956"/>
                    <a:pt x="2585" y="7765"/>
                    <a:pt x="2308" y="8032"/>
                  </a:cubicBezTo>
                  <a:cubicBezTo>
                    <a:pt x="2062" y="8185"/>
                    <a:pt x="2215" y="7956"/>
                    <a:pt x="1938" y="8261"/>
                  </a:cubicBezTo>
                  <a:cubicBezTo>
                    <a:pt x="1662" y="8490"/>
                    <a:pt x="1508" y="8490"/>
                    <a:pt x="1600" y="8605"/>
                  </a:cubicBezTo>
                  <a:cubicBezTo>
                    <a:pt x="1662" y="8719"/>
                    <a:pt x="1477" y="8567"/>
                    <a:pt x="1323" y="8681"/>
                  </a:cubicBezTo>
                  <a:cubicBezTo>
                    <a:pt x="1169" y="8719"/>
                    <a:pt x="1292" y="8567"/>
                    <a:pt x="985" y="8567"/>
                  </a:cubicBezTo>
                  <a:cubicBezTo>
                    <a:pt x="677" y="8567"/>
                    <a:pt x="431" y="8147"/>
                    <a:pt x="0" y="8185"/>
                  </a:cubicBezTo>
                  <a:cubicBezTo>
                    <a:pt x="0" y="13070"/>
                    <a:pt x="0" y="13070"/>
                    <a:pt x="0" y="13070"/>
                  </a:cubicBezTo>
                  <a:cubicBezTo>
                    <a:pt x="185" y="13184"/>
                    <a:pt x="92" y="12994"/>
                    <a:pt x="154" y="13070"/>
                  </a:cubicBezTo>
                  <a:cubicBezTo>
                    <a:pt x="246" y="13108"/>
                    <a:pt x="246" y="13108"/>
                    <a:pt x="308" y="13108"/>
                  </a:cubicBezTo>
                  <a:cubicBezTo>
                    <a:pt x="338" y="13070"/>
                    <a:pt x="492" y="12994"/>
                    <a:pt x="492" y="13108"/>
                  </a:cubicBezTo>
                  <a:cubicBezTo>
                    <a:pt x="431" y="13184"/>
                    <a:pt x="400" y="13184"/>
                    <a:pt x="492" y="13223"/>
                  </a:cubicBezTo>
                  <a:cubicBezTo>
                    <a:pt x="615" y="13299"/>
                    <a:pt x="492" y="13337"/>
                    <a:pt x="708" y="13490"/>
                  </a:cubicBezTo>
                  <a:cubicBezTo>
                    <a:pt x="892" y="13642"/>
                    <a:pt x="800" y="13719"/>
                    <a:pt x="862" y="13719"/>
                  </a:cubicBezTo>
                  <a:cubicBezTo>
                    <a:pt x="892" y="13757"/>
                    <a:pt x="892" y="13642"/>
                    <a:pt x="1046" y="13642"/>
                  </a:cubicBezTo>
                  <a:cubicBezTo>
                    <a:pt x="1169" y="13604"/>
                    <a:pt x="1046" y="13528"/>
                    <a:pt x="1138" y="13490"/>
                  </a:cubicBezTo>
                  <a:cubicBezTo>
                    <a:pt x="1231" y="13490"/>
                    <a:pt x="1077" y="13413"/>
                    <a:pt x="1169" y="13413"/>
                  </a:cubicBezTo>
                  <a:cubicBezTo>
                    <a:pt x="1385" y="13299"/>
                    <a:pt x="1385" y="13299"/>
                    <a:pt x="1415" y="13413"/>
                  </a:cubicBezTo>
                  <a:cubicBezTo>
                    <a:pt x="1508" y="13528"/>
                    <a:pt x="1415" y="13490"/>
                    <a:pt x="1477" y="13528"/>
                  </a:cubicBezTo>
                  <a:cubicBezTo>
                    <a:pt x="1508" y="13642"/>
                    <a:pt x="1569" y="13604"/>
                    <a:pt x="1600" y="13719"/>
                  </a:cubicBezTo>
                  <a:cubicBezTo>
                    <a:pt x="1662" y="13871"/>
                    <a:pt x="1754" y="13757"/>
                    <a:pt x="1785" y="13948"/>
                  </a:cubicBezTo>
                  <a:cubicBezTo>
                    <a:pt x="1877" y="14062"/>
                    <a:pt x="2062" y="14482"/>
                    <a:pt x="2123" y="14558"/>
                  </a:cubicBezTo>
                  <a:cubicBezTo>
                    <a:pt x="2154" y="14673"/>
                    <a:pt x="2062" y="14673"/>
                    <a:pt x="2154" y="14673"/>
                  </a:cubicBezTo>
                  <a:cubicBezTo>
                    <a:pt x="2215" y="14673"/>
                    <a:pt x="2123" y="14787"/>
                    <a:pt x="2215" y="14787"/>
                  </a:cubicBezTo>
                  <a:cubicBezTo>
                    <a:pt x="2246" y="14787"/>
                    <a:pt x="2154" y="14902"/>
                    <a:pt x="2246" y="14902"/>
                  </a:cubicBezTo>
                  <a:cubicBezTo>
                    <a:pt x="2369" y="14825"/>
                    <a:pt x="2308" y="14940"/>
                    <a:pt x="2492" y="15016"/>
                  </a:cubicBezTo>
                  <a:cubicBezTo>
                    <a:pt x="2646" y="15093"/>
                    <a:pt x="2554" y="15131"/>
                    <a:pt x="2646" y="15131"/>
                  </a:cubicBezTo>
                  <a:cubicBezTo>
                    <a:pt x="2677" y="15131"/>
                    <a:pt x="2677" y="15207"/>
                    <a:pt x="2677" y="15207"/>
                  </a:cubicBezTo>
                  <a:cubicBezTo>
                    <a:pt x="2646" y="15360"/>
                    <a:pt x="2738" y="15474"/>
                    <a:pt x="2677" y="15627"/>
                  </a:cubicBezTo>
                  <a:cubicBezTo>
                    <a:pt x="2585" y="15665"/>
                    <a:pt x="2677" y="15741"/>
                    <a:pt x="2646" y="15779"/>
                  </a:cubicBezTo>
                  <a:cubicBezTo>
                    <a:pt x="2492" y="15970"/>
                    <a:pt x="2585" y="15970"/>
                    <a:pt x="2646" y="16008"/>
                  </a:cubicBezTo>
                  <a:cubicBezTo>
                    <a:pt x="2646" y="16161"/>
                    <a:pt x="2738" y="16276"/>
                    <a:pt x="2831" y="16390"/>
                  </a:cubicBezTo>
                  <a:cubicBezTo>
                    <a:pt x="2862" y="16505"/>
                    <a:pt x="2769" y="16199"/>
                    <a:pt x="3015" y="16199"/>
                  </a:cubicBezTo>
                  <a:cubicBezTo>
                    <a:pt x="3138" y="16161"/>
                    <a:pt x="2862" y="16276"/>
                    <a:pt x="2954" y="16428"/>
                  </a:cubicBezTo>
                  <a:cubicBezTo>
                    <a:pt x="3015" y="16543"/>
                    <a:pt x="3015" y="16428"/>
                    <a:pt x="3015" y="16619"/>
                  </a:cubicBezTo>
                  <a:cubicBezTo>
                    <a:pt x="3046" y="16810"/>
                    <a:pt x="3200" y="16505"/>
                    <a:pt x="3108" y="16734"/>
                  </a:cubicBezTo>
                  <a:cubicBezTo>
                    <a:pt x="3046" y="16962"/>
                    <a:pt x="3046" y="17039"/>
                    <a:pt x="3108" y="16962"/>
                  </a:cubicBezTo>
                  <a:cubicBezTo>
                    <a:pt x="3108" y="16962"/>
                    <a:pt x="3046" y="17077"/>
                    <a:pt x="3138" y="17153"/>
                  </a:cubicBezTo>
                  <a:cubicBezTo>
                    <a:pt x="3200" y="17153"/>
                    <a:pt x="3138" y="16962"/>
                    <a:pt x="3231" y="16924"/>
                  </a:cubicBezTo>
                  <a:cubicBezTo>
                    <a:pt x="3292" y="16924"/>
                    <a:pt x="3323" y="16810"/>
                    <a:pt x="3323" y="16848"/>
                  </a:cubicBezTo>
                  <a:cubicBezTo>
                    <a:pt x="3385" y="16924"/>
                    <a:pt x="3477" y="16848"/>
                    <a:pt x="3477" y="16924"/>
                  </a:cubicBezTo>
                  <a:cubicBezTo>
                    <a:pt x="3446" y="17039"/>
                    <a:pt x="3446" y="16848"/>
                    <a:pt x="3292" y="16962"/>
                  </a:cubicBezTo>
                  <a:cubicBezTo>
                    <a:pt x="3138" y="17077"/>
                    <a:pt x="3200" y="17077"/>
                    <a:pt x="3200" y="17191"/>
                  </a:cubicBezTo>
                  <a:cubicBezTo>
                    <a:pt x="3200" y="17344"/>
                    <a:pt x="3292" y="17268"/>
                    <a:pt x="3231" y="17344"/>
                  </a:cubicBezTo>
                  <a:cubicBezTo>
                    <a:pt x="3200" y="17382"/>
                    <a:pt x="3292" y="17382"/>
                    <a:pt x="3231" y="17382"/>
                  </a:cubicBezTo>
                  <a:cubicBezTo>
                    <a:pt x="3138" y="17459"/>
                    <a:pt x="3231" y="17497"/>
                    <a:pt x="3323" y="17573"/>
                  </a:cubicBezTo>
                  <a:cubicBezTo>
                    <a:pt x="3446" y="17611"/>
                    <a:pt x="3446" y="17497"/>
                    <a:pt x="3538" y="17573"/>
                  </a:cubicBezTo>
                  <a:cubicBezTo>
                    <a:pt x="3631" y="17573"/>
                    <a:pt x="3477" y="17611"/>
                    <a:pt x="3569" y="17611"/>
                  </a:cubicBezTo>
                  <a:cubicBezTo>
                    <a:pt x="3723" y="17573"/>
                    <a:pt x="3538" y="17802"/>
                    <a:pt x="3662" y="17726"/>
                  </a:cubicBezTo>
                  <a:cubicBezTo>
                    <a:pt x="3723" y="17726"/>
                    <a:pt x="3662" y="17802"/>
                    <a:pt x="3754" y="17726"/>
                  </a:cubicBezTo>
                  <a:cubicBezTo>
                    <a:pt x="3846" y="17726"/>
                    <a:pt x="3908" y="17878"/>
                    <a:pt x="3938" y="17802"/>
                  </a:cubicBezTo>
                  <a:cubicBezTo>
                    <a:pt x="4000" y="17726"/>
                    <a:pt x="4031" y="17917"/>
                    <a:pt x="3938" y="17917"/>
                  </a:cubicBezTo>
                  <a:cubicBezTo>
                    <a:pt x="3908" y="17993"/>
                    <a:pt x="4031" y="18107"/>
                    <a:pt x="4092" y="18107"/>
                  </a:cubicBezTo>
                  <a:cubicBezTo>
                    <a:pt x="4185" y="18031"/>
                    <a:pt x="4185" y="17917"/>
                    <a:pt x="4185" y="18031"/>
                  </a:cubicBezTo>
                  <a:cubicBezTo>
                    <a:pt x="4185" y="18146"/>
                    <a:pt x="4215" y="18107"/>
                    <a:pt x="4215" y="18146"/>
                  </a:cubicBezTo>
                  <a:cubicBezTo>
                    <a:pt x="4185" y="18222"/>
                    <a:pt x="4185" y="18031"/>
                    <a:pt x="4123" y="18107"/>
                  </a:cubicBezTo>
                  <a:cubicBezTo>
                    <a:pt x="4092" y="18146"/>
                    <a:pt x="4277" y="18260"/>
                    <a:pt x="4277" y="18222"/>
                  </a:cubicBezTo>
                  <a:cubicBezTo>
                    <a:pt x="4277" y="18146"/>
                    <a:pt x="4308" y="18107"/>
                    <a:pt x="4308" y="18222"/>
                  </a:cubicBezTo>
                  <a:cubicBezTo>
                    <a:pt x="4308" y="18260"/>
                    <a:pt x="4369" y="18336"/>
                    <a:pt x="4369" y="18413"/>
                  </a:cubicBezTo>
                  <a:cubicBezTo>
                    <a:pt x="4308" y="18451"/>
                    <a:pt x="4369" y="18451"/>
                    <a:pt x="4400" y="18413"/>
                  </a:cubicBezTo>
                  <a:cubicBezTo>
                    <a:pt x="4400" y="18336"/>
                    <a:pt x="4400" y="18413"/>
                    <a:pt x="4400" y="18451"/>
                  </a:cubicBezTo>
                  <a:cubicBezTo>
                    <a:pt x="11169" y="18451"/>
                    <a:pt x="11169" y="18451"/>
                    <a:pt x="11169" y="18451"/>
                  </a:cubicBezTo>
                  <a:close/>
                  <a:moveTo>
                    <a:pt x="14892" y="12459"/>
                  </a:moveTo>
                  <a:cubicBezTo>
                    <a:pt x="15015" y="12421"/>
                    <a:pt x="15108" y="12001"/>
                    <a:pt x="14892" y="12040"/>
                  </a:cubicBezTo>
                  <a:cubicBezTo>
                    <a:pt x="14708" y="12116"/>
                    <a:pt x="14862" y="12459"/>
                    <a:pt x="14892" y="12459"/>
                  </a:cubicBezTo>
                  <a:close/>
                  <a:moveTo>
                    <a:pt x="18462" y="12345"/>
                  </a:moveTo>
                  <a:cubicBezTo>
                    <a:pt x="18554" y="12345"/>
                    <a:pt x="18646" y="12421"/>
                    <a:pt x="18615" y="12536"/>
                  </a:cubicBezTo>
                  <a:cubicBezTo>
                    <a:pt x="18554" y="12650"/>
                    <a:pt x="18338" y="12421"/>
                    <a:pt x="18462" y="12345"/>
                  </a:cubicBezTo>
                  <a:close/>
                  <a:moveTo>
                    <a:pt x="13262" y="8910"/>
                  </a:moveTo>
                  <a:cubicBezTo>
                    <a:pt x="13262" y="8834"/>
                    <a:pt x="13077" y="8948"/>
                    <a:pt x="13169" y="9139"/>
                  </a:cubicBezTo>
                  <a:cubicBezTo>
                    <a:pt x="13323" y="9368"/>
                    <a:pt x="13323" y="8948"/>
                    <a:pt x="13262" y="8910"/>
                  </a:cubicBezTo>
                  <a:close/>
                  <a:moveTo>
                    <a:pt x="11446" y="3606"/>
                  </a:moveTo>
                  <a:cubicBezTo>
                    <a:pt x="11785" y="3606"/>
                    <a:pt x="11662" y="3453"/>
                    <a:pt x="11385" y="3453"/>
                  </a:cubicBezTo>
                  <a:cubicBezTo>
                    <a:pt x="11077" y="3377"/>
                    <a:pt x="10892" y="3453"/>
                    <a:pt x="10892" y="3567"/>
                  </a:cubicBezTo>
                  <a:cubicBezTo>
                    <a:pt x="10892" y="3682"/>
                    <a:pt x="11108" y="3606"/>
                    <a:pt x="11446" y="3606"/>
                  </a:cubicBezTo>
                  <a:close/>
                  <a:moveTo>
                    <a:pt x="9108" y="4979"/>
                  </a:moveTo>
                  <a:cubicBezTo>
                    <a:pt x="9046" y="4865"/>
                    <a:pt x="8831" y="4750"/>
                    <a:pt x="8831" y="4979"/>
                  </a:cubicBezTo>
                  <a:cubicBezTo>
                    <a:pt x="8831" y="5170"/>
                    <a:pt x="9138" y="5094"/>
                    <a:pt x="9108" y="4979"/>
                  </a:cubicBezTo>
                  <a:close/>
                  <a:moveTo>
                    <a:pt x="5631" y="4522"/>
                  </a:moveTo>
                  <a:cubicBezTo>
                    <a:pt x="5446" y="4560"/>
                    <a:pt x="5108" y="4750"/>
                    <a:pt x="5385" y="4827"/>
                  </a:cubicBezTo>
                  <a:cubicBezTo>
                    <a:pt x="5600" y="4827"/>
                    <a:pt x="5785" y="4407"/>
                    <a:pt x="5631" y="4522"/>
                  </a:cubicBezTo>
                  <a:close/>
                  <a:moveTo>
                    <a:pt x="6369" y="4025"/>
                  </a:moveTo>
                  <a:cubicBezTo>
                    <a:pt x="6431" y="3911"/>
                    <a:pt x="6800" y="3987"/>
                    <a:pt x="6708" y="4025"/>
                  </a:cubicBezTo>
                  <a:cubicBezTo>
                    <a:pt x="6615" y="4102"/>
                    <a:pt x="6338" y="4102"/>
                    <a:pt x="6369" y="4025"/>
                  </a:cubicBezTo>
                  <a:close/>
                  <a:moveTo>
                    <a:pt x="6554" y="3338"/>
                  </a:moveTo>
                  <a:cubicBezTo>
                    <a:pt x="6462" y="3224"/>
                    <a:pt x="6369" y="3262"/>
                    <a:pt x="6338" y="3338"/>
                  </a:cubicBezTo>
                  <a:cubicBezTo>
                    <a:pt x="6277" y="3338"/>
                    <a:pt x="6431" y="3453"/>
                    <a:pt x="6615" y="3453"/>
                  </a:cubicBezTo>
                  <a:cubicBezTo>
                    <a:pt x="6708" y="3453"/>
                    <a:pt x="6708" y="3453"/>
                    <a:pt x="6554" y="3338"/>
                  </a:cubicBezTo>
                  <a:close/>
                  <a:moveTo>
                    <a:pt x="8923" y="4293"/>
                  </a:moveTo>
                  <a:cubicBezTo>
                    <a:pt x="9015" y="4407"/>
                    <a:pt x="9415" y="4216"/>
                    <a:pt x="9231" y="4216"/>
                  </a:cubicBezTo>
                  <a:cubicBezTo>
                    <a:pt x="9046" y="4178"/>
                    <a:pt x="9108" y="3987"/>
                    <a:pt x="8923" y="4102"/>
                  </a:cubicBezTo>
                  <a:cubicBezTo>
                    <a:pt x="8862" y="4178"/>
                    <a:pt x="8831" y="4178"/>
                    <a:pt x="8923" y="4293"/>
                  </a:cubicBezTo>
                  <a:close/>
                  <a:moveTo>
                    <a:pt x="8923" y="4445"/>
                  </a:moveTo>
                  <a:cubicBezTo>
                    <a:pt x="8862" y="4407"/>
                    <a:pt x="9292" y="4293"/>
                    <a:pt x="9385" y="4331"/>
                  </a:cubicBezTo>
                  <a:cubicBezTo>
                    <a:pt x="9415" y="4407"/>
                    <a:pt x="9015" y="4522"/>
                    <a:pt x="8923" y="4445"/>
                  </a:cubicBezTo>
                  <a:close/>
                  <a:moveTo>
                    <a:pt x="9108" y="4560"/>
                  </a:moveTo>
                  <a:cubicBezTo>
                    <a:pt x="9015" y="4522"/>
                    <a:pt x="9323" y="4445"/>
                    <a:pt x="9385" y="4445"/>
                  </a:cubicBezTo>
                  <a:cubicBezTo>
                    <a:pt x="9477" y="4522"/>
                    <a:pt x="9138" y="4636"/>
                    <a:pt x="9108" y="4560"/>
                  </a:cubicBezTo>
                  <a:close/>
                  <a:moveTo>
                    <a:pt x="9200" y="4712"/>
                  </a:moveTo>
                  <a:cubicBezTo>
                    <a:pt x="9138" y="4636"/>
                    <a:pt x="9415" y="4522"/>
                    <a:pt x="9477" y="4522"/>
                  </a:cubicBezTo>
                  <a:cubicBezTo>
                    <a:pt x="9508" y="4522"/>
                    <a:pt x="9292" y="4712"/>
                    <a:pt x="9200" y="4712"/>
                  </a:cubicBezTo>
                  <a:close/>
                  <a:moveTo>
                    <a:pt x="13323" y="2728"/>
                  </a:moveTo>
                  <a:cubicBezTo>
                    <a:pt x="13415" y="2613"/>
                    <a:pt x="13631" y="2537"/>
                    <a:pt x="13631" y="2690"/>
                  </a:cubicBezTo>
                  <a:cubicBezTo>
                    <a:pt x="13600" y="2728"/>
                    <a:pt x="13231" y="2804"/>
                    <a:pt x="13323" y="2728"/>
                  </a:cubicBezTo>
                  <a:close/>
                  <a:moveTo>
                    <a:pt x="14492" y="16619"/>
                  </a:moveTo>
                  <a:cubicBezTo>
                    <a:pt x="14585" y="16657"/>
                    <a:pt x="14677" y="16734"/>
                    <a:pt x="14708" y="16734"/>
                  </a:cubicBezTo>
                  <a:cubicBezTo>
                    <a:pt x="14769" y="16657"/>
                    <a:pt x="14615" y="16543"/>
                    <a:pt x="14615" y="16505"/>
                  </a:cubicBezTo>
                  <a:cubicBezTo>
                    <a:pt x="14585" y="16428"/>
                    <a:pt x="14431" y="16428"/>
                    <a:pt x="14400" y="16543"/>
                  </a:cubicBezTo>
                  <a:cubicBezTo>
                    <a:pt x="14338" y="16543"/>
                    <a:pt x="14400" y="16543"/>
                    <a:pt x="14492" y="16619"/>
                  </a:cubicBezTo>
                  <a:close/>
                  <a:moveTo>
                    <a:pt x="14954" y="15207"/>
                  </a:moveTo>
                  <a:cubicBezTo>
                    <a:pt x="14954" y="15131"/>
                    <a:pt x="15015" y="15093"/>
                    <a:pt x="14954" y="15207"/>
                  </a:cubicBezTo>
                  <a:cubicBezTo>
                    <a:pt x="14892" y="15322"/>
                    <a:pt x="14892" y="15245"/>
                    <a:pt x="14954" y="15245"/>
                  </a:cubicBezTo>
                  <a:cubicBezTo>
                    <a:pt x="15015" y="15245"/>
                    <a:pt x="15046" y="15093"/>
                    <a:pt x="15046" y="15093"/>
                  </a:cubicBezTo>
                  <a:cubicBezTo>
                    <a:pt x="15108" y="15093"/>
                    <a:pt x="15015" y="15245"/>
                    <a:pt x="15046" y="15245"/>
                  </a:cubicBezTo>
                  <a:cubicBezTo>
                    <a:pt x="15108" y="15245"/>
                    <a:pt x="15108" y="15207"/>
                    <a:pt x="15108" y="15093"/>
                  </a:cubicBezTo>
                  <a:cubicBezTo>
                    <a:pt x="15138" y="14940"/>
                    <a:pt x="15138" y="15016"/>
                    <a:pt x="15108" y="14940"/>
                  </a:cubicBezTo>
                  <a:cubicBezTo>
                    <a:pt x="15046" y="14902"/>
                    <a:pt x="15046" y="14902"/>
                    <a:pt x="15046" y="14940"/>
                  </a:cubicBezTo>
                  <a:cubicBezTo>
                    <a:pt x="15015" y="15016"/>
                    <a:pt x="15015" y="15093"/>
                    <a:pt x="15015" y="15016"/>
                  </a:cubicBezTo>
                  <a:cubicBezTo>
                    <a:pt x="15015" y="14940"/>
                    <a:pt x="15015" y="14902"/>
                    <a:pt x="15015" y="14940"/>
                  </a:cubicBezTo>
                  <a:cubicBezTo>
                    <a:pt x="14954" y="14940"/>
                    <a:pt x="15015" y="14940"/>
                    <a:pt x="15015" y="15016"/>
                  </a:cubicBezTo>
                  <a:cubicBezTo>
                    <a:pt x="14954" y="15093"/>
                    <a:pt x="14954" y="15093"/>
                    <a:pt x="14892" y="15131"/>
                  </a:cubicBezTo>
                  <a:cubicBezTo>
                    <a:pt x="14862" y="15207"/>
                    <a:pt x="14862" y="15207"/>
                    <a:pt x="14862" y="15245"/>
                  </a:cubicBezTo>
                  <a:cubicBezTo>
                    <a:pt x="14892" y="15322"/>
                    <a:pt x="14892" y="15245"/>
                    <a:pt x="14954" y="15207"/>
                  </a:cubicBezTo>
                  <a:close/>
                  <a:moveTo>
                    <a:pt x="15200" y="15131"/>
                  </a:moveTo>
                  <a:cubicBezTo>
                    <a:pt x="15200" y="15093"/>
                    <a:pt x="15200" y="14940"/>
                    <a:pt x="15200" y="14940"/>
                  </a:cubicBezTo>
                  <a:cubicBezTo>
                    <a:pt x="15138" y="14940"/>
                    <a:pt x="15138" y="15016"/>
                    <a:pt x="15138" y="15131"/>
                  </a:cubicBezTo>
                  <a:cubicBezTo>
                    <a:pt x="15108" y="15131"/>
                    <a:pt x="15138" y="15131"/>
                    <a:pt x="15200" y="15131"/>
                  </a:cubicBezTo>
                  <a:close/>
                  <a:moveTo>
                    <a:pt x="14892" y="15093"/>
                  </a:moveTo>
                  <a:cubicBezTo>
                    <a:pt x="14954" y="15016"/>
                    <a:pt x="14954" y="14940"/>
                    <a:pt x="14954" y="14940"/>
                  </a:cubicBezTo>
                  <a:cubicBezTo>
                    <a:pt x="14892" y="15016"/>
                    <a:pt x="14862" y="15016"/>
                    <a:pt x="14862" y="15093"/>
                  </a:cubicBezTo>
                  <a:cubicBezTo>
                    <a:pt x="14800" y="15131"/>
                    <a:pt x="14862" y="15131"/>
                    <a:pt x="14892" y="15093"/>
                  </a:cubicBezTo>
                  <a:close/>
                  <a:moveTo>
                    <a:pt x="17754" y="13108"/>
                  </a:moveTo>
                  <a:cubicBezTo>
                    <a:pt x="17662" y="13108"/>
                    <a:pt x="17754" y="12879"/>
                    <a:pt x="17815" y="12955"/>
                  </a:cubicBezTo>
                  <a:cubicBezTo>
                    <a:pt x="17908" y="12994"/>
                    <a:pt x="17815" y="13108"/>
                    <a:pt x="17754" y="13108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5" name="Freeform 270"/>
            <p:cNvSpPr/>
            <p:nvPr/>
          </p:nvSpPr>
          <p:spPr>
            <a:xfrm>
              <a:off x="7684928" y="4264991"/>
              <a:ext cx="42211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87" h="12900" extrusionOk="0">
                  <a:moveTo>
                    <a:pt x="0" y="4800"/>
                  </a:moveTo>
                  <a:cubicBezTo>
                    <a:pt x="5400" y="-6000"/>
                    <a:pt x="21600" y="4800"/>
                    <a:pt x="16200" y="4800"/>
                  </a:cubicBezTo>
                  <a:cubicBezTo>
                    <a:pt x="13500" y="15600"/>
                    <a:pt x="0" y="15600"/>
                    <a:pt x="0" y="4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6" name="Freeform 271"/>
            <p:cNvSpPr/>
            <p:nvPr/>
          </p:nvSpPr>
          <p:spPr>
            <a:xfrm>
              <a:off x="7601057" y="4196906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0" h="14000" extrusionOk="0">
                  <a:moveTo>
                    <a:pt x="0" y="10800"/>
                  </a:moveTo>
                  <a:cubicBezTo>
                    <a:pt x="0" y="-3600"/>
                    <a:pt x="21600" y="-3600"/>
                    <a:pt x="12960" y="10800"/>
                  </a:cubicBezTo>
                  <a:cubicBezTo>
                    <a:pt x="12960" y="18000"/>
                    <a:pt x="0" y="10800"/>
                    <a:pt x="0" y="10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7" name="Freeform 272"/>
            <p:cNvSpPr/>
            <p:nvPr/>
          </p:nvSpPr>
          <p:spPr>
            <a:xfrm>
              <a:off x="7540770" y="4212939"/>
              <a:ext cx="31418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84" h="13824" extrusionOk="0">
                  <a:moveTo>
                    <a:pt x="0" y="3024"/>
                  </a:moveTo>
                  <a:cubicBezTo>
                    <a:pt x="3600" y="-7776"/>
                    <a:pt x="21600" y="13824"/>
                    <a:pt x="14400" y="13824"/>
                  </a:cubicBezTo>
                  <a:cubicBezTo>
                    <a:pt x="3600" y="13824"/>
                    <a:pt x="0" y="13824"/>
                    <a:pt x="0" y="302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8" name="Freeform 289"/>
            <p:cNvSpPr/>
            <p:nvPr/>
          </p:nvSpPr>
          <p:spPr>
            <a:xfrm>
              <a:off x="0" y="1372255"/>
              <a:ext cx="5546829" cy="433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94" extrusionOk="0">
                  <a:moveTo>
                    <a:pt x="2797" y="6717"/>
                  </a:moveTo>
                  <a:cubicBezTo>
                    <a:pt x="2797" y="6614"/>
                    <a:pt x="2718" y="6580"/>
                    <a:pt x="2797" y="6477"/>
                  </a:cubicBezTo>
                  <a:cubicBezTo>
                    <a:pt x="2903" y="6408"/>
                    <a:pt x="2956" y="6511"/>
                    <a:pt x="2956" y="6408"/>
                  </a:cubicBezTo>
                  <a:cubicBezTo>
                    <a:pt x="2956" y="6340"/>
                    <a:pt x="2956" y="6305"/>
                    <a:pt x="2982" y="6340"/>
                  </a:cubicBezTo>
                  <a:cubicBezTo>
                    <a:pt x="3035" y="6408"/>
                    <a:pt x="3115" y="6340"/>
                    <a:pt x="3062" y="6305"/>
                  </a:cubicBezTo>
                  <a:cubicBezTo>
                    <a:pt x="3062" y="6237"/>
                    <a:pt x="3115" y="6305"/>
                    <a:pt x="3141" y="6305"/>
                  </a:cubicBezTo>
                  <a:cubicBezTo>
                    <a:pt x="3194" y="6340"/>
                    <a:pt x="3220" y="6305"/>
                    <a:pt x="3220" y="6340"/>
                  </a:cubicBezTo>
                  <a:cubicBezTo>
                    <a:pt x="3273" y="6408"/>
                    <a:pt x="3220" y="6408"/>
                    <a:pt x="3273" y="6408"/>
                  </a:cubicBezTo>
                  <a:cubicBezTo>
                    <a:pt x="3300" y="6477"/>
                    <a:pt x="3273" y="6511"/>
                    <a:pt x="3220" y="6580"/>
                  </a:cubicBezTo>
                  <a:cubicBezTo>
                    <a:pt x="3194" y="6614"/>
                    <a:pt x="3194" y="6614"/>
                    <a:pt x="3115" y="6614"/>
                  </a:cubicBezTo>
                  <a:cubicBezTo>
                    <a:pt x="3035" y="6614"/>
                    <a:pt x="2982" y="6683"/>
                    <a:pt x="2982" y="6717"/>
                  </a:cubicBezTo>
                  <a:cubicBezTo>
                    <a:pt x="2982" y="6785"/>
                    <a:pt x="2982" y="6717"/>
                    <a:pt x="2956" y="6785"/>
                  </a:cubicBezTo>
                  <a:cubicBezTo>
                    <a:pt x="2903" y="6820"/>
                    <a:pt x="2877" y="6820"/>
                    <a:pt x="2903" y="6785"/>
                  </a:cubicBezTo>
                  <a:cubicBezTo>
                    <a:pt x="2982" y="6683"/>
                    <a:pt x="2877" y="6717"/>
                    <a:pt x="2877" y="6717"/>
                  </a:cubicBezTo>
                  <a:cubicBezTo>
                    <a:pt x="2877" y="6785"/>
                    <a:pt x="2824" y="6785"/>
                    <a:pt x="2797" y="6717"/>
                  </a:cubicBezTo>
                  <a:close/>
                  <a:moveTo>
                    <a:pt x="3194" y="6237"/>
                  </a:moveTo>
                  <a:cubicBezTo>
                    <a:pt x="3220" y="6203"/>
                    <a:pt x="3220" y="6203"/>
                    <a:pt x="3273" y="6203"/>
                  </a:cubicBezTo>
                  <a:cubicBezTo>
                    <a:pt x="3300" y="6203"/>
                    <a:pt x="3353" y="6203"/>
                    <a:pt x="3300" y="6100"/>
                  </a:cubicBezTo>
                  <a:cubicBezTo>
                    <a:pt x="3273" y="6031"/>
                    <a:pt x="3273" y="6134"/>
                    <a:pt x="3220" y="6100"/>
                  </a:cubicBezTo>
                  <a:cubicBezTo>
                    <a:pt x="3220" y="6100"/>
                    <a:pt x="3141" y="6031"/>
                    <a:pt x="3141" y="6134"/>
                  </a:cubicBezTo>
                  <a:cubicBezTo>
                    <a:pt x="3194" y="6203"/>
                    <a:pt x="3141" y="6134"/>
                    <a:pt x="3115" y="6134"/>
                  </a:cubicBezTo>
                  <a:cubicBezTo>
                    <a:pt x="3062" y="6203"/>
                    <a:pt x="3062" y="6237"/>
                    <a:pt x="3115" y="6237"/>
                  </a:cubicBezTo>
                  <a:cubicBezTo>
                    <a:pt x="3141" y="6305"/>
                    <a:pt x="3141" y="6305"/>
                    <a:pt x="3194" y="6237"/>
                  </a:cubicBezTo>
                  <a:close/>
                  <a:moveTo>
                    <a:pt x="4278" y="5517"/>
                  </a:moveTo>
                  <a:cubicBezTo>
                    <a:pt x="4331" y="5448"/>
                    <a:pt x="4278" y="5448"/>
                    <a:pt x="4357" y="5345"/>
                  </a:cubicBezTo>
                  <a:cubicBezTo>
                    <a:pt x="4410" y="5243"/>
                    <a:pt x="4357" y="5243"/>
                    <a:pt x="4331" y="5277"/>
                  </a:cubicBezTo>
                  <a:cubicBezTo>
                    <a:pt x="4331" y="5345"/>
                    <a:pt x="4251" y="5380"/>
                    <a:pt x="4199" y="5517"/>
                  </a:cubicBezTo>
                  <a:cubicBezTo>
                    <a:pt x="4146" y="5517"/>
                    <a:pt x="4251" y="5517"/>
                    <a:pt x="4278" y="5517"/>
                  </a:cubicBezTo>
                  <a:close/>
                  <a:moveTo>
                    <a:pt x="4516" y="5243"/>
                  </a:moveTo>
                  <a:cubicBezTo>
                    <a:pt x="4569" y="5243"/>
                    <a:pt x="4569" y="5243"/>
                    <a:pt x="4516" y="5174"/>
                  </a:cubicBezTo>
                  <a:cubicBezTo>
                    <a:pt x="4436" y="5174"/>
                    <a:pt x="4436" y="5243"/>
                    <a:pt x="4436" y="5277"/>
                  </a:cubicBezTo>
                  <a:cubicBezTo>
                    <a:pt x="4436" y="5345"/>
                    <a:pt x="4489" y="5277"/>
                    <a:pt x="4516" y="5243"/>
                  </a:cubicBezTo>
                  <a:close/>
                  <a:moveTo>
                    <a:pt x="7054" y="6683"/>
                  </a:moveTo>
                  <a:cubicBezTo>
                    <a:pt x="7133" y="6614"/>
                    <a:pt x="7054" y="6580"/>
                    <a:pt x="7133" y="6580"/>
                  </a:cubicBezTo>
                  <a:cubicBezTo>
                    <a:pt x="7186" y="6580"/>
                    <a:pt x="7107" y="6477"/>
                    <a:pt x="7133" y="6477"/>
                  </a:cubicBezTo>
                  <a:cubicBezTo>
                    <a:pt x="7186" y="6477"/>
                    <a:pt x="7133" y="6305"/>
                    <a:pt x="7107" y="6237"/>
                  </a:cubicBezTo>
                  <a:cubicBezTo>
                    <a:pt x="7054" y="6134"/>
                    <a:pt x="7027" y="6237"/>
                    <a:pt x="6975" y="6134"/>
                  </a:cubicBezTo>
                  <a:cubicBezTo>
                    <a:pt x="6895" y="6100"/>
                    <a:pt x="6948" y="6134"/>
                    <a:pt x="6948" y="6237"/>
                  </a:cubicBezTo>
                  <a:cubicBezTo>
                    <a:pt x="6975" y="6340"/>
                    <a:pt x="6975" y="6408"/>
                    <a:pt x="7027" y="6511"/>
                  </a:cubicBezTo>
                  <a:cubicBezTo>
                    <a:pt x="7054" y="6614"/>
                    <a:pt x="6975" y="6511"/>
                    <a:pt x="6975" y="6683"/>
                  </a:cubicBezTo>
                  <a:cubicBezTo>
                    <a:pt x="6975" y="6717"/>
                    <a:pt x="7027" y="6683"/>
                    <a:pt x="7054" y="6683"/>
                  </a:cubicBezTo>
                  <a:close/>
                  <a:moveTo>
                    <a:pt x="6948" y="6991"/>
                  </a:moveTo>
                  <a:cubicBezTo>
                    <a:pt x="7027" y="7163"/>
                    <a:pt x="6975" y="7060"/>
                    <a:pt x="6975" y="6957"/>
                  </a:cubicBezTo>
                  <a:cubicBezTo>
                    <a:pt x="6975" y="6888"/>
                    <a:pt x="7027" y="6957"/>
                    <a:pt x="6975" y="6785"/>
                  </a:cubicBezTo>
                  <a:cubicBezTo>
                    <a:pt x="6948" y="6614"/>
                    <a:pt x="6948" y="6580"/>
                    <a:pt x="6869" y="6511"/>
                  </a:cubicBezTo>
                  <a:cubicBezTo>
                    <a:pt x="6763" y="6408"/>
                    <a:pt x="6763" y="6580"/>
                    <a:pt x="6763" y="6614"/>
                  </a:cubicBezTo>
                  <a:cubicBezTo>
                    <a:pt x="6816" y="6614"/>
                    <a:pt x="6869" y="6683"/>
                    <a:pt x="6816" y="6717"/>
                  </a:cubicBezTo>
                  <a:cubicBezTo>
                    <a:pt x="6816" y="6820"/>
                    <a:pt x="6895" y="6785"/>
                    <a:pt x="6895" y="6820"/>
                  </a:cubicBezTo>
                  <a:cubicBezTo>
                    <a:pt x="6869" y="6957"/>
                    <a:pt x="6895" y="6820"/>
                    <a:pt x="6895" y="6957"/>
                  </a:cubicBezTo>
                  <a:cubicBezTo>
                    <a:pt x="6895" y="6991"/>
                    <a:pt x="6948" y="6991"/>
                    <a:pt x="6948" y="6991"/>
                  </a:cubicBezTo>
                  <a:close/>
                  <a:moveTo>
                    <a:pt x="6737" y="6683"/>
                  </a:moveTo>
                  <a:cubicBezTo>
                    <a:pt x="6737" y="6683"/>
                    <a:pt x="6737" y="6717"/>
                    <a:pt x="6763" y="6717"/>
                  </a:cubicBezTo>
                  <a:cubicBezTo>
                    <a:pt x="6763" y="6683"/>
                    <a:pt x="6737" y="6511"/>
                    <a:pt x="6737" y="6580"/>
                  </a:cubicBezTo>
                  <a:cubicBezTo>
                    <a:pt x="6737" y="6580"/>
                    <a:pt x="6737" y="6614"/>
                    <a:pt x="6737" y="6683"/>
                  </a:cubicBezTo>
                  <a:close/>
                  <a:moveTo>
                    <a:pt x="6763" y="6408"/>
                  </a:moveTo>
                  <a:cubicBezTo>
                    <a:pt x="6737" y="6340"/>
                    <a:pt x="6763" y="6340"/>
                    <a:pt x="6869" y="6477"/>
                  </a:cubicBezTo>
                  <a:cubicBezTo>
                    <a:pt x="6948" y="6511"/>
                    <a:pt x="6975" y="6511"/>
                    <a:pt x="6948" y="6408"/>
                  </a:cubicBezTo>
                  <a:cubicBezTo>
                    <a:pt x="6948" y="6340"/>
                    <a:pt x="6895" y="6340"/>
                    <a:pt x="6948" y="6305"/>
                  </a:cubicBezTo>
                  <a:cubicBezTo>
                    <a:pt x="6948" y="6237"/>
                    <a:pt x="6816" y="6203"/>
                    <a:pt x="6763" y="6134"/>
                  </a:cubicBezTo>
                  <a:cubicBezTo>
                    <a:pt x="6737" y="6134"/>
                    <a:pt x="6684" y="6203"/>
                    <a:pt x="6657" y="6203"/>
                  </a:cubicBezTo>
                  <a:cubicBezTo>
                    <a:pt x="6604" y="6134"/>
                    <a:pt x="6604" y="6203"/>
                    <a:pt x="6604" y="6237"/>
                  </a:cubicBezTo>
                  <a:cubicBezTo>
                    <a:pt x="6578" y="6305"/>
                    <a:pt x="6578" y="6305"/>
                    <a:pt x="6657" y="6340"/>
                  </a:cubicBezTo>
                  <a:cubicBezTo>
                    <a:pt x="6684" y="6408"/>
                    <a:pt x="6604" y="6408"/>
                    <a:pt x="6684" y="6511"/>
                  </a:cubicBezTo>
                  <a:cubicBezTo>
                    <a:pt x="6737" y="6511"/>
                    <a:pt x="6816" y="6477"/>
                    <a:pt x="6763" y="6408"/>
                  </a:cubicBezTo>
                  <a:close/>
                  <a:moveTo>
                    <a:pt x="7292" y="6888"/>
                  </a:moveTo>
                  <a:cubicBezTo>
                    <a:pt x="7345" y="6820"/>
                    <a:pt x="7345" y="6785"/>
                    <a:pt x="7345" y="6717"/>
                  </a:cubicBezTo>
                  <a:cubicBezTo>
                    <a:pt x="7292" y="6683"/>
                    <a:pt x="7292" y="6717"/>
                    <a:pt x="7213" y="6683"/>
                  </a:cubicBezTo>
                  <a:cubicBezTo>
                    <a:pt x="7186" y="6683"/>
                    <a:pt x="7133" y="6683"/>
                    <a:pt x="7133" y="6717"/>
                  </a:cubicBezTo>
                  <a:cubicBezTo>
                    <a:pt x="7133" y="6820"/>
                    <a:pt x="7213" y="6717"/>
                    <a:pt x="7213" y="6820"/>
                  </a:cubicBezTo>
                  <a:cubicBezTo>
                    <a:pt x="7186" y="6991"/>
                    <a:pt x="7213" y="6957"/>
                    <a:pt x="7292" y="6957"/>
                  </a:cubicBezTo>
                  <a:cubicBezTo>
                    <a:pt x="7345" y="6991"/>
                    <a:pt x="7292" y="6888"/>
                    <a:pt x="7292" y="6888"/>
                  </a:cubicBezTo>
                  <a:close/>
                  <a:moveTo>
                    <a:pt x="7107" y="7060"/>
                  </a:moveTo>
                  <a:cubicBezTo>
                    <a:pt x="7133" y="7163"/>
                    <a:pt x="7133" y="7094"/>
                    <a:pt x="7133" y="7060"/>
                  </a:cubicBezTo>
                  <a:cubicBezTo>
                    <a:pt x="7186" y="6991"/>
                    <a:pt x="7133" y="6991"/>
                    <a:pt x="7186" y="6888"/>
                  </a:cubicBezTo>
                  <a:cubicBezTo>
                    <a:pt x="7186" y="6785"/>
                    <a:pt x="7133" y="6820"/>
                    <a:pt x="7133" y="6785"/>
                  </a:cubicBezTo>
                  <a:cubicBezTo>
                    <a:pt x="7107" y="6717"/>
                    <a:pt x="7107" y="6717"/>
                    <a:pt x="7054" y="6717"/>
                  </a:cubicBezTo>
                  <a:cubicBezTo>
                    <a:pt x="7027" y="6785"/>
                    <a:pt x="7027" y="6785"/>
                    <a:pt x="7054" y="6888"/>
                  </a:cubicBezTo>
                  <a:cubicBezTo>
                    <a:pt x="7107" y="6957"/>
                    <a:pt x="7133" y="6991"/>
                    <a:pt x="7107" y="6991"/>
                  </a:cubicBezTo>
                  <a:cubicBezTo>
                    <a:pt x="7054" y="6957"/>
                    <a:pt x="7054" y="6991"/>
                    <a:pt x="7054" y="7094"/>
                  </a:cubicBezTo>
                  <a:cubicBezTo>
                    <a:pt x="7107" y="7197"/>
                    <a:pt x="7107" y="6991"/>
                    <a:pt x="7107" y="7060"/>
                  </a:cubicBezTo>
                  <a:close/>
                  <a:moveTo>
                    <a:pt x="7873" y="7677"/>
                  </a:moveTo>
                  <a:cubicBezTo>
                    <a:pt x="7900" y="7643"/>
                    <a:pt x="7900" y="7643"/>
                    <a:pt x="7953" y="7574"/>
                  </a:cubicBezTo>
                  <a:cubicBezTo>
                    <a:pt x="7953" y="7574"/>
                    <a:pt x="7900" y="7574"/>
                    <a:pt x="7900" y="7643"/>
                  </a:cubicBezTo>
                  <a:cubicBezTo>
                    <a:pt x="7873" y="7643"/>
                    <a:pt x="7821" y="7677"/>
                    <a:pt x="7873" y="7677"/>
                  </a:cubicBezTo>
                  <a:cubicBezTo>
                    <a:pt x="7873" y="7677"/>
                    <a:pt x="7873" y="7677"/>
                    <a:pt x="7873" y="7677"/>
                  </a:cubicBezTo>
                  <a:close/>
                  <a:moveTo>
                    <a:pt x="7688" y="7574"/>
                  </a:moveTo>
                  <a:cubicBezTo>
                    <a:pt x="7688" y="7574"/>
                    <a:pt x="7688" y="7574"/>
                    <a:pt x="7662" y="7574"/>
                  </a:cubicBezTo>
                  <a:cubicBezTo>
                    <a:pt x="7662" y="7574"/>
                    <a:pt x="7662" y="7574"/>
                    <a:pt x="7662" y="7643"/>
                  </a:cubicBezTo>
                  <a:cubicBezTo>
                    <a:pt x="7688" y="7643"/>
                    <a:pt x="7688" y="7643"/>
                    <a:pt x="7688" y="7574"/>
                  </a:cubicBezTo>
                  <a:close/>
                  <a:moveTo>
                    <a:pt x="7265" y="7163"/>
                  </a:moveTo>
                  <a:cubicBezTo>
                    <a:pt x="7292" y="7163"/>
                    <a:pt x="7292" y="7094"/>
                    <a:pt x="7265" y="7094"/>
                  </a:cubicBezTo>
                  <a:cubicBezTo>
                    <a:pt x="7213" y="7060"/>
                    <a:pt x="7186" y="7094"/>
                    <a:pt x="7213" y="7094"/>
                  </a:cubicBezTo>
                  <a:cubicBezTo>
                    <a:pt x="7213" y="7094"/>
                    <a:pt x="7186" y="7094"/>
                    <a:pt x="7186" y="7163"/>
                  </a:cubicBezTo>
                  <a:cubicBezTo>
                    <a:pt x="7186" y="7163"/>
                    <a:pt x="7133" y="7197"/>
                    <a:pt x="7213" y="7163"/>
                  </a:cubicBezTo>
                  <a:cubicBezTo>
                    <a:pt x="7213" y="7163"/>
                    <a:pt x="7213" y="7163"/>
                    <a:pt x="7265" y="7163"/>
                  </a:cubicBezTo>
                  <a:close/>
                  <a:moveTo>
                    <a:pt x="7292" y="7163"/>
                  </a:moveTo>
                  <a:cubicBezTo>
                    <a:pt x="7265" y="7197"/>
                    <a:pt x="7292" y="7163"/>
                    <a:pt x="7292" y="7197"/>
                  </a:cubicBezTo>
                  <a:cubicBezTo>
                    <a:pt x="7292" y="7265"/>
                    <a:pt x="7265" y="7197"/>
                    <a:pt x="7265" y="7265"/>
                  </a:cubicBezTo>
                  <a:cubicBezTo>
                    <a:pt x="7265" y="7300"/>
                    <a:pt x="7265" y="7300"/>
                    <a:pt x="7292" y="7300"/>
                  </a:cubicBezTo>
                  <a:cubicBezTo>
                    <a:pt x="7345" y="7300"/>
                    <a:pt x="7292" y="7300"/>
                    <a:pt x="7345" y="7368"/>
                  </a:cubicBezTo>
                  <a:cubicBezTo>
                    <a:pt x="7345" y="7437"/>
                    <a:pt x="7265" y="7437"/>
                    <a:pt x="7265" y="7437"/>
                  </a:cubicBezTo>
                  <a:cubicBezTo>
                    <a:pt x="7292" y="7471"/>
                    <a:pt x="7292" y="7471"/>
                    <a:pt x="7345" y="7471"/>
                  </a:cubicBezTo>
                  <a:cubicBezTo>
                    <a:pt x="7345" y="7437"/>
                    <a:pt x="7345" y="7471"/>
                    <a:pt x="7345" y="7471"/>
                  </a:cubicBezTo>
                  <a:cubicBezTo>
                    <a:pt x="7371" y="7471"/>
                    <a:pt x="7371" y="7471"/>
                    <a:pt x="7424" y="7540"/>
                  </a:cubicBezTo>
                  <a:cubicBezTo>
                    <a:pt x="7450" y="7574"/>
                    <a:pt x="7424" y="7574"/>
                    <a:pt x="7424" y="7574"/>
                  </a:cubicBezTo>
                  <a:cubicBezTo>
                    <a:pt x="7450" y="7643"/>
                    <a:pt x="7450" y="7540"/>
                    <a:pt x="7450" y="7643"/>
                  </a:cubicBezTo>
                  <a:cubicBezTo>
                    <a:pt x="7450" y="7677"/>
                    <a:pt x="7530" y="7745"/>
                    <a:pt x="7530" y="7677"/>
                  </a:cubicBezTo>
                  <a:cubicBezTo>
                    <a:pt x="7583" y="7643"/>
                    <a:pt x="7530" y="7643"/>
                    <a:pt x="7530" y="7574"/>
                  </a:cubicBezTo>
                  <a:cubicBezTo>
                    <a:pt x="7530" y="7540"/>
                    <a:pt x="7530" y="7574"/>
                    <a:pt x="7530" y="7471"/>
                  </a:cubicBezTo>
                  <a:cubicBezTo>
                    <a:pt x="7583" y="7437"/>
                    <a:pt x="7530" y="7471"/>
                    <a:pt x="7503" y="7437"/>
                  </a:cubicBezTo>
                  <a:cubicBezTo>
                    <a:pt x="7503" y="7368"/>
                    <a:pt x="7503" y="7437"/>
                    <a:pt x="7450" y="7368"/>
                  </a:cubicBezTo>
                  <a:cubicBezTo>
                    <a:pt x="7450" y="7368"/>
                    <a:pt x="7424" y="7437"/>
                    <a:pt x="7424" y="7368"/>
                  </a:cubicBezTo>
                  <a:cubicBezTo>
                    <a:pt x="7371" y="7368"/>
                    <a:pt x="7424" y="7300"/>
                    <a:pt x="7450" y="7368"/>
                  </a:cubicBezTo>
                  <a:cubicBezTo>
                    <a:pt x="7530" y="7437"/>
                    <a:pt x="7503" y="7368"/>
                    <a:pt x="7450" y="7300"/>
                  </a:cubicBezTo>
                  <a:cubicBezTo>
                    <a:pt x="7424" y="7265"/>
                    <a:pt x="7424" y="7197"/>
                    <a:pt x="7424" y="7163"/>
                  </a:cubicBezTo>
                  <a:cubicBezTo>
                    <a:pt x="7371" y="7094"/>
                    <a:pt x="7345" y="7163"/>
                    <a:pt x="7292" y="7094"/>
                  </a:cubicBezTo>
                  <a:cubicBezTo>
                    <a:pt x="7292" y="7094"/>
                    <a:pt x="7345" y="7060"/>
                    <a:pt x="7292" y="6991"/>
                  </a:cubicBezTo>
                  <a:cubicBezTo>
                    <a:pt x="7292" y="6957"/>
                    <a:pt x="7292" y="6991"/>
                    <a:pt x="7265" y="6991"/>
                  </a:cubicBezTo>
                  <a:cubicBezTo>
                    <a:pt x="7186" y="6991"/>
                    <a:pt x="7213" y="6991"/>
                    <a:pt x="7213" y="6991"/>
                  </a:cubicBezTo>
                  <a:cubicBezTo>
                    <a:pt x="7186" y="7060"/>
                    <a:pt x="7186" y="7060"/>
                    <a:pt x="7213" y="7060"/>
                  </a:cubicBezTo>
                  <a:cubicBezTo>
                    <a:pt x="7265" y="7060"/>
                    <a:pt x="7292" y="7060"/>
                    <a:pt x="7292" y="7163"/>
                  </a:cubicBezTo>
                  <a:close/>
                  <a:moveTo>
                    <a:pt x="7345" y="7677"/>
                  </a:moveTo>
                  <a:cubicBezTo>
                    <a:pt x="7371" y="7745"/>
                    <a:pt x="7424" y="7745"/>
                    <a:pt x="7371" y="7677"/>
                  </a:cubicBezTo>
                  <a:cubicBezTo>
                    <a:pt x="7371" y="7643"/>
                    <a:pt x="7371" y="7643"/>
                    <a:pt x="7345" y="7574"/>
                  </a:cubicBezTo>
                  <a:cubicBezTo>
                    <a:pt x="7292" y="7540"/>
                    <a:pt x="7345" y="7540"/>
                    <a:pt x="7345" y="7540"/>
                  </a:cubicBezTo>
                  <a:cubicBezTo>
                    <a:pt x="7292" y="7471"/>
                    <a:pt x="7292" y="7471"/>
                    <a:pt x="7292" y="7471"/>
                  </a:cubicBezTo>
                  <a:cubicBezTo>
                    <a:pt x="7265" y="7540"/>
                    <a:pt x="7292" y="7540"/>
                    <a:pt x="7292" y="7574"/>
                  </a:cubicBezTo>
                  <a:cubicBezTo>
                    <a:pt x="7292" y="7574"/>
                    <a:pt x="7292" y="7574"/>
                    <a:pt x="7345" y="7677"/>
                  </a:cubicBezTo>
                  <a:close/>
                  <a:moveTo>
                    <a:pt x="5203" y="648"/>
                  </a:moveTo>
                  <a:cubicBezTo>
                    <a:pt x="4965" y="580"/>
                    <a:pt x="4912" y="751"/>
                    <a:pt x="4754" y="648"/>
                  </a:cubicBezTo>
                  <a:cubicBezTo>
                    <a:pt x="4595" y="545"/>
                    <a:pt x="4331" y="580"/>
                    <a:pt x="4040" y="443"/>
                  </a:cubicBezTo>
                  <a:cubicBezTo>
                    <a:pt x="3749" y="340"/>
                    <a:pt x="3749" y="545"/>
                    <a:pt x="3485" y="443"/>
                  </a:cubicBezTo>
                  <a:cubicBezTo>
                    <a:pt x="3194" y="340"/>
                    <a:pt x="3485" y="237"/>
                    <a:pt x="3141" y="237"/>
                  </a:cubicBezTo>
                  <a:cubicBezTo>
                    <a:pt x="2824" y="237"/>
                    <a:pt x="2903" y="271"/>
                    <a:pt x="2824" y="168"/>
                  </a:cubicBezTo>
                  <a:cubicBezTo>
                    <a:pt x="2718" y="65"/>
                    <a:pt x="2718" y="237"/>
                    <a:pt x="2586" y="100"/>
                  </a:cubicBezTo>
                  <a:cubicBezTo>
                    <a:pt x="2507" y="65"/>
                    <a:pt x="2480" y="-106"/>
                    <a:pt x="2269" y="100"/>
                  </a:cubicBezTo>
                  <a:cubicBezTo>
                    <a:pt x="2057" y="374"/>
                    <a:pt x="1951" y="65"/>
                    <a:pt x="1634" y="374"/>
                  </a:cubicBezTo>
                  <a:cubicBezTo>
                    <a:pt x="1290" y="717"/>
                    <a:pt x="1264" y="271"/>
                    <a:pt x="1105" y="717"/>
                  </a:cubicBezTo>
                  <a:cubicBezTo>
                    <a:pt x="973" y="1128"/>
                    <a:pt x="894" y="1231"/>
                    <a:pt x="497" y="1231"/>
                  </a:cubicBezTo>
                  <a:cubicBezTo>
                    <a:pt x="286" y="1231"/>
                    <a:pt x="497" y="1403"/>
                    <a:pt x="286" y="1437"/>
                  </a:cubicBezTo>
                  <a:cubicBezTo>
                    <a:pt x="127" y="1505"/>
                    <a:pt x="788" y="1677"/>
                    <a:pt x="894" y="1985"/>
                  </a:cubicBezTo>
                  <a:cubicBezTo>
                    <a:pt x="1026" y="2260"/>
                    <a:pt x="1185" y="1985"/>
                    <a:pt x="1132" y="2191"/>
                  </a:cubicBezTo>
                  <a:cubicBezTo>
                    <a:pt x="1132" y="2363"/>
                    <a:pt x="1264" y="2191"/>
                    <a:pt x="1264" y="2363"/>
                  </a:cubicBezTo>
                  <a:cubicBezTo>
                    <a:pt x="1290" y="2500"/>
                    <a:pt x="1449" y="2363"/>
                    <a:pt x="1423" y="2500"/>
                  </a:cubicBezTo>
                  <a:cubicBezTo>
                    <a:pt x="1423" y="2637"/>
                    <a:pt x="1423" y="2465"/>
                    <a:pt x="1290" y="2568"/>
                  </a:cubicBezTo>
                  <a:cubicBezTo>
                    <a:pt x="1290" y="2637"/>
                    <a:pt x="1290" y="2500"/>
                    <a:pt x="1026" y="2568"/>
                  </a:cubicBezTo>
                  <a:cubicBezTo>
                    <a:pt x="735" y="2637"/>
                    <a:pt x="1105" y="2191"/>
                    <a:pt x="735" y="2363"/>
                  </a:cubicBezTo>
                  <a:cubicBezTo>
                    <a:pt x="365" y="2500"/>
                    <a:pt x="180" y="2740"/>
                    <a:pt x="48" y="2740"/>
                  </a:cubicBezTo>
                  <a:cubicBezTo>
                    <a:pt x="-58" y="2774"/>
                    <a:pt x="21" y="2945"/>
                    <a:pt x="206" y="2945"/>
                  </a:cubicBezTo>
                  <a:cubicBezTo>
                    <a:pt x="444" y="2945"/>
                    <a:pt x="180" y="3048"/>
                    <a:pt x="286" y="3117"/>
                  </a:cubicBezTo>
                  <a:cubicBezTo>
                    <a:pt x="418" y="3220"/>
                    <a:pt x="259" y="3323"/>
                    <a:pt x="497" y="3357"/>
                  </a:cubicBezTo>
                  <a:cubicBezTo>
                    <a:pt x="735" y="3357"/>
                    <a:pt x="814" y="3220"/>
                    <a:pt x="973" y="3323"/>
                  </a:cubicBezTo>
                  <a:cubicBezTo>
                    <a:pt x="1185" y="3460"/>
                    <a:pt x="1370" y="2980"/>
                    <a:pt x="1502" y="3220"/>
                  </a:cubicBezTo>
                  <a:cubicBezTo>
                    <a:pt x="1634" y="3357"/>
                    <a:pt x="1211" y="3254"/>
                    <a:pt x="1423" y="3425"/>
                  </a:cubicBezTo>
                  <a:cubicBezTo>
                    <a:pt x="1660" y="3597"/>
                    <a:pt x="1449" y="3837"/>
                    <a:pt x="1290" y="3803"/>
                  </a:cubicBezTo>
                  <a:cubicBezTo>
                    <a:pt x="1105" y="3734"/>
                    <a:pt x="1132" y="4111"/>
                    <a:pt x="947" y="3940"/>
                  </a:cubicBezTo>
                  <a:cubicBezTo>
                    <a:pt x="735" y="3803"/>
                    <a:pt x="709" y="4214"/>
                    <a:pt x="577" y="4283"/>
                  </a:cubicBezTo>
                  <a:cubicBezTo>
                    <a:pt x="497" y="4317"/>
                    <a:pt x="524" y="4488"/>
                    <a:pt x="418" y="4591"/>
                  </a:cubicBezTo>
                  <a:cubicBezTo>
                    <a:pt x="339" y="4660"/>
                    <a:pt x="418" y="4694"/>
                    <a:pt x="577" y="4865"/>
                  </a:cubicBezTo>
                  <a:cubicBezTo>
                    <a:pt x="735" y="5037"/>
                    <a:pt x="524" y="5140"/>
                    <a:pt x="603" y="5174"/>
                  </a:cubicBezTo>
                  <a:cubicBezTo>
                    <a:pt x="709" y="5277"/>
                    <a:pt x="814" y="5551"/>
                    <a:pt x="1026" y="5448"/>
                  </a:cubicBezTo>
                  <a:cubicBezTo>
                    <a:pt x="1211" y="5345"/>
                    <a:pt x="1290" y="5448"/>
                    <a:pt x="1264" y="5654"/>
                  </a:cubicBezTo>
                  <a:cubicBezTo>
                    <a:pt x="1185" y="5860"/>
                    <a:pt x="1343" y="5723"/>
                    <a:pt x="1264" y="5928"/>
                  </a:cubicBezTo>
                  <a:cubicBezTo>
                    <a:pt x="1211" y="6100"/>
                    <a:pt x="1423" y="6031"/>
                    <a:pt x="1502" y="5860"/>
                  </a:cubicBezTo>
                  <a:cubicBezTo>
                    <a:pt x="1581" y="5757"/>
                    <a:pt x="1740" y="5928"/>
                    <a:pt x="1819" y="6031"/>
                  </a:cubicBezTo>
                  <a:cubicBezTo>
                    <a:pt x="1951" y="6203"/>
                    <a:pt x="1951" y="5928"/>
                    <a:pt x="2031" y="5997"/>
                  </a:cubicBezTo>
                  <a:cubicBezTo>
                    <a:pt x="2110" y="6100"/>
                    <a:pt x="2348" y="5825"/>
                    <a:pt x="2216" y="5997"/>
                  </a:cubicBezTo>
                  <a:cubicBezTo>
                    <a:pt x="2136" y="6134"/>
                    <a:pt x="2136" y="6237"/>
                    <a:pt x="2136" y="6408"/>
                  </a:cubicBezTo>
                  <a:cubicBezTo>
                    <a:pt x="2136" y="6580"/>
                    <a:pt x="2031" y="6477"/>
                    <a:pt x="1951" y="6683"/>
                  </a:cubicBezTo>
                  <a:cubicBezTo>
                    <a:pt x="1872" y="6888"/>
                    <a:pt x="1713" y="6820"/>
                    <a:pt x="1634" y="7060"/>
                  </a:cubicBezTo>
                  <a:cubicBezTo>
                    <a:pt x="1502" y="7300"/>
                    <a:pt x="1555" y="7094"/>
                    <a:pt x="1343" y="7163"/>
                  </a:cubicBezTo>
                  <a:cubicBezTo>
                    <a:pt x="1132" y="7265"/>
                    <a:pt x="1264" y="7368"/>
                    <a:pt x="1105" y="7437"/>
                  </a:cubicBezTo>
                  <a:cubicBezTo>
                    <a:pt x="973" y="7540"/>
                    <a:pt x="947" y="7677"/>
                    <a:pt x="1105" y="7574"/>
                  </a:cubicBezTo>
                  <a:cubicBezTo>
                    <a:pt x="1290" y="7471"/>
                    <a:pt x="1343" y="7265"/>
                    <a:pt x="1370" y="7368"/>
                  </a:cubicBezTo>
                  <a:cubicBezTo>
                    <a:pt x="1423" y="7471"/>
                    <a:pt x="1502" y="7300"/>
                    <a:pt x="1502" y="7437"/>
                  </a:cubicBezTo>
                  <a:cubicBezTo>
                    <a:pt x="1555" y="7574"/>
                    <a:pt x="1634" y="7471"/>
                    <a:pt x="1634" y="7368"/>
                  </a:cubicBezTo>
                  <a:cubicBezTo>
                    <a:pt x="1581" y="7265"/>
                    <a:pt x="1740" y="7197"/>
                    <a:pt x="1740" y="7300"/>
                  </a:cubicBezTo>
                  <a:cubicBezTo>
                    <a:pt x="1740" y="7437"/>
                    <a:pt x="1898" y="7094"/>
                    <a:pt x="2031" y="7094"/>
                  </a:cubicBezTo>
                  <a:cubicBezTo>
                    <a:pt x="2136" y="7094"/>
                    <a:pt x="1951" y="7060"/>
                    <a:pt x="2216" y="6820"/>
                  </a:cubicBezTo>
                  <a:cubicBezTo>
                    <a:pt x="2480" y="6683"/>
                    <a:pt x="2427" y="6580"/>
                    <a:pt x="2586" y="6477"/>
                  </a:cubicBezTo>
                  <a:cubicBezTo>
                    <a:pt x="2718" y="6340"/>
                    <a:pt x="2903" y="6237"/>
                    <a:pt x="2956" y="6100"/>
                  </a:cubicBezTo>
                  <a:cubicBezTo>
                    <a:pt x="2982" y="5928"/>
                    <a:pt x="3062" y="5997"/>
                    <a:pt x="3115" y="5860"/>
                  </a:cubicBezTo>
                  <a:cubicBezTo>
                    <a:pt x="3115" y="5723"/>
                    <a:pt x="2718" y="5928"/>
                    <a:pt x="2956" y="5654"/>
                  </a:cubicBezTo>
                  <a:cubicBezTo>
                    <a:pt x="3220" y="5380"/>
                    <a:pt x="3273" y="5345"/>
                    <a:pt x="3353" y="5071"/>
                  </a:cubicBezTo>
                  <a:cubicBezTo>
                    <a:pt x="3485" y="4865"/>
                    <a:pt x="3749" y="4694"/>
                    <a:pt x="3961" y="4968"/>
                  </a:cubicBezTo>
                  <a:cubicBezTo>
                    <a:pt x="4146" y="5243"/>
                    <a:pt x="3802" y="4797"/>
                    <a:pt x="3590" y="4968"/>
                  </a:cubicBezTo>
                  <a:cubicBezTo>
                    <a:pt x="3432" y="5140"/>
                    <a:pt x="3590" y="5174"/>
                    <a:pt x="3432" y="5345"/>
                  </a:cubicBezTo>
                  <a:cubicBezTo>
                    <a:pt x="3273" y="5551"/>
                    <a:pt x="3564" y="5551"/>
                    <a:pt x="3432" y="5620"/>
                  </a:cubicBezTo>
                  <a:cubicBezTo>
                    <a:pt x="3220" y="5757"/>
                    <a:pt x="3564" y="5825"/>
                    <a:pt x="3723" y="5620"/>
                  </a:cubicBezTo>
                  <a:cubicBezTo>
                    <a:pt x="3881" y="5448"/>
                    <a:pt x="3908" y="5380"/>
                    <a:pt x="4040" y="5380"/>
                  </a:cubicBezTo>
                  <a:cubicBezTo>
                    <a:pt x="4199" y="5380"/>
                    <a:pt x="4040" y="5277"/>
                    <a:pt x="4146" y="5243"/>
                  </a:cubicBezTo>
                  <a:cubicBezTo>
                    <a:pt x="4278" y="5174"/>
                    <a:pt x="4066" y="5037"/>
                    <a:pt x="4251" y="5037"/>
                  </a:cubicBezTo>
                  <a:cubicBezTo>
                    <a:pt x="4410" y="4968"/>
                    <a:pt x="4489" y="4865"/>
                    <a:pt x="4489" y="4968"/>
                  </a:cubicBezTo>
                  <a:cubicBezTo>
                    <a:pt x="4489" y="5140"/>
                    <a:pt x="4595" y="5071"/>
                    <a:pt x="4727" y="5174"/>
                  </a:cubicBezTo>
                  <a:cubicBezTo>
                    <a:pt x="4833" y="5277"/>
                    <a:pt x="4807" y="5071"/>
                    <a:pt x="4886" y="5243"/>
                  </a:cubicBezTo>
                  <a:cubicBezTo>
                    <a:pt x="4992" y="5448"/>
                    <a:pt x="5203" y="5345"/>
                    <a:pt x="5335" y="5345"/>
                  </a:cubicBezTo>
                  <a:cubicBezTo>
                    <a:pt x="5494" y="5345"/>
                    <a:pt x="5732" y="5620"/>
                    <a:pt x="5838" y="5517"/>
                  </a:cubicBezTo>
                  <a:cubicBezTo>
                    <a:pt x="6023" y="5380"/>
                    <a:pt x="6023" y="5517"/>
                    <a:pt x="5943" y="5551"/>
                  </a:cubicBezTo>
                  <a:cubicBezTo>
                    <a:pt x="5838" y="5620"/>
                    <a:pt x="6102" y="5723"/>
                    <a:pt x="6208" y="5825"/>
                  </a:cubicBezTo>
                  <a:cubicBezTo>
                    <a:pt x="6340" y="5860"/>
                    <a:pt x="6340" y="5997"/>
                    <a:pt x="6499" y="6100"/>
                  </a:cubicBezTo>
                  <a:cubicBezTo>
                    <a:pt x="6604" y="6203"/>
                    <a:pt x="6737" y="6134"/>
                    <a:pt x="6657" y="6031"/>
                  </a:cubicBezTo>
                  <a:cubicBezTo>
                    <a:pt x="6578" y="5928"/>
                    <a:pt x="6578" y="5825"/>
                    <a:pt x="6684" y="5928"/>
                  </a:cubicBezTo>
                  <a:cubicBezTo>
                    <a:pt x="6763" y="6100"/>
                    <a:pt x="6948" y="6237"/>
                    <a:pt x="6895" y="6100"/>
                  </a:cubicBezTo>
                  <a:cubicBezTo>
                    <a:pt x="6895" y="5928"/>
                    <a:pt x="6869" y="5825"/>
                    <a:pt x="6948" y="6031"/>
                  </a:cubicBezTo>
                  <a:cubicBezTo>
                    <a:pt x="7027" y="6203"/>
                    <a:pt x="7107" y="6031"/>
                    <a:pt x="7133" y="6203"/>
                  </a:cubicBezTo>
                  <a:cubicBezTo>
                    <a:pt x="7213" y="6408"/>
                    <a:pt x="7186" y="6408"/>
                    <a:pt x="7265" y="6477"/>
                  </a:cubicBezTo>
                  <a:cubicBezTo>
                    <a:pt x="7292" y="6511"/>
                    <a:pt x="7186" y="6614"/>
                    <a:pt x="7292" y="6683"/>
                  </a:cubicBezTo>
                  <a:cubicBezTo>
                    <a:pt x="7424" y="6717"/>
                    <a:pt x="7345" y="6717"/>
                    <a:pt x="7450" y="6888"/>
                  </a:cubicBezTo>
                  <a:cubicBezTo>
                    <a:pt x="7609" y="7094"/>
                    <a:pt x="7688" y="7060"/>
                    <a:pt x="7609" y="7094"/>
                  </a:cubicBezTo>
                  <a:cubicBezTo>
                    <a:pt x="7530" y="7094"/>
                    <a:pt x="7583" y="7163"/>
                    <a:pt x="7503" y="7265"/>
                  </a:cubicBezTo>
                  <a:cubicBezTo>
                    <a:pt x="7450" y="7300"/>
                    <a:pt x="7530" y="7437"/>
                    <a:pt x="7583" y="7265"/>
                  </a:cubicBezTo>
                  <a:cubicBezTo>
                    <a:pt x="7609" y="7163"/>
                    <a:pt x="7688" y="7060"/>
                    <a:pt x="7741" y="7197"/>
                  </a:cubicBezTo>
                  <a:cubicBezTo>
                    <a:pt x="7821" y="7368"/>
                    <a:pt x="7741" y="7471"/>
                    <a:pt x="7741" y="7540"/>
                  </a:cubicBezTo>
                  <a:cubicBezTo>
                    <a:pt x="7794" y="7643"/>
                    <a:pt x="7794" y="7745"/>
                    <a:pt x="7873" y="7643"/>
                  </a:cubicBezTo>
                  <a:cubicBezTo>
                    <a:pt x="7900" y="7540"/>
                    <a:pt x="7979" y="7540"/>
                    <a:pt x="7953" y="7368"/>
                  </a:cubicBezTo>
                  <a:cubicBezTo>
                    <a:pt x="7900" y="7197"/>
                    <a:pt x="7953" y="7197"/>
                    <a:pt x="7979" y="7163"/>
                  </a:cubicBezTo>
                  <a:cubicBezTo>
                    <a:pt x="7979" y="7163"/>
                    <a:pt x="7979" y="7094"/>
                    <a:pt x="7953" y="7094"/>
                  </a:cubicBezTo>
                  <a:cubicBezTo>
                    <a:pt x="7873" y="7094"/>
                    <a:pt x="7953" y="7060"/>
                    <a:pt x="7821" y="6991"/>
                  </a:cubicBezTo>
                  <a:cubicBezTo>
                    <a:pt x="7662" y="6957"/>
                    <a:pt x="7688" y="6820"/>
                    <a:pt x="7609" y="6888"/>
                  </a:cubicBezTo>
                  <a:cubicBezTo>
                    <a:pt x="7530" y="6888"/>
                    <a:pt x="7609" y="6785"/>
                    <a:pt x="7583" y="6785"/>
                  </a:cubicBezTo>
                  <a:cubicBezTo>
                    <a:pt x="7503" y="6785"/>
                    <a:pt x="7583" y="6683"/>
                    <a:pt x="7530" y="6683"/>
                  </a:cubicBezTo>
                  <a:cubicBezTo>
                    <a:pt x="7450" y="6683"/>
                    <a:pt x="7530" y="6683"/>
                    <a:pt x="7503" y="6580"/>
                  </a:cubicBezTo>
                  <a:cubicBezTo>
                    <a:pt x="7450" y="6511"/>
                    <a:pt x="7292" y="6134"/>
                    <a:pt x="7213" y="6031"/>
                  </a:cubicBezTo>
                  <a:cubicBezTo>
                    <a:pt x="7186" y="5860"/>
                    <a:pt x="7107" y="5997"/>
                    <a:pt x="7054" y="5825"/>
                  </a:cubicBezTo>
                  <a:cubicBezTo>
                    <a:pt x="7027" y="5723"/>
                    <a:pt x="6975" y="5757"/>
                    <a:pt x="6948" y="5654"/>
                  </a:cubicBezTo>
                  <a:cubicBezTo>
                    <a:pt x="6895" y="5620"/>
                    <a:pt x="6975" y="5654"/>
                    <a:pt x="6895" y="5551"/>
                  </a:cubicBezTo>
                  <a:cubicBezTo>
                    <a:pt x="6869" y="5448"/>
                    <a:pt x="6869" y="5448"/>
                    <a:pt x="6684" y="5551"/>
                  </a:cubicBezTo>
                  <a:cubicBezTo>
                    <a:pt x="6604" y="5551"/>
                    <a:pt x="6737" y="5620"/>
                    <a:pt x="6657" y="5620"/>
                  </a:cubicBezTo>
                  <a:cubicBezTo>
                    <a:pt x="6578" y="5654"/>
                    <a:pt x="6684" y="5723"/>
                    <a:pt x="6578" y="5757"/>
                  </a:cubicBezTo>
                  <a:cubicBezTo>
                    <a:pt x="6446" y="5757"/>
                    <a:pt x="6446" y="5860"/>
                    <a:pt x="6419" y="5825"/>
                  </a:cubicBezTo>
                  <a:cubicBezTo>
                    <a:pt x="6366" y="5825"/>
                    <a:pt x="6446" y="5757"/>
                    <a:pt x="6287" y="5620"/>
                  </a:cubicBezTo>
                  <a:cubicBezTo>
                    <a:pt x="6102" y="5517"/>
                    <a:pt x="6208" y="5448"/>
                    <a:pt x="6102" y="5380"/>
                  </a:cubicBezTo>
                  <a:cubicBezTo>
                    <a:pt x="6023" y="5345"/>
                    <a:pt x="6049" y="5345"/>
                    <a:pt x="6102" y="5277"/>
                  </a:cubicBezTo>
                  <a:cubicBezTo>
                    <a:pt x="6102" y="5174"/>
                    <a:pt x="5970" y="5243"/>
                    <a:pt x="5943" y="5277"/>
                  </a:cubicBezTo>
                  <a:cubicBezTo>
                    <a:pt x="5891" y="5277"/>
                    <a:pt x="5891" y="5277"/>
                    <a:pt x="5811" y="5243"/>
                  </a:cubicBezTo>
                  <a:cubicBezTo>
                    <a:pt x="5758" y="5174"/>
                    <a:pt x="5838" y="5345"/>
                    <a:pt x="5679" y="5243"/>
                  </a:cubicBezTo>
                  <a:cubicBezTo>
                    <a:pt x="5679" y="854"/>
                    <a:pt x="5679" y="854"/>
                    <a:pt x="5679" y="854"/>
                  </a:cubicBezTo>
                  <a:cubicBezTo>
                    <a:pt x="5441" y="854"/>
                    <a:pt x="5441" y="648"/>
                    <a:pt x="5203" y="648"/>
                  </a:cubicBezTo>
                  <a:close/>
                  <a:moveTo>
                    <a:pt x="19348" y="11860"/>
                  </a:moveTo>
                  <a:cubicBezTo>
                    <a:pt x="19348" y="11894"/>
                    <a:pt x="19295" y="11963"/>
                    <a:pt x="19242" y="11963"/>
                  </a:cubicBezTo>
                  <a:cubicBezTo>
                    <a:pt x="19215" y="11963"/>
                    <a:pt x="19215" y="11997"/>
                    <a:pt x="19242" y="12065"/>
                  </a:cubicBezTo>
                  <a:cubicBezTo>
                    <a:pt x="19295" y="12065"/>
                    <a:pt x="19242" y="12065"/>
                    <a:pt x="19242" y="12168"/>
                  </a:cubicBezTo>
                  <a:cubicBezTo>
                    <a:pt x="19242" y="12237"/>
                    <a:pt x="19215" y="12237"/>
                    <a:pt x="19163" y="12271"/>
                  </a:cubicBezTo>
                  <a:cubicBezTo>
                    <a:pt x="19136" y="12340"/>
                    <a:pt x="19004" y="12340"/>
                    <a:pt x="18925" y="12340"/>
                  </a:cubicBezTo>
                  <a:cubicBezTo>
                    <a:pt x="18898" y="12271"/>
                    <a:pt x="18740" y="12271"/>
                    <a:pt x="18740" y="12340"/>
                  </a:cubicBezTo>
                  <a:cubicBezTo>
                    <a:pt x="18687" y="12340"/>
                    <a:pt x="18607" y="12374"/>
                    <a:pt x="18607" y="12374"/>
                  </a:cubicBezTo>
                  <a:cubicBezTo>
                    <a:pt x="18687" y="12443"/>
                    <a:pt x="18687" y="12443"/>
                    <a:pt x="18687" y="12443"/>
                  </a:cubicBezTo>
                  <a:cubicBezTo>
                    <a:pt x="18740" y="12443"/>
                    <a:pt x="18687" y="12545"/>
                    <a:pt x="18687" y="12545"/>
                  </a:cubicBezTo>
                  <a:cubicBezTo>
                    <a:pt x="18660" y="12580"/>
                    <a:pt x="18528" y="12751"/>
                    <a:pt x="18449" y="12751"/>
                  </a:cubicBezTo>
                  <a:cubicBezTo>
                    <a:pt x="18422" y="12751"/>
                    <a:pt x="18317" y="12854"/>
                    <a:pt x="18158" y="12957"/>
                  </a:cubicBezTo>
                  <a:cubicBezTo>
                    <a:pt x="17999" y="13060"/>
                    <a:pt x="17841" y="13060"/>
                    <a:pt x="17841" y="13025"/>
                  </a:cubicBezTo>
                  <a:cubicBezTo>
                    <a:pt x="17814" y="13025"/>
                    <a:pt x="17894" y="13025"/>
                    <a:pt x="17894" y="12957"/>
                  </a:cubicBezTo>
                  <a:cubicBezTo>
                    <a:pt x="17841" y="12957"/>
                    <a:pt x="17735" y="12957"/>
                    <a:pt x="17735" y="12923"/>
                  </a:cubicBezTo>
                  <a:cubicBezTo>
                    <a:pt x="17735" y="12854"/>
                    <a:pt x="17761" y="12854"/>
                    <a:pt x="17761" y="12751"/>
                  </a:cubicBezTo>
                  <a:cubicBezTo>
                    <a:pt x="17814" y="12648"/>
                    <a:pt x="17841" y="12717"/>
                    <a:pt x="17841" y="12580"/>
                  </a:cubicBezTo>
                  <a:cubicBezTo>
                    <a:pt x="17894" y="12545"/>
                    <a:pt x="17894" y="12545"/>
                    <a:pt x="17920" y="12580"/>
                  </a:cubicBezTo>
                  <a:cubicBezTo>
                    <a:pt x="17920" y="12545"/>
                    <a:pt x="17920" y="12545"/>
                    <a:pt x="17920" y="12545"/>
                  </a:cubicBezTo>
                  <a:cubicBezTo>
                    <a:pt x="17920" y="12477"/>
                    <a:pt x="17973" y="12477"/>
                    <a:pt x="17973" y="12443"/>
                  </a:cubicBezTo>
                  <a:cubicBezTo>
                    <a:pt x="17920" y="12340"/>
                    <a:pt x="17920" y="11997"/>
                    <a:pt x="17814" y="12065"/>
                  </a:cubicBezTo>
                  <a:cubicBezTo>
                    <a:pt x="17735" y="12065"/>
                    <a:pt x="17735" y="12168"/>
                    <a:pt x="17682" y="12237"/>
                  </a:cubicBezTo>
                  <a:cubicBezTo>
                    <a:pt x="17656" y="12237"/>
                    <a:pt x="17603" y="12065"/>
                    <a:pt x="17682" y="12065"/>
                  </a:cubicBezTo>
                  <a:cubicBezTo>
                    <a:pt x="17735" y="11997"/>
                    <a:pt x="17761" y="11963"/>
                    <a:pt x="17761" y="11860"/>
                  </a:cubicBezTo>
                  <a:cubicBezTo>
                    <a:pt x="17761" y="11688"/>
                    <a:pt x="17682" y="11620"/>
                    <a:pt x="17761" y="11620"/>
                  </a:cubicBezTo>
                  <a:cubicBezTo>
                    <a:pt x="17814" y="11620"/>
                    <a:pt x="17735" y="11517"/>
                    <a:pt x="17656" y="11483"/>
                  </a:cubicBezTo>
                  <a:cubicBezTo>
                    <a:pt x="17576" y="11483"/>
                    <a:pt x="17603" y="11414"/>
                    <a:pt x="17576" y="11414"/>
                  </a:cubicBezTo>
                  <a:cubicBezTo>
                    <a:pt x="17471" y="11414"/>
                    <a:pt x="17471" y="11311"/>
                    <a:pt x="17391" y="11380"/>
                  </a:cubicBezTo>
                  <a:cubicBezTo>
                    <a:pt x="17312" y="11483"/>
                    <a:pt x="17471" y="11483"/>
                    <a:pt x="17365" y="11517"/>
                  </a:cubicBezTo>
                  <a:cubicBezTo>
                    <a:pt x="17285" y="11517"/>
                    <a:pt x="17312" y="11723"/>
                    <a:pt x="17285" y="11723"/>
                  </a:cubicBezTo>
                  <a:cubicBezTo>
                    <a:pt x="17233" y="11723"/>
                    <a:pt x="17312" y="11483"/>
                    <a:pt x="17206" y="11688"/>
                  </a:cubicBezTo>
                  <a:cubicBezTo>
                    <a:pt x="17153" y="11791"/>
                    <a:pt x="17127" y="11688"/>
                    <a:pt x="17153" y="11860"/>
                  </a:cubicBezTo>
                  <a:cubicBezTo>
                    <a:pt x="17153" y="11963"/>
                    <a:pt x="17074" y="11997"/>
                    <a:pt x="17127" y="12065"/>
                  </a:cubicBezTo>
                  <a:cubicBezTo>
                    <a:pt x="17127" y="12168"/>
                    <a:pt x="17074" y="12100"/>
                    <a:pt x="17127" y="12271"/>
                  </a:cubicBezTo>
                  <a:cubicBezTo>
                    <a:pt x="17153" y="12477"/>
                    <a:pt x="17153" y="12648"/>
                    <a:pt x="17074" y="12820"/>
                  </a:cubicBezTo>
                  <a:cubicBezTo>
                    <a:pt x="16995" y="12957"/>
                    <a:pt x="16915" y="13025"/>
                    <a:pt x="16836" y="12854"/>
                  </a:cubicBezTo>
                  <a:cubicBezTo>
                    <a:pt x="16757" y="12717"/>
                    <a:pt x="16836" y="12580"/>
                    <a:pt x="16810" y="12443"/>
                  </a:cubicBezTo>
                  <a:cubicBezTo>
                    <a:pt x="16810" y="12271"/>
                    <a:pt x="16836" y="12340"/>
                    <a:pt x="16836" y="12100"/>
                  </a:cubicBezTo>
                  <a:cubicBezTo>
                    <a:pt x="16836" y="11963"/>
                    <a:pt x="16915" y="12065"/>
                    <a:pt x="16889" y="11963"/>
                  </a:cubicBezTo>
                  <a:cubicBezTo>
                    <a:pt x="16836" y="11894"/>
                    <a:pt x="16968" y="11723"/>
                    <a:pt x="16889" y="11723"/>
                  </a:cubicBezTo>
                  <a:cubicBezTo>
                    <a:pt x="16836" y="11688"/>
                    <a:pt x="16889" y="11723"/>
                    <a:pt x="16810" y="11860"/>
                  </a:cubicBezTo>
                  <a:cubicBezTo>
                    <a:pt x="16757" y="11894"/>
                    <a:pt x="16810" y="11688"/>
                    <a:pt x="16836" y="11688"/>
                  </a:cubicBezTo>
                  <a:cubicBezTo>
                    <a:pt x="16889" y="11620"/>
                    <a:pt x="16836" y="11620"/>
                    <a:pt x="16889" y="11585"/>
                  </a:cubicBezTo>
                  <a:cubicBezTo>
                    <a:pt x="16915" y="11483"/>
                    <a:pt x="16995" y="11243"/>
                    <a:pt x="16995" y="11311"/>
                  </a:cubicBezTo>
                  <a:cubicBezTo>
                    <a:pt x="16995" y="11414"/>
                    <a:pt x="17074" y="11243"/>
                    <a:pt x="17074" y="11380"/>
                  </a:cubicBezTo>
                  <a:cubicBezTo>
                    <a:pt x="17048" y="11483"/>
                    <a:pt x="17127" y="11243"/>
                    <a:pt x="17153" y="11243"/>
                  </a:cubicBezTo>
                  <a:cubicBezTo>
                    <a:pt x="17312" y="11311"/>
                    <a:pt x="17233" y="11140"/>
                    <a:pt x="17391" y="11243"/>
                  </a:cubicBezTo>
                  <a:cubicBezTo>
                    <a:pt x="17523" y="11380"/>
                    <a:pt x="17444" y="11208"/>
                    <a:pt x="17471" y="11243"/>
                  </a:cubicBezTo>
                  <a:cubicBezTo>
                    <a:pt x="17576" y="11243"/>
                    <a:pt x="17656" y="11311"/>
                    <a:pt x="17656" y="11208"/>
                  </a:cubicBezTo>
                  <a:cubicBezTo>
                    <a:pt x="17603" y="11140"/>
                    <a:pt x="17576" y="11208"/>
                    <a:pt x="17576" y="11105"/>
                  </a:cubicBezTo>
                  <a:cubicBezTo>
                    <a:pt x="17576" y="11037"/>
                    <a:pt x="17523" y="11105"/>
                    <a:pt x="17444" y="11037"/>
                  </a:cubicBezTo>
                  <a:cubicBezTo>
                    <a:pt x="17365" y="11037"/>
                    <a:pt x="17444" y="10934"/>
                    <a:pt x="17391" y="10934"/>
                  </a:cubicBezTo>
                  <a:cubicBezTo>
                    <a:pt x="17312" y="11003"/>
                    <a:pt x="17153" y="11003"/>
                    <a:pt x="17127" y="11037"/>
                  </a:cubicBezTo>
                  <a:cubicBezTo>
                    <a:pt x="17048" y="11105"/>
                    <a:pt x="17048" y="11037"/>
                    <a:pt x="16968" y="11037"/>
                  </a:cubicBezTo>
                  <a:cubicBezTo>
                    <a:pt x="16889" y="11037"/>
                    <a:pt x="16889" y="10934"/>
                    <a:pt x="16810" y="10900"/>
                  </a:cubicBezTo>
                  <a:cubicBezTo>
                    <a:pt x="16730" y="10831"/>
                    <a:pt x="16677" y="11003"/>
                    <a:pt x="16677" y="10900"/>
                  </a:cubicBezTo>
                  <a:cubicBezTo>
                    <a:pt x="16677" y="10763"/>
                    <a:pt x="16651" y="10763"/>
                    <a:pt x="16545" y="10900"/>
                  </a:cubicBezTo>
                  <a:cubicBezTo>
                    <a:pt x="16466" y="11003"/>
                    <a:pt x="16466" y="10900"/>
                    <a:pt x="16360" y="11003"/>
                  </a:cubicBezTo>
                  <a:cubicBezTo>
                    <a:pt x="16281" y="11105"/>
                    <a:pt x="16281" y="11003"/>
                    <a:pt x="16201" y="11037"/>
                  </a:cubicBezTo>
                  <a:cubicBezTo>
                    <a:pt x="16122" y="11037"/>
                    <a:pt x="16228" y="10900"/>
                    <a:pt x="16201" y="10900"/>
                  </a:cubicBezTo>
                  <a:cubicBezTo>
                    <a:pt x="16122" y="10900"/>
                    <a:pt x="16043" y="11003"/>
                    <a:pt x="15964" y="11003"/>
                  </a:cubicBezTo>
                  <a:cubicBezTo>
                    <a:pt x="15884" y="10934"/>
                    <a:pt x="15990" y="10900"/>
                    <a:pt x="16069" y="10728"/>
                  </a:cubicBezTo>
                  <a:cubicBezTo>
                    <a:pt x="16201" y="10557"/>
                    <a:pt x="16228" y="10557"/>
                    <a:pt x="16439" y="10454"/>
                  </a:cubicBezTo>
                  <a:cubicBezTo>
                    <a:pt x="16307" y="10454"/>
                    <a:pt x="16387" y="10420"/>
                    <a:pt x="16281" y="10420"/>
                  </a:cubicBezTo>
                  <a:cubicBezTo>
                    <a:pt x="16149" y="10454"/>
                    <a:pt x="16228" y="10351"/>
                    <a:pt x="16069" y="10420"/>
                  </a:cubicBezTo>
                  <a:cubicBezTo>
                    <a:pt x="15990" y="10523"/>
                    <a:pt x="15964" y="10317"/>
                    <a:pt x="15884" y="10351"/>
                  </a:cubicBezTo>
                  <a:cubicBezTo>
                    <a:pt x="15831" y="10420"/>
                    <a:pt x="15911" y="10317"/>
                    <a:pt x="15752" y="10248"/>
                  </a:cubicBezTo>
                  <a:cubicBezTo>
                    <a:pt x="15593" y="10145"/>
                    <a:pt x="15593" y="10317"/>
                    <a:pt x="15541" y="10248"/>
                  </a:cubicBezTo>
                  <a:cubicBezTo>
                    <a:pt x="15514" y="10145"/>
                    <a:pt x="15382" y="10248"/>
                    <a:pt x="15382" y="10077"/>
                  </a:cubicBezTo>
                  <a:cubicBezTo>
                    <a:pt x="15355" y="9974"/>
                    <a:pt x="15355" y="9940"/>
                    <a:pt x="15303" y="9940"/>
                  </a:cubicBezTo>
                  <a:cubicBezTo>
                    <a:pt x="15276" y="9871"/>
                    <a:pt x="15303" y="10077"/>
                    <a:pt x="15276" y="10077"/>
                  </a:cubicBezTo>
                  <a:cubicBezTo>
                    <a:pt x="9460" y="10077"/>
                    <a:pt x="9460" y="10077"/>
                    <a:pt x="9460" y="10077"/>
                  </a:cubicBezTo>
                  <a:cubicBezTo>
                    <a:pt x="9460" y="10180"/>
                    <a:pt x="9565" y="10145"/>
                    <a:pt x="9565" y="10248"/>
                  </a:cubicBezTo>
                  <a:cubicBezTo>
                    <a:pt x="9565" y="10317"/>
                    <a:pt x="9460" y="10248"/>
                    <a:pt x="9513" y="10351"/>
                  </a:cubicBezTo>
                  <a:cubicBezTo>
                    <a:pt x="9592" y="10454"/>
                    <a:pt x="9592" y="10454"/>
                    <a:pt x="9592" y="10660"/>
                  </a:cubicBezTo>
                  <a:cubicBezTo>
                    <a:pt x="9565" y="10900"/>
                    <a:pt x="9565" y="10625"/>
                    <a:pt x="9513" y="10454"/>
                  </a:cubicBezTo>
                  <a:cubicBezTo>
                    <a:pt x="9460" y="10351"/>
                    <a:pt x="9275" y="10420"/>
                    <a:pt x="9142" y="10351"/>
                  </a:cubicBezTo>
                  <a:cubicBezTo>
                    <a:pt x="9063" y="10248"/>
                    <a:pt x="9063" y="10420"/>
                    <a:pt x="9142" y="10523"/>
                  </a:cubicBezTo>
                  <a:cubicBezTo>
                    <a:pt x="9195" y="10660"/>
                    <a:pt x="9222" y="11037"/>
                    <a:pt x="9222" y="11311"/>
                  </a:cubicBezTo>
                  <a:cubicBezTo>
                    <a:pt x="9222" y="11585"/>
                    <a:pt x="9222" y="12100"/>
                    <a:pt x="9142" y="12374"/>
                  </a:cubicBezTo>
                  <a:cubicBezTo>
                    <a:pt x="9063" y="12580"/>
                    <a:pt x="9275" y="12957"/>
                    <a:pt x="9195" y="13231"/>
                  </a:cubicBezTo>
                  <a:cubicBezTo>
                    <a:pt x="9116" y="13540"/>
                    <a:pt x="9275" y="13505"/>
                    <a:pt x="9275" y="13814"/>
                  </a:cubicBezTo>
                  <a:cubicBezTo>
                    <a:pt x="9301" y="14123"/>
                    <a:pt x="9433" y="14088"/>
                    <a:pt x="9433" y="14260"/>
                  </a:cubicBezTo>
                  <a:cubicBezTo>
                    <a:pt x="9460" y="14397"/>
                    <a:pt x="9565" y="14294"/>
                    <a:pt x="9565" y="14500"/>
                  </a:cubicBezTo>
                  <a:cubicBezTo>
                    <a:pt x="9592" y="14774"/>
                    <a:pt x="9724" y="14671"/>
                    <a:pt x="9671" y="14843"/>
                  </a:cubicBezTo>
                  <a:cubicBezTo>
                    <a:pt x="9645" y="14945"/>
                    <a:pt x="9724" y="14980"/>
                    <a:pt x="9830" y="15254"/>
                  </a:cubicBezTo>
                  <a:cubicBezTo>
                    <a:pt x="9989" y="15460"/>
                    <a:pt x="9909" y="15597"/>
                    <a:pt x="9962" y="15631"/>
                  </a:cubicBezTo>
                  <a:cubicBezTo>
                    <a:pt x="10041" y="15700"/>
                    <a:pt x="10147" y="15631"/>
                    <a:pt x="10306" y="15837"/>
                  </a:cubicBezTo>
                  <a:cubicBezTo>
                    <a:pt x="10438" y="16008"/>
                    <a:pt x="10438" y="15837"/>
                    <a:pt x="10570" y="16008"/>
                  </a:cubicBezTo>
                  <a:cubicBezTo>
                    <a:pt x="10676" y="16180"/>
                    <a:pt x="10649" y="16214"/>
                    <a:pt x="10676" y="16385"/>
                  </a:cubicBezTo>
                  <a:cubicBezTo>
                    <a:pt x="10808" y="16317"/>
                    <a:pt x="11072" y="16317"/>
                    <a:pt x="11152" y="16283"/>
                  </a:cubicBezTo>
                  <a:cubicBezTo>
                    <a:pt x="11152" y="16385"/>
                    <a:pt x="11152" y="16385"/>
                    <a:pt x="11152" y="16385"/>
                  </a:cubicBezTo>
                  <a:cubicBezTo>
                    <a:pt x="11284" y="16420"/>
                    <a:pt x="11892" y="16763"/>
                    <a:pt x="11971" y="16797"/>
                  </a:cubicBezTo>
                  <a:cubicBezTo>
                    <a:pt x="12579" y="16797"/>
                    <a:pt x="12579" y="16797"/>
                    <a:pt x="12579" y="16797"/>
                  </a:cubicBezTo>
                  <a:cubicBezTo>
                    <a:pt x="12579" y="16660"/>
                    <a:pt x="12579" y="16660"/>
                    <a:pt x="12579" y="16660"/>
                  </a:cubicBezTo>
                  <a:cubicBezTo>
                    <a:pt x="12897" y="16660"/>
                    <a:pt x="12897" y="16660"/>
                    <a:pt x="12897" y="16660"/>
                  </a:cubicBezTo>
                  <a:cubicBezTo>
                    <a:pt x="12897" y="16660"/>
                    <a:pt x="13135" y="16968"/>
                    <a:pt x="13214" y="17071"/>
                  </a:cubicBezTo>
                  <a:cubicBezTo>
                    <a:pt x="13346" y="17174"/>
                    <a:pt x="13293" y="17448"/>
                    <a:pt x="13505" y="17620"/>
                  </a:cubicBezTo>
                  <a:cubicBezTo>
                    <a:pt x="13743" y="17723"/>
                    <a:pt x="13584" y="17243"/>
                    <a:pt x="13848" y="17277"/>
                  </a:cubicBezTo>
                  <a:cubicBezTo>
                    <a:pt x="14113" y="17345"/>
                    <a:pt x="14139" y="17757"/>
                    <a:pt x="14298" y="18031"/>
                  </a:cubicBezTo>
                  <a:cubicBezTo>
                    <a:pt x="14457" y="18305"/>
                    <a:pt x="14351" y="18614"/>
                    <a:pt x="14695" y="18683"/>
                  </a:cubicBezTo>
                  <a:cubicBezTo>
                    <a:pt x="14747" y="18683"/>
                    <a:pt x="14827" y="18785"/>
                    <a:pt x="14827" y="18717"/>
                  </a:cubicBezTo>
                  <a:cubicBezTo>
                    <a:pt x="14827" y="18717"/>
                    <a:pt x="14827" y="18717"/>
                    <a:pt x="14880" y="18717"/>
                  </a:cubicBezTo>
                  <a:cubicBezTo>
                    <a:pt x="14880" y="18580"/>
                    <a:pt x="14774" y="18340"/>
                    <a:pt x="14827" y="18237"/>
                  </a:cubicBezTo>
                  <a:cubicBezTo>
                    <a:pt x="14827" y="18134"/>
                    <a:pt x="14880" y="18100"/>
                    <a:pt x="14906" y="18031"/>
                  </a:cubicBezTo>
                  <a:cubicBezTo>
                    <a:pt x="14959" y="17928"/>
                    <a:pt x="15065" y="17860"/>
                    <a:pt x="15038" y="17825"/>
                  </a:cubicBezTo>
                  <a:cubicBezTo>
                    <a:pt x="14985" y="17825"/>
                    <a:pt x="14959" y="17757"/>
                    <a:pt x="14985" y="17757"/>
                  </a:cubicBezTo>
                  <a:cubicBezTo>
                    <a:pt x="15038" y="17825"/>
                    <a:pt x="15038" y="17723"/>
                    <a:pt x="15065" y="17757"/>
                  </a:cubicBezTo>
                  <a:cubicBezTo>
                    <a:pt x="15118" y="17825"/>
                    <a:pt x="15223" y="17723"/>
                    <a:pt x="15276" y="17620"/>
                  </a:cubicBezTo>
                  <a:cubicBezTo>
                    <a:pt x="15355" y="17551"/>
                    <a:pt x="15355" y="17551"/>
                    <a:pt x="15435" y="17448"/>
                  </a:cubicBezTo>
                  <a:cubicBezTo>
                    <a:pt x="15514" y="17380"/>
                    <a:pt x="15514" y="17380"/>
                    <a:pt x="15620" y="17345"/>
                  </a:cubicBezTo>
                  <a:cubicBezTo>
                    <a:pt x="15805" y="17345"/>
                    <a:pt x="15805" y="17448"/>
                    <a:pt x="15884" y="17448"/>
                  </a:cubicBezTo>
                  <a:cubicBezTo>
                    <a:pt x="15964" y="17380"/>
                    <a:pt x="15964" y="17483"/>
                    <a:pt x="15990" y="17448"/>
                  </a:cubicBezTo>
                  <a:cubicBezTo>
                    <a:pt x="16043" y="17380"/>
                    <a:pt x="15884" y="17380"/>
                    <a:pt x="15964" y="17345"/>
                  </a:cubicBezTo>
                  <a:cubicBezTo>
                    <a:pt x="15990" y="17345"/>
                    <a:pt x="16043" y="17380"/>
                    <a:pt x="16043" y="17448"/>
                  </a:cubicBezTo>
                  <a:cubicBezTo>
                    <a:pt x="16069" y="17483"/>
                    <a:pt x="16149" y="17448"/>
                    <a:pt x="16122" y="17483"/>
                  </a:cubicBezTo>
                  <a:cubicBezTo>
                    <a:pt x="16069" y="17551"/>
                    <a:pt x="16228" y="17620"/>
                    <a:pt x="16228" y="17620"/>
                  </a:cubicBezTo>
                  <a:cubicBezTo>
                    <a:pt x="16228" y="17551"/>
                    <a:pt x="16281" y="17483"/>
                    <a:pt x="16307" y="17620"/>
                  </a:cubicBezTo>
                  <a:cubicBezTo>
                    <a:pt x="16307" y="17654"/>
                    <a:pt x="16387" y="17551"/>
                    <a:pt x="16360" y="17483"/>
                  </a:cubicBezTo>
                  <a:cubicBezTo>
                    <a:pt x="16307" y="17448"/>
                    <a:pt x="16387" y="17448"/>
                    <a:pt x="16439" y="17551"/>
                  </a:cubicBezTo>
                  <a:cubicBezTo>
                    <a:pt x="16519" y="17620"/>
                    <a:pt x="16466" y="17723"/>
                    <a:pt x="16519" y="17620"/>
                  </a:cubicBezTo>
                  <a:cubicBezTo>
                    <a:pt x="16598" y="17551"/>
                    <a:pt x="16545" y="17551"/>
                    <a:pt x="16466" y="17448"/>
                  </a:cubicBezTo>
                  <a:cubicBezTo>
                    <a:pt x="16387" y="17380"/>
                    <a:pt x="16545" y="17380"/>
                    <a:pt x="16519" y="17277"/>
                  </a:cubicBezTo>
                  <a:cubicBezTo>
                    <a:pt x="16466" y="17243"/>
                    <a:pt x="16466" y="17345"/>
                    <a:pt x="16439" y="17345"/>
                  </a:cubicBezTo>
                  <a:cubicBezTo>
                    <a:pt x="16387" y="17277"/>
                    <a:pt x="16466" y="17277"/>
                    <a:pt x="16387" y="17243"/>
                  </a:cubicBezTo>
                  <a:cubicBezTo>
                    <a:pt x="16360" y="17243"/>
                    <a:pt x="16387" y="17277"/>
                    <a:pt x="16307" y="17277"/>
                  </a:cubicBezTo>
                  <a:cubicBezTo>
                    <a:pt x="16228" y="17243"/>
                    <a:pt x="16307" y="17071"/>
                    <a:pt x="16387" y="17174"/>
                  </a:cubicBezTo>
                  <a:cubicBezTo>
                    <a:pt x="16466" y="17243"/>
                    <a:pt x="16466" y="17243"/>
                    <a:pt x="16545" y="17174"/>
                  </a:cubicBezTo>
                  <a:cubicBezTo>
                    <a:pt x="16598" y="17071"/>
                    <a:pt x="16757" y="17174"/>
                    <a:pt x="16757" y="17140"/>
                  </a:cubicBezTo>
                  <a:cubicBezTo>
                    <a:pt x="16810" y="17071"/>
                    <a:pt x="16757" y="16968"/>
                    <a:pt x="16836" y="17140"/>
                  </a:cubicBezTo>
                  <a:cubicBezTo>
                    <a:pt x="16836" y="17174"/>
                    <a:pt x="16730" y="17243"/>
                    <a:pt x="16836" y="17174"/>
                  </a:cubicBezTo>
                  <a:cubicBezTo>
                    <a:pt x="16968" y="17174"/>
                    <a:pt x="17074" y="17140"/>
                    <a:pt x="17153" y="17174"/>
                  </a:cubicBezTo>
                  <a:cubicBezTo>
                    <a:pt x="17233" y="17174"/>
                    <a:pt x="17285" y="17174"/>
                    <a:pt x="17285" y="17243"/>
                  </a:cubicBezTo>
                  <a:cubicBezTo>
                    <a:pt x="17285" y="17277"/>
                    <a:pt x="17312" y="17243"/>
                    <a:pt x="17312" y="17345"/>
                  </a:cubicBezTo>
                  <a:cubicBezTo>
                    <a:pt x="17312" y="17448"/>
                    <a:pt x="17471" y="17345"/>
                    <a:pt x="17523" y="17345"/>
                  </a:cubicBezTo>
                  <a:cubicBezTo>
                    <a:pt x="17576" y="17345"/>
                    <a:pt x="17523" y="17243"/>
                    <a:pt x="17603" y="17243"/>
                  </a:cubicBezTo>
                  <a:cubicBezTo>
                    <a:pt x="17682" y="17243"/>
                    <a:pt x="17814" y="17551"/>
                    <a:pt x="17841" y="17551"/>
                  </a:cubicBezTo>
                  <a:cubicBezTo>
                    <a:pt x="17894" y="17551"/>
                    <a:pt x="17920" y="17757"/>
                    <a:pt x="17894" y="17860"/>
                  </a:cubicBezTo>
                  <a:cubicBezTo>
                    <a:pt x="17841" y="18031"/>
                    <a:pt x="17894" y="18134"/>
                    <a:pt x="17920" y="18100"/>
                  </a:cubicBezTo>
                  <a:cubicBezTo>
                    <a:pt x="17920" y="18031"/>
                    <a:pt x="17999" y="18031"/>
                    <a:pt x="17920" y="18134"/>
                  </a:cubicBezTo>
                  <a:cubicBezTo>
                    <a:pt x="17894" y="18203"/>
                    <a:pt x="17920" y="18340"/>
                    <a:pt x="17973" y="18408"/>
                  </a:cubicBezTo>
                  <a:cubicBezTo>
                    <a:pt x="18052" y="18443"/>
                    <a:pt x="17999" y="18340"/>
                    <a:pt x="18052" y="18443"/>
                  </a:cubicBezTo>
                  <a:cubicBezTo>
                    <a:pt x="18052" y="18580"/>
                    <a:pt x="18079" y="18511"/>
                    <a:pt x="18079" y="18614"/>
                  </a:cubicBezTo>
                  <a:cubicBezTo>
                    <a:pt x="18131" y="18785"/>
                    <a:pt x="18158" y="18683"/>
                    <a:pt x="18211" y="18820"/>
                  </a:cubicBezTo>
                  <a:cubicBezTo>
                    <a:pt x="18211" y="18991"/>
                    <a:pt x="18237" y="18888"/>
                    <a:pt x="18237" y="18923"/>
                  </a:cubicBezTo>
                  <a:cubicBezTo>
                    <a:pt x="18211" y="18991"/>
                    <a:pt x="18237" y="19060"/>
                    <a:pt x="18290" y="18991"/>
                  </a:cubicBezTo>
                  <a:cubicBezTo>
                    <a:pt x="18369" y="18923"/>
                    <a:pt x="18317" y="19094"/>
                    <a:pt x="18369" y="18991"/>
                  </a:cubicBezTo>
                  <a:cubicBezTo>
                    <a:pt x="18449" y="18888"/>
                    <a:pt x="18369" y="18888"/>
                    <a:pt x="18422" y="18820"/>
                  </a:cubicBezTo>
                  <a:cubicBezTo>
                    <a:pt x="18449" y="18717"/>
                    <a:pt x="18449" y="18614"/>
                    <a:pt x="18449" y="18511"/>
                  </a:cubicBezTo>
                  <a:cubicBezTo>
                    <a:pt x="18502" y="18340"/>
                    <a:pt x="18317" y="18031"/>
                    <a:pt x="18369" y="17860"/>
                  </a:cubicBezTo>
                  <a:cubicBezTo>
                    <a:pt x="18369" y="17757"/>
                    <a:pt x="18211" y="17620"/>
                    <a:pt x="18158" y="17174"/>
                  </a:cubicBezTo>
                  <a:cubicBezTo>
                    <a:pt x="18131" y="16763"/>
                    <a:pt x="18290" y="16523"/>
                    <a:pt x="18317" y="16420"/>
                  </a:cubicBezTo>
                  <a:cubicBezTo>
                    <a:pt x="18422" y="16385"/>
                    <a:pt x="18317" y="16385"/>
                    <a:pt x="18422" y="16385"/>
                  </a:cubicBezTo>
                  <a:cubicBezTo>
                    <a:pt x="18502" y="16385"/>
                    <a:pt x="18528" y="16214"/>
                    <a:pt x="18581" y="16214"/>
                  </a:cubicBezTo>
                  <a:cubicBezTo>
                    <a:pt x="18660" y="16180"/>
                    <a:pt x="18607" y="16008"/>
                    <a:pt x="18740" y="15905"/>
                  </a:cubicBezTo>
                  <a:cubicBezTo>
                    <a:pt x="18845" y="15803"/>
                    <a:pt x="18898" y="15905"/>
                    <a:pt x="18925" y="15803"/>
                  </a:cubicBezTo>
                  <a:cubicBezTo>
                    <a:pt x="18925" y="15700"/>
                    <a:pt x="19057" y="15597"/>
                    <a:pt x="19136" y="15597"/>
                  </a:cubicBezTo>
                  <a:cubicBezTo>
                    <a:pt x="19242" y="15528"/>
                    <a:pt x="19242" y="15460"/>
                    <a:pt x="19242" y="15425"/>
                  </a:cubicBezTo>
                  <a:cubicBezTo>
                    <a:pt x="19215" y="15425"/>
                    <a:pt x="19163" y="15528"/>
                    <a:pt x="19136" y="15460"/>
                  </a:cubicBezTo>
                  <a:cubicBezTo>
                    <a:pt x="19083" y="15425"/>
                    <a:pt x="19136" y="15460"/>
                    <a:pt x="19163" y="15425"/>
                  </a:cubicBezTo>
                  <a:cubicBezTo>
                    <a:pt x="19215" y="15323"/>
                    <a:pt x="19057" y="15254"/>
                    <a:pt x="19163" y="15323"/>
                  </a:cubicBezTo>
                  <a:cubicBezTo>
                    <a:pt x="19242" y="15323"/>
                    <a:pt x="19242" y="15357"/>
                    <a:pt x="19295" y="15323"/>
                  </a:cubicBezTo>
                  <a:cubicBezTo>
                    <a:pt x="19348" y="15220"/>
                    <a:pt x="19348" y="15323"/>
                    <a:pt x="19348" y="15220"/>
                  </a:cubicBezTo>
                  <a:cubicBezTo>
                    <a:pt x="19374" y="15083"/>
                    <a:pt x="19348" y="15083"/>
                    <a:pt x="19348" y="15083"/>
                  </a:cubicBezTo>
                  <a:cubicBezTo>
                    <a:pt x="19295" y="15151"/>
                    <a:pt x="19348" y="15083"/>
                    <a:pt x="19215" y="15083"/>
                  </a:cubicBezTo>
                  <a:cubicBezTo>
                    <a:pt x="19136" y="15151"/>
                    <a:pt x="19136" y="15083"/>
                    <a:pt x="19136" y="15048"/>
                  </a:cubicBezTo>
                  <a:cubicBezTo>
                    <a:pt x="19136" y="14980"/>
                    <a:pt x="19163" y="15151"/>
                    <a:pt x="19242" y="15048"/>
                  </a:cubicBezTo>
                  <a:cubicBezTo>
                    <a:pt x="19348" y="14945"/>
                    <a:pt x="19374" y="15151"/>
                    <a:pt x="19427" y="15151"/>
                  </a:cubicBezTo>
                  <a:cubicBezTo>
                    <a:pt x="19427" y="15151"/>
                    <a:pt x="19374" y="15083"/>
                    <a:pt x="19348" y="14774"/>
                  </a:cubicBezTo>
                  <a:cubicBezTo>
                    <a:pt x="19295" y="14671"/>
                    <a:pt x="19242" y="14740"/>
                    <a:pt x="19215" y="14774"/>
                  </a:cubicBezTo>
                  <a:cubicBezTo>
                    <a:pt x="19163" y="14774"/>
                    <a:pt x="19295" y="14671"/>
                    <a:pt x="19215" y="14603"/>
                  </a:cubicBezTo>
                  <a:cubicBezTo>
                    <a:pt x="19163" y="14568"/>
                    <a:pt x="19242" y="14671"/>
                    <a:pt x="19242" y="14500"/>
                  </a:cubicBezTo>
                  <a:cubicBezTo>
                    <a:pt x="19215" y="14363"/>
                    <a:pt x="19295" y="14397"/>
                    <a:pt x="19215" y="14363"/>
                  </a:cubicBezTo>
                  <a:cubicBezTo>
                    <a:pt x="19136" y="14260"/>
                    <a:pt x="19083" y="14191"/>
                    <a:pt x="19163" y="14294"/>
                  </a:cubicBezTo>
                  <a:cubicBezTo>
                    <a:pt x="19242" y="14363"/>
                    <a:pt x="19215" y="14294"/>
                    <a:pt x="19215" y="14191"/>
                  </a:cubicBezTo>
                  <a:cubicBezTo>
                    <a:pt x="19163" y="14088"/>
                    <a:pt x="19163" y="14020"/>
                    <a:pt x="19215" y="13985"/>
                  </a:cubicBezTo>
                  <a:cubicBezTo>
                    <a:pt x="19215" y="13883"/>
                    <a:pt x="19215" y="13883"/>
                    <a:pt x="19242" y="13814"/>
                  </a:cubicBezTo>
                  <a:cubicBezTo>
                    <a:pt x="19295" y="13780"/>
                    <a:pt x="19242" y="13814"/>
                    <a:pt x="19242" y="13883"/>
                  </a:cubicBezTo>
                  <a:cubicBezTo>
                    <a:pt x="19215" y="13917"/>
                    <a:pt x="19215" y="13985"/>
                    <a:pt x="19242" y="14020"/>
                  </a:cubicBezTo>
                  <a:cubicBezTo>
                    <a:pt x="19242" y="14088"/>
                    <a:pt x="19215" y="14088"/>
                    <a:pt x="19242" y="14123"/>
                  </a:cubicBezTo>
                  <a:cubicBezTo>
                    <a:pt x="19242" y="14191"/>
                    <a:pt x="19215" y="14191"/>
                    <a:pt x="19242" y="14260"/>
                  </a:cubicBezTo>
                  <a:cubicBezTo>
                    <a:pt x="19295" y="14294"/>
                    <a:pt x="19295" y="14191"/>
                    <a:pt x="19348" y="14260"/>
                  </a:cubicBezTo>
                  <a:cubicBezTo>
                    <a:pt x="19348" y="14363"/>
                    <a:pt x="19295" y="14363"/>
                    <a:pt x="19348" y="14363"/>
                  </a:cubicBezTo>
                  <a:cubicBezTo>
                    <a:pt x="19374" y="14397"/>
                    <a:pt x="19242" y="14603"/>
                    <a:pt x="19295" y="14671"/>
                  </a:cubicBezTo>
                  <a:cubicBezTo>
                    <a:pt x="19348" y="14671"/>
                    <a:pt x="19374" y="14397"/>
                    <a:pt x="19453" y="14294"/>
                  </a:cubicBezTo>
                  <a:cubicBezTo>
                    <a:pt x="19533" y="14123"/>
                    <a:pt x="19506" y="14020"/>
                    <a:pt x="19453" y="14020"/>
                  </a:cubicBezTo>
                  <a:cubicBezTo>
                    <a:pt x="19427" y="14020"/>
                    <a:pt x="19427" y="13917"/>
                    <a:pt x="19374" y="13814"/>
                  </a:cubicBezTo>
                  <a:cubicBezTo>
                    <a:pt x="19374" y="13711"/>
                    <a:pt x="19374" y="13643"/>
                    <a:pt x="19453" y="13608"/>
                  </a:cubicBezTo>
                  <a:cubicBezTo>
                    <a:pt x="19533" y="13540"/>
                    <a:pt x="19348" y="13643"/>
                    <a:pt x="19427" y="13814"/>
                  </a:cubicBezTo>
                  <a:cubicBezTo>
                    <a:pt x="19506" y="13985"/>
                    <a:pt x="19533" y="13814"/>
                    <a:pt x="19533" y="13917"/>
                  </a:cubicBezTo>
                  <a:cubicBezTo>
                    <a:pt x="19506" y="14088"/>
                    <a:pt x="19586" y="13917"/>
                    <a:pt x="19665" y="13780"/>
                  </a:cubicBezTo>
                  <a:cubicBezTo>
                    <a:pt x="19691" y="13608"/>
                    <a:pt x="19771" y="13437"/>
                    <a:pt x="19691" y="13437"/>
                  </a:cubicBezTo>
                  <a:cubicBezTo>
                    <a:pt x="19665" y="13437"/>
                    <a:pt x="19665" y="13403"/>
                    <a:pt x="19691" y="13300"/>
                  </a:cubicBezTo>
                  <a:cubicBezTo>
                    <a:pt x="19771" y="13231"/>
                    <a:pt x="19903" y="13128"/>
                    <a:pt x="19982" y="13128"/>
                  </a:cubicBezTo>
                  <a:cubicBezTo>
                    <a:pt x="20061" y="13060"/>
                    <a:pt x="20273" y="13060"/>
                    <a:pt x="20273" y="13025"/>
                  </a:cubicBezTo>
                  <a:cubicBezTo>
                    <a:pt x="20273" y="12957"/>
                    <a:pt x="20273" y="12854"/>
                    <a:pt x="20299" y="12957"/>
                  </a:cubicBezTo>
                  <a:cubicBezTo>
                    <a:pt x="20299" y="13025"/>
                    <a:pt x="20299" y="13060"/>
                    <a:pt x="20379" y="12957"/>
                  </a:cubicBezTo>
                  <a:cubicBezTo>
                    <a:pt x="20458" y="12854"/>
                    <a:pt x="20379" y="13060"/>
                    <a:pt x="20458" y="13025"/>
                  </a:cubicBezTo>
                  <a:cubicBezTo>
                    <a:pt x="20511" y="12923"/>
                    <a:pt x="20590" y="13025"/>
                    <a:pt x="20590" y="12923"/>
                  </a:cubicBezTo>
                  <a:cubicBezTo>
                    <a:pt x="20537" y="12820"/>
                    <a:pt x="20537" y="12751"/>
                    <a:pt x="20511" y="12820"/>
                  </a:cubicBezTo>
                  <a:cubicBezTo>
                    <a:pt x="20511" y="12820"/>
                    <a:pt x="20537" y="12820"/>
                    <a:pt x="20537" y="12854"/>
                  </a:cubicBezTo>
                  <a:cubicBezTo>
                    <a:pt x="20537" y="12923"/>
                    <a:pt x="20458" y="12957"/>
                    <a:pt x="20458" y="12854"/>
                  </a:cubicBezTo>
                  <a:cubicBezTo>
                    <a:pt x="20432" y="12751"/>
                    <a:pt x="20432" y="12751"/>
                    <a:pt x="20379" y="12717"/>
                  </a:cubicBezTo>
                  <a:cubicBezTo>
                    <a:pt x="20299" y="12717"/>
                    <a:pt x="20458" y="12580"/>
                    <a:pt x="20432" y="12545"/>
                  </a:cubicBezTo>
                  <a:cubicBezTo>
                    <a:pt x="20379" y="12545"/>
                    <a:pt x="20432" y="12340"/>
                    <a:pt x="20511" y="12237"/>
                  </a:cubicBezTo>
                  <a:cubicBezTo>
                    <a:pt x="20537" y="12168"/>
                    <a:pt x="20458" y="12168"/>
                    <a:pt x="20511" y="12100"/>
                  </a:cubicBezTo>
                  <a:cubicBezTo>
                    <a:pt x="20537" y="12100"/>
                    <a:pt x="20537" y="12237"/>
                    <a:pt x="20617" y="12168"/>
                  </a:cubicBezTo>
                  <a:cubicBezTo>
                    <a:pt x="20670" y="12100"/>
                    <a:pt x="20670" y="12065"/>
                    <a:pt x="20696" y="12065"/>
                  </a:cubicBezTo>
                  <a:cubicBezTo>
                    <a:pt x="20775" y="12065"/>
                    <a:pt x="20749" y="11860"/>
                    <a:pt x="20828" y="11894"/>
                  </a:cubicBezTo>
                  <a:cubicBezTo>
                    <a:pt x="20907" y="11963"/>
                    <a:pt x="20855" y="11894"/>
                    <a:pt x="20907" y="11894"/>
                  </a:cubicBezTo>
                  <a:cubicBezTo>
                    <a:pt x="20934" y="11860"/>
                    <a:pt x="20934" y="11963"/>
                    <a:pt x="20987" y="11860"/>
                  </a:cubicBezTo>
                  <a:cubicBezTo>
                    <a:pt x="21066" y="11791"/>
                    <a:pt x="21119" y="11860"/>
                    <a:pt x="21145" y="11791"/>
                  </a:cubicBezTo>
                  <a:cubicBezTo>
                    <a:pt x="21198" y="11688"/>
                    <a:pt x="21198" y="11723"/>
                    <a:pt x="21145" y="11688"/>
                  </a:cubicBezTo>
                  <a:cubicBezTo>
                    <a:pt x="21145" y="11620"/>
                    <a:pt x="21145" y="11585"/>
                    <a:pt x="21119" y="11585"/>
                  </a:cubicBezTo>
                  <a:cubicBezTo>
                    <a:pt x="21066" y="11585"/>
                    <a:pt x="21066" y="11483"/>
                    <a:pt x="21066" y="11414"/>
                  </a:cubicBezTo>
                  <a:cubicBezTo>
                    <a:pt x="21066" y="11414"/>
                    <a:pt x="21066" y="11414"/>
                    <a:pt x="21040" y="11380"/>
                  </a:cubicBezTo>
                  <a:cubicBezTo>
                    <a:pt x="20987" y="11380"/>
                    <a:pt x="21040" y="11380"/>
                    <a:pt x="21040" y="11311"/>
                  </a:cubicBezTo>
                  <a:cubicBezTo>
                    <a:pt x="21040" y="11243"/>
                    <a:pt x="21040" y="11003"/>
                    <a:pt x="21040" y="10934"/>
                  </a:cubicBezTo>
                  <a:cubicBezTo>
                    <a:pt x="21040" y="10831"/>
                    <a:pt x="21040" y="10831"/>
                    <a:pt x="20934" y="10763"/>
                  </a:cubicBezTo>
                  <a:cubicBezTo>
                    <a:pt x="20907" y="10660"/>
                    <a:pt x="20855" y="10728"/>
                    <a:pt x="20828" y="10763"/>
                  </a:cubicBezTo>
                  <a:cubicBezTo>
                    <a:pt x="20775" y="10763"/>
                    <a:pt x="20749" y="10763"/>
                    <a:pt x="20749" y="10728"/>
                  </a:cubicBezTo>
                  <a:cubicBezTo>
                    <a:pt x="20749" y="10660"/>
                    <a:pt x="20696" y="10660"/>
                    <a:pt x="20696" y="10660"/>
                  </a:cubicBezTo>
                  <a:cubicBezTo>
                    <a:pt x="20696" y="10660"/>
                    <a:pt x="20617" y="10831"/>
                    <a:pt x="20590" y="10934"/>
                  </a:cubicBezTo>
                  <a:cubicBezTo>
                    <a:pt x="20511" y="11037"/>
                    <a:pt x="20590" y="11037"/>
                    <a:pt x="20537" y="11105"/>
                  </a:cubicBezTo>
                  <a:cubicBezTo>
                    <a:pt x="20458" y="11208"/>
                    <a:pt x="20537" y="11243"/>
                    <a:pt x="20511" y="11311"/>
                  </a:cubicBezTo>
                  <a:cubicBezTo>
                    <a:pt x="20432" y="11380"/>
                    <a:pt x="20511" y="11311"/>
                    <a:pt x="20432" y="11414"/>
                  </a:cubicBezTo>
                  <a:cubicBezTo>
                    <a:pt x="20352" y="11483"/>
                    <a:pt x="20458" y="11483"/>
                    <a:pt x="20432" y="11483"/>
                  </a:cubicBezTo>
                  <a:cubicBezTo>
                    <a:pt x="20379" y="11483"/>
                    <a:pt x="20379" y="11585"/>
                    <a:pt x="20352" y="11517"/>
                  </a:cubicBezTo>
                  <a:cubicBezTo>
                    <a:pt x="20352" y="11517"/>
                    <a:pt x="20352" y="11585"/>
                    <a:pt x="20299" y="11517"/>
                  </a:cubicBezTo>
                  <a:cubicBezTo>
                    <a:pt x="20273" y="11517"/>
                    <a:pt x="20273" y="11517"/>
                    <a:pt x="20273" y="11620"/>
                  </a:cubicBezTo>
                  <a:cubicBezTo>
                    <a:pt x="19665" y="11620"/>
                    <a:pt x="19665" y="11620"/>
                    <a:pt x="19665" y="11620"/>
                  </a:cubicBezTo>
                  <a:cubicBezTo>
                    <a:pt x="19612" y="11620"/>
                    <a:pt x="19586" y="11688"/>
                    <a:pt x="19586" y="11620"/>
                  </a:cubicBezTo>
                  <a:cubicBezTo>
                    <a:pt x="19533" y="11620"/>
                    <a:pt x="19427" y="11723"/>
                    <a:pt x="19348" y="11860"/>
                  </a:cubicBezTo>
                  <a:close/>
                  <a:moveTo>
                    <a:pt x="21278" y="21494"/>
                  </a:moveTo>
                  <a:cubicBezTo>
                    <a:pt x="21357" y="21460"/>
                    <a:pt x="21304" y="21494"/>
                    <a:pt x="21436" y="21494"/>
                  </a:cubicBezTo>
                  <a:cubicBezTo>
                    <a:pt x="21516" y="21460"/>
                    <a:pt x="21542" y="21323"/>
                    <a:pt x="21383" y="21323"/>
                  </a:cubicBezTo>
                  <a:cubicBezTo>
                    <a:pt x="21225" y="21288"/>
                    <a:pt x="21145" y="21288"/>
                    <a:pt x="21145" y="21460"/>
                  </a:cubicBezTo>
                  <a:cubicBezTo>
                    <a:pt x="21198" y="21494"/>
                    <a:pt x="21145" y="21494"/>
                    <a:pt x="21278" y="21494"/>
                  </a:cubicBezTo>
                  <a:close/>
                  <a:moveTo>
                    <a:pt x="2586" y="21117"/>
                  </a:moveTo>
                  <a:cubicBezTo>
                    <a:pt x="2639" y="21014"/>
                    <a:pt x="2744" y="21083"/>
                    <a:pt x="2744" y="20980"/>
                  </a:cubicBezTo>
                  <a:cubicBezTo>
                    <a:pt x="2744" y="20980"/>
                    <a:pt x="2744" y="20980"/>
                    <a:pt x="2744" y="20980"/>
                  </a:cubicBezTo>
                  <a:cubicBezTo>
                    <a:pt x="2744" y="20980"/>
                    <a:pt x="2744" y="20980"/>
                    <a:pt x="2744" y="20911"/>
                  </a:cubicBezTo>
                  <a:cubicBezTo>
                    <a:pt x="2718" y="20911"/>
                    <a:pt x="2718" y="20911"/>
                    <a:pt x="2718" y="20911"/>
                  </a:cubicBezTo>
                  <a:cubicBezTo>
                    <a:pt x="2718" y="20843"/>
                    <a:pt x="2718" y="20911"/>
                    <a:pt x="2718" y="20911"/>
                  </a:cubicBezTo>
                  <a:cubicBezTo>
                    <a:pt x="2718" y="20843"/>
                    <a:pt x="2718" y="20808"/>
                    <a:pt x="2665" y="20808"/>
                  </a:cubicBezTo>
                  <a:cubicBezTo>
                    <a:pt x="2665" y="20808"/>
                    <a:pt x="2586" y="20705"/>
                    <a:pt x="2559" y="20705"/>
                  </a:cubicBezTo>
                  <a:cubicBezTo>
                    <a:pt x="2559" y="20705"/>
                    <a:pt x="2559" y="20705"/>
                    <a:pt x="2559" y="20705"/>
                  </a:cubicBezTo>
                  <a:cubicBezTo>
                    <a:pt x="2507" y="20705"/>
                    <a:pt x="2559" y="20808"/>
                    <a:pt x="2559" y="20808"/>
                  </a:cubicBezTo>
                  <a:cubicBezTo>
                    <a:pt x="2559" y="20808"/>
                    <a:pt x="2507" y="20843"/>
                    <a:pt x="2507" y="20911"/>
                  </a:cubicBezTo>
                  <a:cubicBezTo>
                    <a:pt x="2507" y="20980"/>
                    <a:pt x="2507" y="20980"/>
                    <a:pt x="2507" y="20980"/>
                  </a:cubicBezTo>
                  <a:cubicBezTo>
                    <a:pt x="2507" y="20980"/>
                    <a:pt x="2507" y="20980"/>
                    <a:pt x="2507" y="20980"/>
                  </a:cubicBezTo>
                  <a:cubicBezTo>
                    <a:pt x="2507" y="21014"/>
                    <a:pt x="2507" y="21083"/>
                    <a:pt x="2507" y="21117"/>
                  </a:cubicBezTo>
                  <a:cubicBezTo>
                    <a:pt x="2559" y="21117"/>
                    <a:pt x="2586" y="21185"/>
                    <a:pt x="2586" y="21117"/>
                  </a:cubicBezTo>
                  <a:moveTo>
                    <a:pt x="2480" y="20500"/>
                  </a:moveTo>
                  <a:cubicBezTo>
                    <a:pt x="2427" y="20500"/>
                    <a:pt x="2427" y="20500"/>
                    <a:pt x="2427" y="20500"/>
                  </a:cubicBezTo>
                  <a:cubicBezTo>
                    <a:pt x="2374" y="20500"/>
                    <a:pt x="2374" y="20431"/>
                    <a:pt x="2374" y="20431"/>
                  </a:cubicBezTo>
                  <a:cubicBezTo>
                    <a:pt x="2374" y="20431"/>
                    <a:pt x="2374" y="20431"/>
                    <a:pt x="2374" y="20431"/>
                  </a:cubicBezTo>
                  <a:cubicBezTo>
                    <a:pt x="2348" y="20500"/>
                    <a:pt x="2348" y="20500"/>
                    <a:pt x="2348" y="20500"/>
                  </a:cubicBezTo>
                  <a:cubicBezTo>
                    <a:pt x="2374" y="20500"/>
                    <a:pt x="2374" y="20500"/>
                    <a:pt x="2427" y="20534"/>
                  </a:cubicBezTo>
                  <a:cubicBezTo>
                    <a:pt x="2427" y="20534"/>
                    <a:pt x="2374" y="20603"/>
                    <a:pt x="2427" y="20603"/>
                  </a:cubicBezTo>
                  <a:cubicBezTo>
                    <a:pt x="2427" y="20603"/>
                    <a:pt x="2559" y="20603"/>
                    <a:pt x="2480" y="20500"/>
                  </a:cubicBezTo>
                  <a:cubicBezTo>
                    <a:pt x="2480" y="20500"/>
                    <a:pt x="2480" y="20500"/>
                    <a:pt x="2480" y="20500"/>
                  </a:cubicBezTo>
                  <a:moveTo>
                    <a:pt x="2110" y="20225"/>
                  </a:moveTo>
                  <a:cubicBezTo>
                    <a:pt x="2110" y="20225"/>
                    <a:pt x="2057" y="20225"/>
                    <a:pt x="2057" y="20260"/>
                  </a:cubicBezTo>
                  <a:cubicBezTo>
                    <a:pt x="2057" y="20260"/>
                    <a:pt x="2031" y="20225"/>
                    <a:pt x="2031" y="20260"/>
                  </a:cubicBezTo>
                  <a:cubicBezTo>
                    <a:pt x="2057" y="20431"/>
                    <a:pt x="2110" y="20328"/>
                    <a:pt x="2110" y="20328"/>
                  </a:cubicBezTo>
                  <a:cubicBezTo>
                    <a:pt x="2110" y="20328"/>
                    <a:pt x="2110" y="20328"/>
                    <a:pt x="2110" y="20328"/>
                  </a:cubicBezTo>
                  <a:cubicBezTo>
                    <a:pt x="2136" y="20363"/>
                    <a:pt x="2136" y="20363"/>
                    <a:pt x="2136" y="20363"/>
                  </a:cubicBezTo>
                  <a:cubicBezTo>
                    <a:pt x="2136" y="20328"/>
                    <a:pt x="2136" y="20328"/>
                    <a:pt x="2136" y="20328"/>
                  </a:cubicBezTo>
                  <a:cubicBezTo>
                    <a:pt x="2136" y="20328"/>
                    <a:pt x="2136" y="20328"/>
                    <a:pt x="2136" y="20328"/>
                  </a:cubicBezTo>
                  <a:cubicBezTo>
                    <a:pt x="2136" y="20328"/>
                    <a:pt x="2136" y="20328"/>
                    <a:pt x="2136" y="20328"/>
                  </a:cubicBezTo>
                  <a:cubicBezTo>
                    <a:pt x="2136" y="20260"/>
                    <a:pt x="2136" y="20328"/>
                    <a:pt x="2136" y="20328"/>
                  </a:cubicBezTo>
                  <a:cubicBezTo>
                    <a:pt x="2110" y="20260"/>
                    <a:pt x="2110" y="20225"/>
                    <a:pt x="2110" y="20225"/>
                  </a:cubicBezTo>
                  <a:moveTo>
                    <a:pt x="1819" y="20123"/>
                  </a:moveTo>
                  <a:cubicBezTo>
                    <a:pt x="1819" y="19951"/>
                    <a:pt x="1713" y="20054"/>
                    <a:pt x="1713" y="20123"/>
                  </a:cubicBezTo>
                  <a:cubicBezTo>
                    <a:pt x="1713" y="20123"/>
                    <a:pt x="1819" y="20157"/>
                    <a:pt x="1819" y="20123"/>
                  </a:cubicBezTo>
                  <a:moveTo>
                    <a:pt x="2295" y="20500"/>
                  </a:moveTo>
                  <a:cubicBezTo>
                    <a:pt x="2295" y="20534"/>
                    <a:pt x="2295" y="20603"/>
                    <a:pt x="2348" y="20534"/>
                  </a:cubicBezTo>
                  <a:cubicBezTo>
                    <a:pt x="2348" y="20500"/>
                    <a:pt x="2348" y="20500"/>
                    <a:pt x="2348" y="20500"/>
                  </a:cubicBezTo>
                  <a:cubicBezTo>
                    <a:pt x="2295" y="20500"/>
                    <a:pt x="2269" y="20500"/>
                    <a:pt x="2295" y="20500"/>
                  </a:cubicBezTo>
                  <a:moveTo>
                    <a:pt x="2374" y="20603"/>
                  </a:moveTo>
                  <a:cubicBezTo>
                    <a:pt x="2427" y="20603"/>
                    <a:pt x="2374" y="20637"/>
                    <a:pt x="2348" y="20603"/>
                  </a:cubicBezTo>
                  <a:cubicBezTo>
                    <a:pt x="2374" y="20603"/>
                    <a:pt x="2374" y="20603"/>
                    <a:pt x="2374" y="20603"/>
                  </a:cubicBezTo>
                  <a:moveTo>
                    <a:pt x="2295" y="20363"/>
                  </a:moveTo>
                  <a:cubicBezTo>
                    <a:pt x="2269" y="20363"/>
                    <a:pt x="2269" y="20363"/>
                    <a:pt x="2216" y="20363"/>
                  </a:cubicBezTo>
                  <a:cubicBezTo>
                    <a:pt x="2216" y="20431"/>
                    <a:pt x="2216" y="20431"/>
                    <a:pt x="2216" y="20431"/>
                  </a:cubicBezTo>
                  <a:cubicBezTo>
                    <a:pt x="2269" y="20431"/>
                    <a:pt x="2269" y="20431"/>
                    <a:pt x="2269" y="20431"/>
                  </a:cubicBezTo>
                  <a:cubicBezTo>
                    <a:pt x="2295" y="20431"/>
                    <a:pt x="2295" y="20431"/>
                    <a:pt x="2295" y="20431"/>
                  </a:cubicBezTo>
                  <a:cubicBezTo>
                    <a:pt x="2348" y="20431"/>
                    <a:pt x="2348" y="20363"/>
                    <a:pt x="2348" y="20363"/>
                  </a:cubicBezTo>
                  <a:cubicBezTo>
                    <a:pt x="2295" y="20363"/>
                    <a:pt x="2295" y="20363"/>
                    <a:pt x="2295" y="20363"/>
                  </a:cubicBezTo>
                  <a:cubicBezTo>
                    <a:pt x="2295" y="20363"/>
                    <a:pt x="2295" y="20363"/>
                    <a:pt x="2295" y="20363"/>
                  </a:cubicBezTo>
                  <a:moveTo>
                    <a:pt x="1660" y="20123"/>
                  </a:moveTo>
                  <a:cubicBezTo>
                    <a:pt x="1660" y="20123"/>
                    <a:pt x="1581" y="20157"/>
                    <a:pt x="1634" y="20157"/>
                  </a:cubicBezTo>
                  <a:cubicBezTo>
                    <a:pt x="1660" y="20123"/>
                    <a:pt x="1660" y="20123"/>
                    <a:pt x="1660" y="20123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9" name="Freeform 290"/>
            <p:cNvSpPr/>
            <p:nvPr/>
          </p:nvSpPr>
          <p:spPr>
            <a:xfrm>
              <a:off x="5101051" y="6577794"/>
              <a:ext cx="2123383" cy="270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526" extrusionOk="0">
                  <a:moveTo>
                    <a:pt x="10944" y="21526"/>
                  </a:moveTo>
                  <a:cubicBezTo>
                    <a:pt x="10808" y="21140"/>
                    <a:pt x="11350" y="21195"/>
                    <a:pt x="11011" y="20865"/>
                  </a:cubicBezTo>
                  <a:cubicBezTo>
                    <a:pt x="10808" y="20589"/>
                    <a:pt x="10944" y="20589"/>
                    <a:pt x="10605" y="20534"/>
                  </a:cubicBezTo>
                  <a:cubicBezTo>
                    <a:pt x="10402" y="20369"/>
                    <a:pt x="10537" y="20369"/>
                    <a:pt x="10199" y="20204"/>
                  </a:cubicBezTo>
                  <a:cubicBezTo>
                    <a:pt x="9928" y="20093"/>
                    <a:pt x="9996" y="19818"/>
                    <a:pt x="9792" y="19983"/>
                  </a:cubicBezTo>
                  <a:cubicBezTo>
                    <a:pt x="9454" y="20093"/>
                    <a:pt x="9725" y="19818"/>
                    <a:pt x="9386" y="19597"/>
                  </a:cubicBezTo>
                  <a:cubicBezTo>
                    <a:pt x="8980" y="19322"/>
                    <a:pt x="8980" y="19763"/>
                    <a:pt x="8777" y="19487"/>
                  </a:cubicBezTo>
                  <a:cubicBezTo>
                    <a:pt x="8844" y="19432"/>
                    <a:pt x="8844" y="19322"/>
                    <a:pt x="9048" y="19212"/>
                  </a:cubicBezTo>
                  <a:cubicBezTo>
                    <a:pt x="9183" y="19212"/>
                    <a:pt x="9183" y="19046"/>
                    <a:pt x="9589" y="18661"/>
                  </a:cubicBezTo>
                  <a:cubicBezTo>
                    <a:pt x="9928" y="18220"/>
                    <a:pt x="10334" y="18055"/>
                    <a:pt x="10605" y="17834"/>
                  </a:cubicBezTo>
                  <a:cubicBezTo>
                    <a:pt x="10944" y="17669"/>
                    <a:pt x="10944" y="17338"/>
                    <a:pt x="10808" y="17008"/>
                  </a:cubicBezTo>
                  <a:cubicBezTo>
                    <a:pt x="10605" y="16567"/>
                    <a:pt x="10537" y="16897"/>
                    <a:pt x="10334" y="16842"/>
                  </a:cubicBezTo>
                  <a:cubicBezTo>
                    <a:pt x="10537" y="16732"/>
                    <a:pt x="10605" y="16071"/>
                    <a:pt x="10402" y="15906"/>
                  </a:cubicBezTo>
                  <a:cubicBezTo>
                    <a:pt x="10334" y="15795"/>
                    <a:pt x="10199" y="15961"/>
                    <a:pt x="9996" y="15961"/>
                  </a:cubicBezTo>
                  <a:cubicBezTo>
                    <a:pt x="9792" y="15961"/>
                    <a:pt x="9996" y="15795"/>
                    <a:pt x="9792" y="15134"/>
                  </a:cubicBezTo>
                  <a:cubicBezTo>
                    <a:pt x="9725" y="14969"/>
                    <a:pt x="9386" y="14859"/>
                    <a:pt x="9251" y="14969"/>
                  </a:cubicBezTo>
                  <a:cubicBezTo>
                    <a:pt x="9251" y="15024"/>
                    <a:pt x="8574" y="14969"/>
                    <a:pt x="8574" y="14859"/>
                  </a:cubicBezTo>
                  <a:cubicBezTo>
                    <a:pt x="8641" y="14693"/>
                    <a:pt x="8574" y="14693"/>
                    <a:pt x="8641" y="14418"/>
                  </a:cubicBezTo>
                  <a:cubicBezTo>
                    <a:pt x="8777" y="14253"/>
                    <a:pt x="8438" y="13977"/>
                    <a:pt x="8438" y="13812"/>
                  </a:cubicBezTo>
                  <a:cubicBezTo>
                    <a:pt x="8641" y="13757"/>
                    <a:pt x="8641" y="13757"/>
                    <a:pt x="8574" y="13591"/>
                  </a:cubicBezTo>
                  <a:cubicBezTo>
                    <a:pt x="8574" y="13481"/>
                    <a:pt x="8777" y="13316"/>
                    <a:pt x="8641" y="13150"/>
                  </a:cubicBezTo>
                  <a:cubicBezTo>
                    <a:pt x="8641" y="13040"/>
                    <a:pt x="9048" y="12434"/>
                    <a:pt x="8574" y="12269"/>
                  </a:cubicBezTo>
                  <a:cubicBezTo>
                    <a:pt x="8235" y="12214"/>
                    <a:pt x="8235" y="11938"/>
                    <a:pt x="8371" y="11773"/>
                  </a:cubicBezTo>
                  <a:cubicBezTo>
                    <a:pt x="8438" y="11608"/>
                    <a:pt x="7829" y="11663"/>
                    <a:pt x="7558" y="11663"/>
                  </a:cubicBezTo>
                  <a:cubicBezTo>
                    <a:pt x="7219" y="11608"/>
                    <a:pt x="7423" y="10506"/>
                    <a:pt x="7084" y="10230"/>
                  </a:cubicBezTo>
                  <a:cubicBezTo>
                    <a:pt x="6813" y="9955"/>
                    <a:pt x="6678" y="10340"/>
                    <a:pt x="6407" y="10065"/>
                  </a:cubicBezTo>
                  <a:cubicBezTo>
                    <a:pt x="6204" y="9899"/>
                    <a:pt x="6271" y="10065"/>
                    <a:pt x="6001" y="9789"/>
                  </a:cubicBezTo>
                  <a:cubicBezTo>
                    <a:pt x="5594" y="9569"/>
                    <a:pt x="5391" y="9734"/>
                    <a:pt x="4985" y="9348"/>
                  </a:cubicBezTo>
                  <a:cubicBezTo>
                    <a:pt x="4511" y="9018"/>
                    <a:pt x="4511" y="8687"/>
                    <a:pt x="4646" y="8246"/>
                  </a:cubicBezTo>
                  <a:cubicBezTo>
                    <a:pt x="4850" y="7916"/>
                    <a:pt x="4037" y="8081"/>
                    <a:pt x="3495" y="8412"/>
                  </a:cubicBezTo>
                  <a:cubicBezTo>
                    <a:pt x="2886" y="8853"/>
                    <a:pt x="3021" y="8963"/>
                    <a:pt x="2344" y="8797"/>
                  </a:cubicBezTo>
                  <a:cubicBezTo>
                    <a:pt x="2073" y="8687"/>
                    <a:pt x="2073" y="8853"/>
                    <a:pt x="1870" y="8797"/>
                  </a:cubicBezTo>
                  <a:cubicBezTo>
                    <a:pt x="1667" y="8797"/>
                    <a:pt x="1870" y="7806"/>
                    <a:pt x="1667" y="8081"/>
                  </a:cubicBezTo>
                  <a:cubicBezTo>
                    <a:pt x="1532" y="8246"/>
                    <a:pt x="855" y="8522"/>
                    <a:pt x="922" y="8081"/>
                  </a:cubicBezTo>
                  <a:cubicBezTo>
                    <a:pt x="922" y="7750"/>
                    <a:pt x="313" y="8081"/>
                    <a:pt x="448" y="7806"/>
                  </a:cubicBezTo>
                  <a:cubicBezTo>
                    <a:pt x="516" y="7585"/>
                    <a:pt x="-432" y="6869"/>
                    <a:pt x="245" y="6428"/>
                  </a:cubicBezTo>
                  <a:cubicBezTo>
                    <a:pt x="651" y="6263"/>
                    <a:pt x="448" y="5877"/>
                    <a:pt x="719" y="5491"/>
                  </a:cubicBezTo>
                  <a:cubicBezTo>
                    <a:pt x="1125" y="5271"/>
                    <a:pt x="1261" y="5326"/>
                    <a:pt x="1667" y="5106"/>
                  </a:cubicBezTo>
                  <a:cubicBezTo>
                    <a:pt x="2073" y="4885"/>
                    <a:pt x="1870" y="5271"/>
                    <a:pt x="2141" y="5106"/>
                  </a:cubicBezTo>
                  <a:cubicBezTo>
                    <a:pt x="2141" y="4995"/>
                    <a:pt x="2276" y="4114"/>
                    <a:pt x="2344" y="3783"/>
                  </a:cubicBezTo>
                  <a:cubicBezTo>
                    <a:pt x="2480" y="3342"/>
                    <a:pt x="2276" y="3342"/>
                    <a:pt x="2344" y="3177"/>
                  </a:cubicBezTo>
                  <a:cubicBezTo>
                    <a:pt x="2344" y="3012"/>
                    <a:pt x="2141" y="3287"/>
                    <a:pt x="2073" y="2571"/>
                  </a:cubicBezTo>
                  <a:cubicBezTo>
                    <a:pt x="2073" y="2406"/>
                    <a:pt x="2276" y="2516"/>
                    <a:pt x="2344" y="2406"/>
                  </a:cubicBezTo>
                  <a:cubicBezTo>
                    <a:pt x="2344" y="2406"/>
                    <a:pt x="2480" y="2516"/>
                    <a:pt x="2615" y="2516"/>
                  </a:cubicBezTo>
                  <a:cubicBezTo>
                    <a:pt x="2615" y="2571"/>
                    <a:pt x="2615" y="2240"/>
                    <a:pt x="2480" y="2240"/>
                  </a:cubicBezTo>
                  <a:cubicBezTo>
                    <a:pt x="2276" y="2240"/>
                    <a:pt x="2141" y="2240"/>
                    <a:pt x="2141" y="2240"/>
                  </a:cubicBezTo>
                  <a:cubicBezTo>
                    <a:pt x="2141" y="1910"/>
                    <a:pt x="2141" y="1910"/>
                    <a:pt x="2141" y="1910"/>
                  </a:cubicBezTo>
                  <a:cubicBezTo>
                    <a:pt x="3089" y="1910"/>
                    <a:pt x="3089" y="1910"/>
                    <a:pt x="3089" y="1910"/>
                  </a:cubicBezTo>
                  <a:cubicBezTo>
                    <a:pt x="3021" y="1799"/>
                    <a:pt x="3021" y="1634"/>
                    <a:pt x="3224" y="1799"/>
                  </a:cubicBezTo>
                  <a:cubicBezTo>
                    <a:pt x="3292" y="2020"/>
                    <a:pt x="3428" y="1634"/>
                    <a:pt x="3495" y="1634"/>
                  </a:cubicBezTo>
                  <a:cubicBezTo>
                    <a:pt x="3834" y="2020"/>
                    <a:pt x="3495" y="2240"/>
                    <a:pt x="3834" y="2185"/>
                  </a:cubicBezTo>
                  <a:cubicBezTo>
                    <a:pt x="4037" y="2516"/>
                    <a:pt x="4240" y="2350"/>
                    <a:pt x="4443" y="2406"/>
                  </a:cubicBezTo>
                  <a:cubicBezTo>
                    <a:pt x="4714" y="2516"/>
                    <a:pt x="4646" y="2185"/>
                    <a:pt x="5053" y="2075"/>
                  </a:cubicBezTo>
                  <a:cubicBezTo>
                    <a:pt x="5459" y="2075"/>
                    <a:pt x="5188" y="1799"/>
                    <a:pt x="5459" y="1744"/>
                  </a:cubicBezTo>
                  <a:cubicBezTo>
                    <a:pt x="5797" y="1579"/>
                    <a:pt x="5662" y="1414"/>
                    <a:pt x="5459" y="1469"/>
                  </a:cubicBezTo>
                  <a:cubicBezTo>
                    <a:pt x="5256" y="1579"/>
                    <a:pt x="5256" y="973"/>
                    <a:pt x="5053" y="697"/>
                  </a:cubicBezTo>
                  <a:cubicBezTo>
                    <a:pt x="4850" y="477"/>
                    <a:pt x="5391" y="642"/>
                    <a:pt x="5797" y="808"/>
                  </a:cubicBezTo>
                  <a:cubicBezTo>
                    <a:pt x="6271" y="1028"/>
                    <a:pt x="5865" y="532"/>
                    <a:pt x="6204" y="642"/>
                  </a:cubicBezTo>
                  <a:cubicBezTo>
                    <a:pt x="6475" y="642"/>
                    <a:pt x="7219" y="367"/>
                    <a:pt x="7084" y="36"/>
                  </a:cubicBezTo>
                  <a:cubicBezTo>
                    <a:pt x="7084" y="36"/>
                    <a:pt x="7219" y="36"/>
                    <a:pt x="7355" y="36"/>
                  </a:cubicBezTo>
                  <a:cubicBezTo>
                    <a:pt x="7423" y="-74"/>
                    <a:pt x="7558" y="91"/>
                    <a:pt x="7423" y="257"/>
                  </a:cubicBezTo>
                  <a:cubicBezTo>
                    <a:pt x="7355" y="532"/>
                    <a:pt x="7829" y="477"/>
                    <a:pt x="7626" y="808"/>
                  </a:cubicBezTo>
                  <a:cubicBezTo>
                    <a:pt x="7626" y="973"/>
                    <a:pt x="7626" y="973"/>
                    <a:pt x="7558" y="1304"/>
                  </a:cubicBezTo>
                  <a:cubicBezTo>
                    <a:pt x="7423" y="1634"/>
                    <a:pt x="7626" y="1469"/>
                    <a:pt x="7626" y="1744"/>
                  </a:cubicBezTo>
                  <a:cubicBezTo>
                    <a:pt x="7626" y="2020"/>
                    <a:pt x="8032" y="2240"/>
                    <a:pt x="8167" y="2185"/>
                  </a:cubicBezTo>
                  <a:cubicBezTo>
                    <a:pt x="8371" y="2075"/>
                    <a:pt x="8235" y="2020"/>
                    <a:pt x="8438" y="2020"/>
                  </a:cubicBezTo>
                  <a:cubicBezTo>
                    <a:pt x="8641" y="2075"/>
                    <a:pt x="8777" y="1799"/>
                    <a:pt x="8980" y="1744"/>
                  </a:cubicBezTo>
                  <a:cubicBezTo>
                    <a:pt x="9183" y="1744"/>
                    <a:pt x="9048" y="1799"/>
                    <a:pt x="9386" y="1799"/>
                  </a:cubicBezTo>
                  <a:cubicBezTo>
                    <a:pt x="9454" y="1744"/>
                    <a:pt x="9792" y="2020"/>
                    <a:pt x="9725" y="1744"/>
                  </a:cubicBezTo>
                  <a:cubicBezTo>
                    <a:pt x="9589" y="1579"/>
                    <a:pt x="9589" y="1469"/>
                    <a:pt x="9792" y="1579"/>
                  </a:cubicBezTo>
                  <a:cubicBezTo>
                    <a:pt x="9928" y="1634"/>
                    <a:pt x="10199" y="1304"/>
                    <a:pt x="10199" y="1469"/>
                  </a:cubicBezTo>
                  <a:cubicBezTo>
                    <a:pt x="10199" y="1579"/>
                    <a:pt x="10334" y="1469"/>
                    <a:pt x="10402" y="1579"/>
                  </a:cubicBezTo>
                  <a:cubicBezTo>
                    <a:pt x="10537" y="1744"/>
                    <a:pt x="10605" y="1744"/>
                    <a:pt x="10740" y="1634"/>
                  </a:cubicBezTo>
                  <a:cubicBezTo>
                    <a:pt x="10808" y="1469"/>
                    <a:pt x="10808" y="1744"/>
                    <a:pt x="11011" y="1579"/>
                  </a:cubicBezTo>
                  <a:cubicBezTo>
                    <a:pt x="11147" y="1469"/>
                    <a:pt x="11011" y="1634"/>
                    <a:pt x="11214" y="1634"/>
                  </a:cubicBezTo>
                  <a:cubicBezTo>
                    <a:pt x="11418" y="1634"/>
                    <a:pt x="11553" y="1248"/>
                    <a:pt x="11688" y="1028"/>
                  </a:cubicBezTo>
                  <a:cubicBezTo>
                    <a:pt x="11892" y="808"/>
                    <a:pt x="11892" y="808"/>
                    <a:pt x="11959" y="697"/>
                  </a:cubicBezTo>
                  <a:cubicBezTo>
                    <a:pt x="12095" y="532"/>
                    <a:pt x="11959" y="532"/>
                    <a:pt x="12095" y="477"/>
                  </a:cubicBezTo>
                  <a:cubicBezTo>
                    <a:pt x="12095" y="477"/>
                    <a:pt x="12162" y="642"/>
                    <a:pt x="12162" y="697"/>
                  </a:cubicBezTo>
                  <a:cubicBezTo>
                    <a:pt x="12298" y="808"/>
                    <a:pt x="12298" y="697"/>
                    <a:pt x="12298" y="808"/>
                  </a:cubicBezTo>
                  <a:cubicBezTo>
                    <a:pt x="12298" y="973"/>
                    <a:pt x="12298" y="1248"/>
                    <a:pt x="12365" y="1304"/>
                  </a:cubicBezTo>
                  <a:cubicBezTo>
                    <a:pt x="12365" y="1304"/>
                    <a:pt x="12365" y="1414"/>
                    <a:pt x="12365" y="1469"/>
                  </a:cubicBezTo>
                  <a:cubicBezTo>
                    <a:pt x="12365" y="1579"/>
                    <a:pt x="12501" y="1579"/>
                    <a:pt x="12501" y="1634"/>
                  </a:cubicBezTo>
                  <a:cubicBezTo>
                    <a:pt x="12501" y="1744"/>
                    <a:pt x="12501" y="1634"/>
                    <a:pt x="12569" y="1744"/>
                  </a:cubicBezTo>
                  <a:cubicBezTo>
                    <a:pt x="12569" y="1799"/>
                    <a:pt x="12569" y="1910"/>
                    <a:pt x="12704" y="1910"/>
                  </a:cubicBezTo>
                  <a:cubicBezTo>
                    <a:pt x="12907" y="1799"/>
                    <a:pt x="12975" y="2240"/>
                    <a:pt x="12907" y="2350"/>
                  </a:cubicBezTo>
                  <a:cubicBezTo>
                    <a:pt x="12569" y="2350"/>
                    <a:pt x="12569" y="2791"/>
                    <a:pt x="12298" y="2846"/>
                  </a:cubicBezTo>
                  <a:cubicBezTo>
                    <a:pt x="11959" y="2957"/>
                    <a:pt x="12162" y="3012"/>
                    <a:pt x="12095" y="3177"/>
                  </a:cubicBezTo>
                  <a:cubicBezTo>
                    <a:pt x="11892" y="3342"/>
                    <a:pt x="12365" y="3012"/>
                    <a:pt x="12298" y="3342"/>
                  </a:cubicBezTo>
                  <a:cubicBezTo>
                    <a:pt x="12095" y="3618"/>
                    <a:pt x="12365" y="3177"/>
                    <a:pt x="12501" y="3453"/>
                  </a:cubicBezTo>
                  <a:cubicBezTo>
                    <a:pt x="12501" y="3728"/>
                    <a:pt x="12298" y="2846"/>
                    <a:pt x="12772" y="2957"/>
                  </a:cubicBezTo>
                  <a:cubicBezTo>
                    <a:pt x="13313" y="3012"/>
                    <a:pt x="13110" y="2846"/>
                    <a:pt x="13517" y="2957"/>
                  </a:cubicBezTo>
                  <a:cubicBezTo>
                    <a:pt x="14058" y="3122"/>
                    <a:pt x="13381" y="3342"/>
                    <a:pt x="13517" y="3618"/>
                  </a:cubicBezTo>
                  <a:cubicBezTo>
                    <a:pt x="13584" y="3783"/>
                    <a:pt x="13720" y="3177"/>
                    <a:pt x="14261" y="3177"/>
                  </a:cubicBezTo>
                  <a:cubicBezTo>
                    <a:pt x="14668" y="3177"/>
                    <a:pt x="14668" y="3342"/>
                    <a:pt x="14871" y="3342"/>
                  </a:cubicBezTo>
                  <a:cubicBezTo>
                    <a:pt x="15074" y="3342"/>
                    <a:pt x="15074" y="3563"/>
                    <a:pt x="15480" y="3618"/>
                  </a:cubicBezTo>
                  <a:cubicBezTo>
                    <a:pt x="15886" y="3728"/>
                    <a:pt x="15683" y="3783"/>
                    <a:pt x="15886" y="3948"/>
                  </a:cubicBezTo>
                  <a:cubicBezTo>
                    <a:pt x="15954" y="4059"/>
                    <a:pt x="15683" y="4389"/>
                    <a:pt x="15751" y="4499"/>
                  </a:cubicBezTo>
                  <a:cubicBezTo>
                    <a:pt x="15886" y="4555"/>
                    <a:pt x="16157" y="4059"/>
                    <a:pt x="16496" y="4114"/>
                  </a:cubicBezTo>
                  <a:cubicBezTo>
                    <a:pt x="16834" y="4224"/>
                    <a:pt x="17241" y="4389"/>
                    <a:pt x="17850" y="4334"/>
                  </a:cubicBezTo>
                  <a:cubicBezTo>
                    <a:pt x="18324" y="4224"/>
                    <a:pt x="18595" y="4499"/>
                    <a:pt x="19001" y="4720"/>
                  </a:cubicBezTo>
                  <a:cubicBezTo>
                    <a:pt x="19407" y="5106"/>
                    <a:pt x="19069" y="5106"/>
                    <a:pt x="19678" y="5436"/>
                  </a:cubicBezTo>
                  <a:cubicBezTo>
                    <a:pt x="20288" y="5767"/>
                    <a:pt x="20288" y="5436"/>
                    <a:pt x="20626" y="5657"/>
                  </a:cubicBezTo>
                  <a:cubicBezTo>
                    <a:pt x="20965" y="5877"/>
                    <a:pt x="20965" y="6208"/>
                    <a:pt x="21033" y="6704"/>
                  </a:cubicBezTo>
                  <a:cubicBezTo>
                    <a:pt x="21168" y="7255"/>
                    <a:pt x="20965" y="7475"/>
                    <a:pt x="20423" y="8081"/>
                  </a:cubicBezTo>
                  <a:cubicBezTo>
                    <a:pt x="20017" y="8797"/>
                    <a:pt x="19881" y="8522"/>
                    <a:pt x="19611" y="9183"/>
                  </a:cubicBezTo>
                  <a:cubicBezTo>
                    <a:pt x="19272" y="9789"/>
                    <a:pt x="19204" y="10065"/>
                    <a:pt x="19001" y="9734"/>
                  </a:cubicBezTo>
                  <a:cubicBezTo>
                    <a:pt x="18798" y="9348"/>
                    <a:pt x="18798" y="10506"/>
                    <a:pt x="18798" y="10836"/>
                  </a:cubicBezTo>
                  <a:cubicBezTo>
                    <a:pt x="18663" y="11167"/>
                    <a:pt x="19001" y="11277"/>
                    <a:pt x="18798" y="11663"/>
                  </a:cubicBezTo>
                  <a:cubicBezTo>
                    <a:pt x="18595" y="12104"/>
                    <a:pt x="18798" y="12544"/>
                    <a:pt x="18595" y="12710"/>
                  </a:cubicBezTo>
                  <a:cubicBezTo>
                    <a:pt x="18256" y="12820"/>
                    <a:pt x="18595" y="13150"/>
                    <a:pt x="18256" y="13646"/>
                  </a:cubicBezTo>
                  <a:cubicBezTo>
                    <a:pt x="17918" y="14197"/>
                    <a:pt x="17512" y="14363"/>
                    <a:pt x="17715" y="14693"/>
                  </a:cubicBezTo>
                  <a:cubicBezTo>
                    <a:pt x="17850" y="14969"/>
                    <a:pt x="17105" y="15134"/>
                    <a:pt x="17241" y="15299"/>
                  </a:cubicBezTo>
                  <a:cubicBezTo>
                    <a:pt x="17308" y="15465"/>
                    <a:pt x="16902" y="15355"/>
                    <a:pt x="16496" y="15465"/>
                  </a:cubicBezTo>
                  <a:cubicBezTo>
                    <a:pt x="15954" y="15520"/>
                    <a:pt x="16293" y="15355"/>
                    <a:pt x="15886" y="15465"/>
                  </a:cubicBezTo>
                  <a:cubicBezTo>
                    <a:pt x="15548" y="15520"/>
                    <a:pt x="15683" y="15795"/>
                    <a:pt x="14668" y="16126"/>
                  </a:cubicBezTo>
                  <a:cubicBezTo>
                    <a:pt x="14329" y="16236"/>
                    <a:pt x="13720" y="16677"/>
                    <a:pt x="13720" y="17063"/>
                  </a:cubicBezTo>
                  <a:cubicBezTo>
                    <a:pt x="13584" y="17614"/>
                    <a:pt x="13787" y="18055"/>
                    <a:pt x="13584" y="18440"/>
                  </a:cubicBezTo>
                  <a:cubicBezTo>
                    <a:pt x="13313" y="18826"/>
                    <a:pt x="13313" y="18550"/>
                    <a:pt x="12975" y="19157"/>
                  </a:cubicBezTo>
                  <a:cubicBezTo>
                    <a:pt x="12704" y="19653"/>
                    <a:pt x="12569" y="20093"/>
                    <a:pt x="12162" y="20369"/>
                  </a:cubicBezTo>
                  <a:cubicBezTo>
                    <a:pt x="11688" y="20699"/>
                    <a:pt x="11688" y="20699"/>
                    <a:pt x="11418" y="21140"/>
                  </a:cubicBezTo>
                  <a:cubicBezTo>
                    <a:pt x="11418" y="21361"/>
                    <a:pt x="11147" y="21306"/>
                    <a:pt x="10944" y="2152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0" name="Freeform 291"/>
            <p:cNvSpPr/>
            <p:nvPr/>
          </p:nvSpPr>
          <p:spPr>
            <a:xfrm>
              <a:off x="6354349" y="6779217"/>
              <a:ext cx="27981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61" h="21600" extrusionOk="0">
                  <a:moveTo>
                    <a:pt x="0" y="0"/>
                  </a:moveTo>
                  <a:cubicBezTo>
                    <a:pt x="7200" y="0"/>
                    <a:pt x="21600" y="21600"/>
                    <a:pt x="7200" y="21600"/>
                  </a:cubicBezTo>
                  <a:cubicBezTo>
                    <a:pt x="7200" y="21600"/>
                    <a:pt x="0" y="14400"/>
                    <a:pt x="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1" name="Freeform 292"/>
            <p:cNvSpPr/>
            <p:nvPr/>
          </p:nvSpPr>
          <p:spPr>
            <a:xfrm>
              <a:off x="6362912" y="6889060"/>
              <a:ext cx="27981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24" h="17287" extrusionOk="0">
                  <a:moveTo>
                    <a:pt x="10224" y="1087"/>
                  </a:moveTo>
                  <a:cubicBezTo>
                    <a:pt x="15624" y="-4313"/>
                    <a:pt x="10224" y="11887"/>
                    <a:pt x="10224" y="17287"/>
                  </a:cubicBezTo>
                  <a:cubicBezTo>
                    <a:pt x="-576" y="17287"/>
                    <a:pt x="-5976" y="11887"/>
                    <a:pt x="10224" y="108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2" name="Freeform 293"/>
            <p:cNvSpPr/>
            <p:nvPr/>
          </p:nvSpPr>
          <p:spPr>
            <a:xfrm>
              <a:off x="6347587" y="6898693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902" h="16800" extrusionOk="0">
                  <a:moveTo>
                    <a:pt x="11902" y="16800"/>
                  </a:moveTo>
                  <a:cubicBezTo>
                    <a:pt x="-9698" y="16800"/>
                    <a:pt x="4702" y="8160"/>
                    <a:pt x="4702" y="3840"/>
                  </a:cubicBezTo>
                  <a:cubicBezTo>
                    <a:pt x="4702" y="3840"/>
                    <a:pt x="4702" y="-4800"/>
                    <a:pt x="11902" y="3840"/>
                  </a:cubicBezTo>
                  <a:cubicBezTo>
                    <a:pt x="11902" y="8160"/>
                    <a:pt x="11902" y="16800"/>
                    <a:pt x="11902" y="16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3" name="Freeform 294"/>
            <p:cNvSpPr/>
            <p:nvPr/>
          </p:nvSpPr>
          <p:spPr>
            <a:xfrm>
              <a:off x="6305158" y="6943273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6400" y="21600"/>
                  </a:moveTo>
                  <a:cubicBezTo>
                    <a:pt x="-8000" y="21600"/>
                    <a:pt x="6400" y="0"/>
                    <a:pt x="6400" y="0"/>
                  </a:cubicBezTo>
                  <a:cubicBezTo>
                    <a:pt x="13600" y="0"/>
                    <a:pt x="6400" y="21600"/>
                    <a:pt x="64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4" name="Freeform 295"/>
            <p:cNvSpPr/>
            <p:nvPr/>
          </p:nvSpPr>
          <p:spPr>
            <a:xfrm>
              <a:off x="6320067" y="6967510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15869" extrusionOk="0">
                  <a:moveTo>
                    <a:pt x="1469" y="15869"/>
                  </a:moveTo>
                  <a:cubicBezTo>
                    <a:pt x="-5731" y="15869"/>
                    <a:pt x="15869" y="-5731"/>
                    <a:pt x="15869" y="1469"/>
                  </a:cubicBezTo>
                  <a:cubicBezTo>
                    <a:pt x="15869" y="1469"/>
                    <a:pt x="15869" y="15869"/>
                    <a:pt x="1469" y="1586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5" name="Freeform 296"/>
            <p:cNvSpPr/>
            <p:nvPr/>
          </p:nvSpPr>
          <p:spPr>
            <a:xfrm>
              <a:off x="6319407" y="6946841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25" h="21600" extrusionOk="0">
                  <a:moveTo>
                    <a:pt x="2825" y="21600"/>
                  </a:moveTo>
                  <a:cubicBezTo>
                    <a:pt x="-4375" y="21600"/>
                    <a:pt x="2825" y="0"/>
                    <a:pt x="17225" y="0"/>
                  </a:cubicBezTo>
                  <a:cubicBezTo>
                    <a:pt x="2825" y="21600"/>
                    <a:pt x="2825" y="21600"/>
                    <a:pt x="2825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6" name="Freeform 297"/>
            <p:cNvSpPr/>
            <p:nvPr/>
          </p:nvSpPr>
          <p:spPr>
            <a:xfrm>
              <a:off x="6362979" y="6870359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6400"/>
                  </a:moveTo>
                  <a:cubicBezTo>
                    <a:pt x="0" y="6400"/>
                    <a:pt x="14400" y="-8000"/>
                    <a:pt x="21600" y="6400"/>
                  </a:cubicBezTo>
                  <a:cubicBezTo>
                    <a:pt x="21600" y="6400"/>
                    <a:pt x="0" y="13600"/>
                    <a:pt x="0" y="64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7" name="Freeform 298"/>
            <p:cNvSpPr/>
            <p:nvPr/>
          </p:nvSpPr>
          <p:spPr>
            <a:xfrm>
              <a:off x="4594883" y="6276070"/>
              <a:ext cx="320729" cy="17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120" extrusionOk="0">
                  <a:moveTo>
                    <a:pt x="19788" y="8640"/>
                  </a:moveTo>
                  <a:cubicBezTo>
                    <a:pt x="18465" y="5184"/>
                    <a:pt x="17143" y="1728"/>
                    <a:pt x="15379" y="1728"/>
                  </a:cubicBezTo>
                  <a:cubicBezTo>
                    <a:pt x="13175" y="2592"/>
                    <a:pt x="15379" y="1728"/>
                    <a:pt x="13175" y="0"/>
                  </a:cubicBezTo>
                  <a:cubicBezTo>
                    <a:pt x="10971" y="0"/>
                    <a:pt x="12294" y="1728"/>
                    <a:pt x="10530" y="2592"/>
                  </a:cubicBezTo>
                  <a:cubicBezTo>
                    <a:pt x="6563" y="6912"/>
                    <a:pt x="9649" y="5184"/>
                    <a:pt x="6563" y="8640"/>
                  </a:cubicBezTo>
                  <a:cubicBezTo>
                    <a:pt x="5681" y="8640"/>
                    <a:pt x="5241" y="6912"/>
                    <a:pt x="5241" y="5184"/>
                  </a:cubicBezTo>
                  <a:cubicBezTo>
                    <a:pt x="4359" y="4320"/>
                    <a:pt x="4359" y="5184"/>
                    <a:pt x="4359" y="4320"/>
                  </a:cubicBezTo>
                  <a:cubicBezTo>
                    <a:pt x="4359" y="4320"/>
                    <a:pt x="3918" y="4320"/>
                    <a:pt x="3918" y="5184"/>
                  </a:cubicBezTo>
                  <a:cubicBezTo>
                    <a:pt x="3918" y="6912"/>
                    <a:pt x="3037" y="5184"/>
                    <a:pt x="3037" y="5184"/>
                  </a:cubicBezTo>
                  <a:cubicBezTo>
                    <a:pt x="3037" y="4320"/>
                    <a:pt x="3037" y="4320"/>
                    <a:pt x="3037" y="4320"/>
                  </a:cubicBezTo>
                  <a:cubicBezTo>
                    <a:pt x="3037" y="2592"/>
                    <a:pt x="2596" y="4320"/>
                    <a:pt x="2596" y="2592"/>
                  </a:cubicBezTo>
                  <a:cubicBezTo>
                    <a:pt x="2596" y="1728"/>
                    <a:pt x="2596" y="1728"/>
                    <a:pt x="1714" y="1728"/>
                  </a:cubicBezTo>
                  <a:cubicBezTo>
                    <a:pt x="1273" y="1728"/>
                    <a:pt x="1273" y="0"/>
                    <a:pt x="1273" y="0"/>
                  </a:cubicBezTo>
                  <a:cubicBezTo>
                    <a:pt x="392" y="0"/>
                    <a:pt x="392" y="2592"/>
                    <a:pt x="392" y="5184"/>
                  </a:cubicBezTo>
                  <a:cubicBezTo>
                    <a:pt x="392" y="5184"/>
                    <a:pt x="1714" y="5184"/>
                    <a:pt x="1273" y="6912"/>
                  </a:cubicBezTo>
                  <a:cubicBezTo>
                    <a:pt x="392" y="8640"/>
                    <a:pt x="1273" y="8640"/>
                    <a:pt x="392" y="9504"/>
                  </a:cubicBezTo>
                  <a:cubicBezTo>
                    <a:pt x="392" y="11232"/>
                    <a:pt x="-490" y="11232"/>
                    <a:pt x="392" y="13824"/>
                  </a:cubicBezTo>
                  <a:cubicBezTo>
                    <a:pt x="392" y="12096"/>
                    <a:pt x="1273" y="11232"/>
                    <a:pt x="1273" y="12096"/>
                  </a:cubicBezTo>
                  <a:cubicBezTo>
                    <a:pt x="3037" y="12096"/>
                    <a:pt x="4359" y="13824"/>
                    <a:pt x="4359" y="13824"/>
                  </a:cubicBezTo>
                  <a:cubicBezTo>
                    <a:pt x="5241" y="12096"/>
                    <a:pt x="4359" y="13824"/>
                    <a:pt x="5241" y="14688"/>
                  </a:cubicBezTo>
                  <a:cubicBezTo>
                    <a:pt x="5241" y="14688"/>
                    <a:pt x="5241" y="16416"/>
                    <a:pt x="5681" y="16416"/>
                  </a:cubicBezTo>
                  <a:cubicBezTo>
                    <a:pt x="6563" y="17280"/>
                    <a:pt x="6563" y="17280"/>
                    <a:pt x="6563" y="16416"/>
                  </a:cubicBezTo>
                  <a:cubicBezTo>
                    <a:pt x="6563" y="14688"/>
                    <a:pt x="7004" y="14688"/>
                    <a:pt x="7004" y="16416"/>
                  </a:cubicBezTo>
                  <a:cubicBezTo>
                    <a:pt x="7004" y="16416"/>
                    <a:pt x="7886" y="19008"/>
                    <a:pt x="7886" y="20736"/>
                  </a:cubicBezTo>
                  <a:cubicBezTo>
                    <a:pt x="7004" y="21600"/>
                    <a:pt x="8326" y="20736"/>
                    <a:pt x="9208" y="20736"/>
                  </a:cubicBezTo>
                  <a:cubicBezTo>
                    <a:pt x="9649" y="20736"/>
                    <a:pt x="9208" y="19008"/>
                    <a:pt x="9649" y="19008"/>
                  </a:cubicBezTo>
                  <a:cubicBezTo>
                    <a:pt x="10530" y="19008"/>
                    <a:pt x="10971" y="19008"/>
                    <a:pt x="10530" y="16416"/>
                  </a:cubicBezTo>
                  <a:cubicBezTo>
                    <a:pt x="9208" y="13824"/>
                    <a:pt x="9649" y="13824"/>
                    <a:pt x="9208" y="13824"/>
                  </a:cubicBezTo>
                  <a:cubicBezTo>
                    <a:pt x="9208" y="13824"/>
                    <a:pt x="8326" y="12096"/>
                    <a:pt x="9208" y="12096"/>
                  </a:cubicBezTo>
                  <a:cubicBezTo>
                    <a:pt x="10971" y="11232"/>
                    <a:pt x="10971" y="9504"/>
                    <a:pt x="11853" y="8640"/>
                  </a:cubicBezTo>
                  <a:cubicBezTo>
                    <a:pt x="11853" y="8640"/>
                    <a:pt x="10971" y="6912"/>
                    <a:pt x="11853" y="6912"/>
                  </a:cubicBezTo>
                  <a:cubicBezTo>
                    <a:pt x="12294" y="6912"/>
                    <a:pt x="12294" y="5184"/>
                    <a:pt x="13175" y="5184"/>
                  </a:cubicBezTo>
                  <a:cubicBezTo>
                    <a:pt x="14498" y="5184"/>
                    <a:pt x="15820" y="8640"/>
                    <a:pt x="15820" y="9504"/>
                  </a:cubicBezTo>
                  <a:cubicBezTo>
                    <a:pt x="15820" y="9504"/>
                    <a:pt x="15820" y="11232"/>
                    <a:pt x="16702" y="11232"/>
                  </a:cubicBezTo>
                  <a:cubicBezTo>
                    <a:pt x="16702" y="9504"/>
                    <a:pt x="16702" y="11232"/>
                    <a:pt x="17143" y="11232"/>
                  </a:cubicBezTo>
                  <a:cubicBezTo>
                    <a:pt x="17143" y="9504"/>
                    <a:pt x="15820" y="13824"/>
                    <a:pt x="16702" y="14688"/>
                  </a:cubicBezTo>
                  <a:cubicBezTo>
                    <a:pt x="17143" y="16416"/>
                    <a:pt x="17143" y="19008"/>
                    <a:pt x="18024" y="20736"/>
                  </a:cubicBezTo>
                  <a:cubicBezTo>
                    <a:pt x="18465" y="17280"/>
                    <a:pt x="18024" y="19008"/>
                    <a:pt x="18465" y="16416"/>
                  </a:cubicBezTo>
                  <a:cubicBezTo>
                    <a:pt x="18465" y="16416"/>
                    <a:pt x="19347" y="19008"/>
                    <a:pt x="19788" y="17280"/>
                  </a:cubicBezTo>
                  <a:cubicBezTo>
                    <a:pt x="20669" y="16416"/>
                    <a:pt x="19788" y="14688"/>
                    <a:pt x="20669" y="14688"/>
                  </a:cubicBezTo>
                  <a:cubicBezTo>
                    <a:pt x="21110" y="14688"/>
                    <a:pt x="19347" y="11232"/>
                    <a:pt x="19788" y="864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8" name="Freeform 299"/>
            <p:cNvSpPr/>
            <p:nvPr/>
          </p:nvSpPr>
          <p:spPr>
            <a:xfrm>
              <a:off x="4658732" y="6411992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0" h="11857" extrusionOk="0">
                  <a:moveTo>
                    <a:pt x="14400" y="8017"/>
                  </a:moveTo>
                  <a:cubicBezTo>
                    <a:pt x="0" y="8017"/>
                    <a:pt x="0" y="3697"/>
                    <a:pt x="0" y="3697"/>
                  </a:cubicBezTo>
                  <a:cubicBezTo>
                    <a:pt x="14400" y="-4943"/>
                    <a:pt x="14400" y="3697"/>
                    <a:pt x="14400" y="8017"/>
                  </a:cubicBezTo>
                  <a:cubicBezTo>
                    <a:pt x="21600" y="8017"/>
                    <a:pt x="21600" y="16657"/>
                    <a:pt x="14400" y="801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9" name="Freeform 300"/>
            <p:cNvSpPr/>
            <p:nvPr/>
          </p:nvSpPr>
          <p:spPr>
            <a:xfrm>
              <a:off x="4812410" y="6347673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4400"/>
                    <a:pt x="0" y="0"/>
                    <a:pt x="21600" y="0"/>
                  </a:cubicBezTo>
                  <a:cubicBezTo>
                    <a:pt x="21600" y="1440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0" name="Freeform 6"/>
            <p:cNvSpPr/>
            <p:nvPr/>
          </p:nvSpPr>
          <p:spPr>
            <a:xfrm>
              <a:off x="10312548" y="3148518"/>
              <a:ext cx="983743" cy="64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733" extrusionOk="0">
                  <a:moveTo>
                    <a:pt x="1800" y="2421"/>
                  </a:moveTo>
                  <a:cubicBezTo>
                    <a:pt x="2100" y="3083"/>
                    <a:pt x="1650" y="2642"/>
                    <a:pt x="2100" y="3744"/>
                  </a:cubicBezTo>
                  <a:cubicBezTo>
                    <a:pt x="3000" y="4846"/>
                    <a:pt x="2100" y="4185"/>
                    <a:pt x="2250" y="4405"/>
                  </a:cubicBezTo>
                  <a:cubicBezTo>
                    <a:pt x="2550" y="4846"/>
                    <a:pt x="2700" y="5066"/>
                    <a:pt x="2100" y="5507"/>
                  </a:cubicBezTo>
                  <a:cubicBezTo>
                    <a:pt x="1800" y="5507"/>
                    <a:pt x="1200" y="6609"/>
                    <a:pt x="900" y="7270"/>
                  </a:cubicBezTo>
                  <a:cubicBezTo>
                    <a:pt x="450" y="7932"/>
                    <a:pt x="900" y="8152"/>
                    <a:pt x="900" y="8593"/>
                  </a:cubicBezTo>
                  <a:cubicBezTo>
                    <a:pt x="750" y="8813"/>
                    <a:pt x="1350" y="9254"/>
                    <a:pt x="450" y="8813"/>
                  </a:cubicBezTo>
                  <a:cubicBezTo>
                    <a:pt x="750" y="9254"/>
                    <a:pt x="450" y="9254"/>
                    <a:pt x="450" y="9695"/>
                  </a:cubicBezTo>
                  <a:cubicBezTo>
                    <a:pt x="450" y="9915"/>
                    <a:pt x="300" y="9695"/>
                    <a:pt x="0" y="10576"/>
                  </a:cubicBezTo>
                  <a:cubicBezTo>
                    <a:pt x="750" y="11017"/>
                    <a:pt x="450" y="11678"/>
                    <a:pt x="750" y="11238"/>
                  </a:cubicBezTo>
                  <a:cubicBezTo>
                    <a:pt x="900" y="11238"/>
                    <a:pt x="900" y="11678"/>
                    <a:pt x="900" y="11678"/>
                  </a:cubicBezTo>
                  <a:cubicBezTo>
                    <a:pt x="900" y="11678"/>
                    <a:pt x="900" y="11678"/>
                    <a:pt x="900" y="11678"/>
                  </a:cubicBezTo>
                  <a:cubicBezTo>
                    <a:pt x="1200" y="11678"/>
                    <a:pt x="1200" y="11899"/>
                    <a:pt x="1200" y="11678"/>
                  </a:cubicBezTo>
                  <a:cubicBezTo>
                    <a:pt x="1350" y="11238"/>
                    <a:pt x="1350" y="11678"/>
                    <a:pt x="1800" y="11678"/>
                  </a:cubicBezTo>
                  <a:cubicBezTo>
                    <a:pt x="2550" y="11678"/>
                    <a:pt x="2550" y="11899"/>
                    <a:pt x="2700" y="11899"/>
                  </a:cubicBezTo>
                  <a:cubicBezTo>
                    <a:pt x="3150" y="11678"/>
                    <a:pt x="3150" y="12780"/>
                    <a:pt x="3600" y="12340"/>
                  </a:cubicBezTo>
                  <a:cubicBezTo>
                    <a:pt x="3900" y="11899"/>
                    <a:pt x="3600" y="11899"/>
                    <a:pt x="4350" y="11899"/>
                  </a:cubicBezTo>
                  <a:cubicBezTo>
                    <a:pt x="5100" y="11678"/>
                    <a:pt x="4800" y="11238"/>
                    <a:pt x="5550" y="11017"/>
                  </a:cubicBezTo>
                  <a:cubicBezTo>
                    <a:pt x="5700" y="10576"/>
                    <a:pt x="6150" y="10576"/>
                    <a:pt x="6450" y="10576"/>
                  </a:cubicBezTo>
                  <a:cubicBezTo>
                    <a:pt x="6600" y="10356"/>
                    <a:pt x="7500" y="11238"/>
                    <a:pt x="7800" y="11238"/>
                  </a:cubicBezTo>
                  <a:cubicBezTo>
                    <a:pt x="7950" y="11017"/>
                    <a:pt x="7950" y="11899"/>
                    <a:pt x="8400" y="11678"/>
                  </a:cubicBezTo>
                  <a:cubicBezTo>
                    <a:pt x="8700" y="11678"/>
                    <a:pt x="8700" y="11899"/>
                    <a:pt x="8400" y="12340"/>
                  </a:cubicBezTo>
                  <a:cubicBezTo>
                    <a:pt x="8250" y="13001"/>
                    <a:pt x="8700" y="13442"/>
                    <a:pt x="8850" y="13442"/>
                  </a:cubicBezTo>
                  <a:cubicBezTo>
                    <a:pt x="9150" y="13442"/>
                    <a:pt x="8700" y="14103"/>
                    <a:pt x="9150" y="14323"/>
                  </a:cubicBezTo>
                  <a:cubicBezTo>
                    <a:pt x="9600" y="14764"/>
                    <a:pt x="9150" y="15425"/>
                    <a:pt x="9300" y="15866"/>
                  </a:cubicBezTo>
                  <a:cubicBezTo>
                    <a:pt x="9750" y="15866"/>
                    <a:pt x="9300" y="16087"/>
                    <a:pt x="9300" y="15866"/>
                  </a:cubicBezTo>
                  <a:cubicBezTo>
                    <a:pt x="9150" y="15866"/>
                    <a:pt x="8700" y="16087"/>
                    <a:pt x="8400" y="15866"/>
                  </a:cubicBezTo>
                  <a:cubicBezTo>
                    <a:pt x="8250" y="15425"/>
                    <a:pt x="7950" y="15866"/>
                    <a:pt x="8250" y="16087"/>
                  </a:cubicBezTo>
                  <a:cubicBezTo>
                    <a:pt x="8400" y="16748"/>
                    <a:pt x="7500" y="17409"/>
                    <a:pt x="7800" y="17850"/>
                  </a:cubicBezTo>
                  <a:cubicBezTo>
                    <a:pt x="7800" y="18070"/>
                    <a:pt x="7500" y="18070"/>
                    <a:pt x="7350" y="18070"/>
                  </a:cubicBezTo>
                  <a:cubicBezTo>
                    <a:pt x="7800" y="18952"/>
                    <a:pt x="7950" y="18952"/>
                    <a:pt x="7950" y="18952"/>
                  </a:cubicBezTo>
                  <a:cubicBezTo>
                    <a:pt x="7950" y="18511"/>
                    <a:pt x="8250" y="18952"/>
                    <a:pt x="8400" y="18511"/>
                  </a:cubicBezTo>
                  <a:cubicBezTo>
                    <a:pt x="8400" y="18070"/>
                    <a:pt x="8850" y="18070"/>
                    <a:pt x="9150" y="18952"/>
                  </a:cubicBezTo>
                  <a:cubicBezTo>
                    <a:pt x="9150" y="18070"/>
                    <a:pt x="9150" y="18511"/>
                    <a:pt x="8850" y="17850"/>
                  </a:cubicBezTo>
                  <a:cubicBezTo>
                    <a:pt x="8850" y="17189"/>
                    <a:pt x="9150" y="17850"/>
                    <a:pt x="9600" y="17409"/>
                  </a:cubicBezTo>
                  <a:cubicBezTo>
                    <a:pt x="10050" y="16748"/>
                    <a:pt x="10200" y="16527"/>
                    <a:pt x="10200" y="15866"/>
                  </a:cubicBezTo>
                  <a:cubicBezTo>
                    <a:pt x="10200" y="14985"/>
                    <a:pt x="10950" y="15425"/>
                    <a:pt x="11250" y="14985"/>
                  </a:cubicBezTo>
                  <a:cubicBezTo>
                    <a:pt x="11400" y="14985"/>
                    <a:pt x="11700" y="15425"/>
                    <a:pt x="11700" y="14985"/>
                  </a:cubicBezTo>
                  <a:cubicBezTo>
                    <a:pt x="11700" y="14323"/>
                    <a:pt x="11700" y="13662"/>
                    <a:pt x="11850" y="14323"/>
                  </a:cubicBezTo>
                  <a:cubicBezTo>
                    <a:pt x="11850" y="14985"/>
                    <a:pt x="11700" y="15425"/>
                    <a:pt x="12300" y="15425"/>
                  </a:cubicBezTo>
                  <a:cubicBezTo>
                    <a:pt x="11850" y="15866"/>
                    <a:pt x="11400" y="14985"/>
                    <a:pt x="11400" y="15425"/>
                  </a:cubicBezTo>
                  <a:cubicBezTo>
                    <a:pt x="11250" y="15866"/>
                    <a:pt x="12150" y="16087"/>
                    <a:pt x="12150" y="16527"/>
                  </a:cubicBezTo>
                  <a:cubicBezTo>
                    <a:pt x="12150" y="16748"/>
                    <a:pt x="13050" y="16527"/>
                    <a:pt x="13200" y="16527"/>
                  </a:cubicBezTo>
                  <a:cubicBezTo>
                    <a:pt x="13500" y="16748"/>
                    <a:pt x="13650" y="16087"/>
                    <a:pt x="13650" y="16748"/>
                  </a:cubicBezTo>
                  <a:cubicBezTo>
                    <a:pt x="13950" y="17409"/>
                    <a:pt x="12300" y="17850"/>
                    <a:pt x="12300" y="18511"/>
                  </a:cubicBezTo>
                  <a:cubicBezTo>
                    <a:pt x="12600" y="18952"/>
                    <a:pt x="13650" y="18511"/>
                    <a:pt x="13650" y="19613"/>
                  </a:cubicBezTo>
                  <a:cubicBezTo>
                    <a:pt x="13650" y="20495"/>
                    <a:pt x="13200" y="19834"/>
                    <a:pt x="13650" y="20495"/>
                  </a:cubicBezTo>
                  <a:cubicBezTo>
                    <a:pt x="14100" y="21156"/>
                    <a:pt x="14550" y="20274"/>
                    <a:pt x="15000" y="19834"/>
                  </a:cubicBezTo>
                  <a:cubicBezTo>
                    <a:pt x="15450" y="19613"/>
                    <a:pt x="15300" y="20274"/>
                    <a:pt x="15750" y="19613"/>
                  </a:cubicBezTo>
                  <a:cubicBezTo>
                    <a:pt x="16200" y="18511"/>
                    <a:pt x="16200" y="19613"/>
                    <a:pt x="16950" y="19172"/>
                  </a:cubicBezTo>
                  <a:cubicBezTo>
                    <a:pt x="17550" y="18952"/>
                    <a:pt x="16950" y="19172"/>
                    <a:pt x="17100" y="18511"/>
                  </a:cubicBezTo>
                  <a:cubicBezTo>
                    <a:pt x="17400" y="18070"/>
                    <a:pt x="17100" y="17850"/>
                    <a:pt x="16650" y="18070"/>
                  </a:cubicBezTo>
                  <a:cubicBezTo>
                    <a:pt x="15900" y="18511"/>
                    <a:pt x="15900" y="19172"/>
                    <a:pt x="15450" y="17850"/>
                  </a:cubicBezTo>
                  <a:cubicBezTo>
                    <a:pt x="14850" y="16527"/>
                    <a:pt x="15000" y="16527"/>
                    <a:pt x="15300" y="16087"/>
                  </a:cubicBezTo>
                  <a:cubicBezTo>
                    <a:pt x="15900" y="15866"/>
                    <a:pt x="15300" y="16748"/>
                    <a:pt x="15750" y="16527"/>
                  </a:cubicBezTo>
                  <a:cubicBezTo>
                    <a:pt x="15900" y="16087"/>
                    <a:pt x="16500" y="14985"/>
                    <a:pt x="16650" y="14985"/>
                  </a:cubicBezTo>
                  <a:cubicBezTo>
                    <a:pt x="17400" y="15425"/>
                    <a:pt x="18450" y="14103"/>
                    <a:pt x="18750" y="14103"/>
                  </a:cubicBezTo>
                  <a:cubicBezTo>
                    <a:pt x="19200" y="14103"/>
                    <a:pt x="18900" y="14323"/>
                    <a:pt x="19200" y="14103"/>
                  </a:cubicBezTo>
                  <a:cubicBezTo>
                    <a:pt x="18900" y="11899"/>
                    <a:pt x="19800" y="13001"/>
                    <a:pt x="19800" y="12340"/>
                  </a:cubicBezTo>
                  <a:cubicBezTo>
                    <a:pt x="20100" y="11678"/>
                    <a:pt x="21000" y="12340"/>
                    <a:pt x="21150" y="11678"/>
                  </a:cubicBezTo>
                  <a:cubicBezTo>
                    <a:pt x="21450" y="11238"/>
                    <a:pt x="21150" y="10576"/>
                    <a:pt x="21000" y="10356"/>
                  </a:cubicBezTo>
                  <a:cubicBezTo>
                    <a:pt x="20700" y="9915"/>
                    <a:pt x="21000" y="9695"/>
                    <a:pt x="21150" y="9695"/>
                  </a:cubicBezTo>
                  <a:cubicBezTo>
                    <a:pt x="21600" y="9695"/>
                    <a:pt x="21450" y="9254"/>
                    <a:pt x="21150" y="9254"/>
                  </a:cubicBezTo>
                  <a:cubicBezTo>
                    <a:pt x="21000" y="9254"/>
                    <a:pt x="21000" y="8813"/>
                    <a:pt x="21450" y="8593"/>
                  </a:cubicBezTo>
                  <a:cubicBezTo>
                    <a:pt x="21600" y="8152"/>
                    <a:pt x="21450" y="8152"/>
                    <a:pt x="21450" y="7491"/>
                  </a:cubicBezTo>
                  <a:cubicBezTo>
                    <a:pt x="21450" y="7270"/>
                    <a:pt x="21000" y="7932"/>
                    <a:pt x="20700" y="7270"/>
                  </a:cubicBezTo>
                  <a:cubicBezTo>
                    <a:pt x="20550" y="6609"/>
                    <a:pt x="20100" y="7270"/>
                    <a:pt x="19800" y="6829"/>
                  </a:cubicBezTo>
                  <a:cubicBezTo>
                    <a:pt x="19350" y="5727"/>
                    <a:pt x="19200" y="6829"/>
                    <a:pt x="18750" y="6168"/>
                  </a:cubicBezTo>
                  <a:cubicBezTo>
                    <a:pt x="18300" y="5727"/>
                    <a:pt x="18450" y="4846"/>
                    <a:pt x="17850" y="5507"/>
                  </a:cubicBezTo>
                  <a:cubicBezTo>
                    <a:pt x="16950" y="6168"/>
                    <a:pt x="16950" y="5066"/>
                    <a:pt x="16200" y="5507"/>
                  </a:cubicBezTo>
                  <a:cubicBezTo>
                    <a:pt x="15750" y="5727"/>
                    <a:pt x="16200" y="4405"/>
                    <a:pt x="15750" y="3744"/>
                  </a:cubicBezTo>
                  <a:cubicBezTo>
                    <a:pt x="15300" y="2642"/>
                    <a:pt x="15300" y="3303"/>
                    <a:pt x="14850" y="3083"/>
                  </a:cubicBezTo>
                  <a:cubicBezTo>
                    <a:pt x="14400" y="3083"/>
                    <a:pt x="14850" y="3083"/>
                    <a:pt x="14400" y="2421"/>
                  </a:cubicBezTo>
                  <a:cubicBezTo>
                    <a:pt x="14100" y="1980"/>
                    <a:pt x="15000" y="1760"/>
                    <a:pt x="14550" y="1319"/>
                  </a:cubicBezTo>
                  <a:cubicBezTo>
                    <a:pt x="13950" y="1099"/>
                    <a:pt x="14400" y="-444"/>
                    <a:pt x="13950" y="217"/>
                  </a:cubicBezTo>
                  <a:cubicBezTo>
                    <a:pt x="13500" y="658"/>
                    <a:pt x="13650" y="-444"/>
                    <a:pt x="13200" y="217"/>
                  </a:cubicBezTo>
                  <a:cubicBezTo>
                    <a:pt x="12750" y="658"/>
                    <a:pt x="12300" y="-3"/>
                    <a:pt x="12300" y="658"/>
                  </a:cubicBezTo>
                  <a:cubicBezTo>
                    <a:pt x="12150" y="1319"/>
                    <a:pt x="11700" y="1099"/>
                    <a:pt x="11400" y="658"/>
                  </a:cubicBezTo>
                  <a:cubicBezTo>
                    <a:pt x="10500" y="658"/>
                    <a:pt x="10200" y="1319"/>
                    <a:pt x="10200" y="2421"/>
                  </a:cubicBezTo>
                  <a:cubicBezTo>
                    <a:pt x="10200" y="3303"/>
                    <a:pt x="10050" y="3303"/>
                    <a:pt x="9750" y="2642"/>
                  </a:cubicBezTo>
                  <a:cubicBezTo>
                    <a:pt x="9600" y="2642"/>
                    <a:pt x="9150" y="2642"/>
                    <a:pt x="8850" y="2642"/>
                  </a:cubicBezTo>
                  <a:cubicBezTo>
                    <a:pt x="8400" y="3083"/>
                    <a:pt x="8700" y="1760"/>
                    <a:pt x="7950" y="2421"/>
                  </a:cubicBezTo>
                  <a:cubicBezTo>
                    <a:pt x="7500" y="3083"/>
                    <a:pt x="8250" y="1980"/>
                    <a:pt x="6900" y="1980"/>
                  </a:cubicBezTo>
                  <a:cubicBezTo>
                    <a:pt x="6000" y="1980"/>
                    <a:pt x="6450" y="1760"/>
                    <a:pt x="5700" y="1760"/>
                  </a:cubicBezTo>
                  <a:cubicBezTo>
                    <a:pt x="5250" y="1980"/>
                    <a:pt x="5100" y="1099"/>
                    <a:pt x="3450" y="1319"/>
                  </a:cubicBezTo>
                  <a:cubicBezTo>
                    <a:pt x="2100" y="1760"/>
                    <a:pt x="2700" y="2421"/>
                    <a:pt x="2250" y="1980"/>
                  </a:cubicBezTo>
                  <a:cubicBezTo>
                    <a:pt x="2100" y="1980"/>
                    <a:pt x="1800" y="2421"/>
                    <a:pt x="1800" y="242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1" name="Freeform 8"/>
            <p:cNvSpPr/>
            <p:nvPr/>
          </p:nvSpPr>
          <p:spPr>
            <a:xfrm>
              <a:off x="8543731" y="2899472"/>
              <a:ext cx="234442" cy="33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9" h="20542" extrusionOk="0">
                  <a:moveTo>
                    <a:pt x="12706" y="3475"/>
                  </a:moveTo>
                  <a:cubicBezTo>
                    <a:pt x="10954" y="3475"/>
                    <a:pt x="13290" y="4322"/>
                    <a:pt x="11538" y="4745"/>
                  </a:cubicBezTo>
                  <a:cubicBezTo>
                    <a:pt x="9203" y="5592"/>
                    <a:pt x="15041" y="7710"/>
                    <a:pt x="15041" y="6439"/>
                  </a:cubicBezTo>
                  <a:cubicBezTo>
                    <a:pt x="15041" y="5592"/>
                    <a:pt x="16209" y="4745"/>
                    <a:pt x="16209" y="5592"/>
                  </a:cubicBezTo>
                  <a:cubicBezTo>
                    <a:pt x="16792" y="6863"/>
                    <a:pt x="16792" y="6439"/>
                    <a:pt x="16792" y="6863"/>
                  </a:cubicBezTo>
                  <a:cubicBezTo>
                    <a:pt x="17960" y="7710"/>
                    <a:pt x="17960" y="6863"/>
                    <a:pt x="18544" y="6863"/>
                  </a:cubicBezTo>
                  <a:cubicBezTo>
                    <a:pt x="19711" y="6863"/>
                    <a:pt x="19711" y="7710"/>
                    <a:pt x="18544" y="7710"/>
                  </a:cubicBezTo>
                  <a:cubicBezTo>
                    <a:pt x="18544" y="7710"/>
                    <a:pt x="18544" y="8134"/>
                    <a:pt x="19711" y="9404"/>
                  </a:cubicBezTo>
                  <a:cubicBezTo>
                    <a:pt x="20295" y="10675"/>
                    <a:pt x="20295" y="12792"/>
                    <a:pt x="19711" y="14910"/>
                  </a:cubicBezTo>
                  <a:cubicBezTo>
                    <a:pt x="17960" y="16604"/>
                    <a:pt x="19711" y="16604"/>
                    <a:pt x="17960" y="16604"/>
                  </a:cubicBezTo>
                  <a:cubicBezTo>
                    <a:pt x="16209" y="16604"/>
                    <a:pt x="16792" y="16604"/>
                    <a:pt x="15041" y="16604"/>
                  </a:cubicBezTo>
                  <a:cubicBezTo>
                    <a:pt x="12706" y="17451"/>
                    <a:pt x="10954" y="19569"/>
                    <a:pt x="9787" y="18722"/>
                  </a:cubicBezTo>
                  <a:cubicBezTo>
                    <a:pt x="9787" y="17451"/>
                    <a:pt x="9787" y="18722"/>
                    <a:pt x="9203" y="19569"/>
                  </a:cubicBezTo>
                  <a:cubicBezTo>
                    <a:pt x="9203" y="19992"/>
                    <a:pt x="1030" y="21263"/>
                    <a:pt x="2781" y="19992"/>
                  </a:cubicBezTo>
                  <a:cubicBezTo>
                    <a:pt x="5700" y="18298"/>
                    <a:pt x="446" y="20839"/>
                    <a:pt x="2198" y="19569"/>
                  </a:cubicBezTo>
                  <a:cubicBezTo>
                    <a:pt x="2781" y="18298"/>
                    <a:pt x="-1305" y="19569"/>
                    <a:pt x="1030" y="18298"/>
                  </a:cubicBezTo>
                  <a:cubicBezTo>
                    <a:pt x="2781" y="16181"/>
                    <a:pt x="-1305" y="18298"/>
                    <a:pt x="446" y="16604"/>
                  </a:cubicBezTo>
                  <a:cubicBezTo>
                    <a:pt x="2198" y="15334"/>
                    <a:pt x="3949" y="16604"/>
                    <a:pt x="2781" y="16181"/>
                  </a:cubicBezTo>
                  <a:cubicBezTo>
                    <a:pt x="2198" y="15334"/>
                    <a:pt x="2781" y="14910"/>
                    <a:pt x="5700" y="14910"/>
                  </a:cubicBezTo>
                  <a:cubicBezTo>
                    <a:pt x="8036" y="14910"/>
                    <a:pt x="7452" y="14063"/>
                    <a:pt x="6284" y="14063"/>
                  </a:cubicBezTo>
                  <a:cubicBezTo>
                    <a:pt x="5700" y="14063"/>
                    <a:pt x="446" y="15334"/>
                    <a:pt x="2781" y="14063"/>
                  </a:cubicBezTo>
                  <a:cubicBezTo>
                    <a:pt x="5700" y="12792"/>
                    <a:pt x="2781" y="12369"/>
                    <a:pt x="5700" y="12369"/>
                  </a:cubicBezTo>
                  <a:cubicBezTo>
                    <a:pt x="8036" y="11522"/>
                    <a:pt x="5700" y="10675"/>
                    <a:pt x="4533" y="11522"/>
                  </a:cubicBezTo>
                  <a:cubicBezTo>
                    <a:pt x="3949" y="11522"/>
                    <a:pt x="446" y="10251"/>
                    <a:pt x="2198" y="9404"/>
                  </a:cubicBezTo>
                  <a:cubicBezTo>
                    <a:pt x="2781" y="8981"/>
                    <a:pt x="2198" y="8981"/>
                    <a:pt x="3949" y="8134"/>
                  </a:cubicBezTo>
                  <a:cubicBezTo>
                    <a:pt x="5700" y="7710"/>
                    <a:pt x="446" y="8134"/>
                    <a:pt x="2198" y="6863"/>
                  </a:cubicBezTo>
                  <a:cubicBezTo>
                    <a:pt x="2781" y="6439"/>
                    <a:pt x="1030" y="6863"/>
                    <a:pt x="1030" y="6439"/>
                  </a:cubicBezTo>
                  <a:cubicBezTo>
                    <a:pt x="2198" y="5592"/>
                    <a:pt x="3949" y="5592"/>
                    <a:pt x="5700" y="6439"/>
                  </a:cubicBezTo>
                  <a:cubicBezTo>
                    <a:pt x="6284" y="6439"/>
                    <a:pt x="6284" y="5592"/>
                    <a:pt x="7452" y="6439"/>
                  </a:cubicBezTo>
                  <a:cubicBezTo>
                    <a:pt x="9203" y="6439"/>
                    <a:pt x="8036" y="5592"/>
                    <a:pt x="9787" y="4745"/>
                  </a:cubicBezTo>
                  <a:cubicBezTo>
                    <a:pt x="11538" y="3475"/>
                    <a:pt x="8036" y="4322"/>
                    <a:pt x="7452" y="4322"/>
                  </a:cubicBezTo>
                  <a:cubicBezTo>
                    <a:pt x="7452" y="3475"/>
                    <a:pt x="9787" y="3475"/>
                    <a:pt x="9203" y="2204"/>
                  </a:cubicBezTo>
                  <a:cubicBezTo>
                    <a:pt x="9203" y="1781"/>
                    <a:pt x="11538" y="934"/>
                    <a:pt x="12706" y="934"/>
                  </a:cubicBezTo>
                  <a:cubicBezTo>
                    <a:pt x="14457" y="934"/>
                    <a:pt x="13290" y="-337"/>
                    <a:pt x="15041" y="87"/>
                  </a:cubicBezTo>
                  <a:cubicBezTo>
                    <a:pt x="16792" y="934"/>
                    <a:pt x="15041" y="934"/>
                    <a:pt x="15041" y="1781"/>
                  </a:cubicBezTo>
                  <a:cubicBezTo>
                    <a:pt x="13290" y="2204"/>
                    <a:pt x="14457" y="3475"/>
                    <a:pt x="12706" y="347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2" name="Freeform 9"/>
            <p:cNvSpPr/>
            <p:nvPr/>
          </p:nvSpPr>
          <p:spPr>
            <a:xfrm>
              <a:off x="13901725" y="3181832"/>
              <a:ext cx="1742855" cy="83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164" extrusionOk="0">
                  <a:moveTo>
                    <a:pt x="19201" y="4578"/>
                  </a:moveTo>
                  <a:cubicBezTo>
                    <a:pt x="18276" y="8411"/>
                    <a:pt x="18781" y="7540"/>
                    <a:pt x="18528" y="8062"/>
                  </a:cubicBezTo>
                  <a:cubicBezTo>
                    <a:pt x="18276" y="8411"/>
                    <a:pt x="18612" y="9282"/>
                    <a:pt x="18781" y="8933"/>
                  </a:cubicBezTo>
                  <a:cubicBezTo>
                    <a:pt x="18949" y="8759"/>
                    <a:pt x="19285" y="8759"/>
                    <a:pt x="19537" y="8933"/>
                  </a:cubicBezTo>
                  <a:cubicBezTo>
                    <a:pt x="19789" y="9456"/>
                    <a:pt x="19537" y="8411"/>
                    <a:pt x="20041" y="8411"/>
                  </a:cubicBezTo>
                  <a:cubicBezTo>
                    <a:pt x="20545" y="8411"/>
                    <a:pt x="20714" y="8933"/>
                    <a:pt x="20966" y="9456"/>
                  </a:cubicBezTo>
                  <a:cubicBezTo>
                    <a:pt x="21218" y="9978"/>
                    <a:pt x="21470" y="10849"/>
                    <a:pt x="21302" y="11024"/>
                  </a:cubicBezTo>
                  <a:cubicBezTo>
                    <a:pt x="21050" y="11372"/>
                    <a:pt x="20714" y="10849"/>
                    <a:pt x="20545" y="11024"/>
                  </a:cubicBezTo>
                  <a:cubicBezTo>
                    <a:pt x="20461" y="11372"/>
                    <a:pt x="20293" y="10849"/>
                    <a:pt x="19957" y="11024"/>
                  </a:cubicBezTo>
                  <a:cubicBezTo>
                    <a:pt x="19705" y="11720"/>
                    <a:pt x="19285" y="11372"/>
                    <a:pt x="19033" y="11895"/>
                  </a:cubicBezTo>
                  <a:cubicBezTo>
                    <a:pt x="18781" y="12766"/>
                    <a:pt x="19033" y="12766"/>
                    <a:pt x="18781" y="12940"/>
                  </a:cubicBezTo>
                  <a:cubicBezTo>
                    <a:pt x="18528" y="13636"/>
                    <a:pt x="18276" y="13811"/>
                    <a:pt x="18024" y="13636"/>
                  </a:cubicBezTo>
                  <a:cubicBezTo>
                    <a:pt x="17604" y="13636"/>
                    <a:pt x="17772" y="14333"/>
                    <a:pt x="17268" y="14856"/>
                  </a:cubicBezTo>
                  <a:cubicBezTo>
                    <a:pt x="16595" y="15378"/>
                    <a:pt x="16343" y="14159"/>
                    <a:pt x="16007" y="14333"/>
                  </a:cubicBezTo>
                  <a:cubicBezTo>
                    <a:pt x="15755" y="14333"/>
                    <a:pt x="15755" y="14856"/>
                    <a:pt x="15755" y="15727"/>
                  </a:cubicBezTo>
                  <a:cubicBezTo>
                    <a:pt x="15755" y="16249"/>
                    <a:pt x="16259" y="16772"/>
                    <a:pt x="16007" y="17120"/>
                  </a:cubicBezTo>
                  <a:cubicBezTo>
                    <a:pt x="15587" y="17643"/>
                    <a:pt x="15419" y="17643"/>
                    <a:pt x="15082" y="18340"/>
                  </a:cubicBezTo>
                  <a:cubicBezTo>
                    <a:pt x="14830" y="19211"/>
                    <a:pt x="14578" y="19036"/>
                    <a:pt x="14410" y="19559"/>
                  </a:cubicBezTo>
                  <a:cubicBezTo>
                    <a:pt x="14326" y="19733"/>
                    <a:pt x="14158" y="19211"/>
                    <a:pt x="14074" y="19559"/>
                  </a:cubicBezTo>
                  <a:cubicBezTo>
                    <a:pt x="13822" y="19733"/>
                    <a:pt x="13822" y="19559"/>
                    <a:pt x="13317" y="19559"/>
                  </a:cubicBezTo>
                  <a:cubicBezTo>
                    <a:pt x="12897" y="19559"/>
                    <a:pt x="13149" y="19211"/>
                    <a:pt x="12813" y="19733"/>
                  </a:cubicBezTo>
                  <a:cubicBezTo>
                    <a:pt x="12561" y="20256"/>
                    <a:pt x="12561" y="19733"/>
                    <a:pt x="11468" y="21127"/>
                  </a:cubicBezTo>
                  <a:cubicBezTo>
                    <a:pt x="11384" y="21301"/>
                    <a:pt x="11384" y="20778"/>
                    <a:pt x="11132" y="21127"/>
                  </a:cubicBezTo>
                  <a:cubicBezTo>
                    <a:pt x="10964" y="21127"/>
                    <a:pt x="11216" y="20256"/>
                    <a:pt x="10880" y="20604"/>
                  </a:cubicBezTo>
                  <a:cubicBezTo>
                    <a:pt x="10460" y="21127"/>
                    <a:pt x="9956" y="20082"/>
                    <a:pt x="9703" y="20082"/>
                  </a:cubicBezTo>
                  <a:cubicBezTo>
                    <a:pt x="9451" y="20082"/>
                    <a:pt x="9199" y="19036"/>
                    <a:pt x="8275" y="19036"/>
                  </a:cubicBezTo>
                  <a:cubicBezTo>
                    <a:pt x="7434" y="19211"/>
                    <a:pt x="7266" y="19211"/>
                    <a:pt x="6174" y="19036"/>
                  </a:cubicBezTo>
                  <a:cubicBezTo>
                    <a:pt x="5921" y="18688"/>
                    <a:pt x="5669" y="19211"/>
                    <a:pt x="5669" y="18688"/>
                  </a:cubicBezTo>
                  <a:cubicBezTo>
                    <a:pt x="5501" y="17817"/>
                    <a:pt x="5333" y="18340"/>
                    <a:pt x="5249" y="17120"/>
                  </a:cubicBezTo>
                  <a:cubicBezTo>
                    <a:pt x="5081" y="15901"/>
                    <a:pt x="5249" y="17120"/>
                    <a:pt x="4493" y="15727"/>
                  </a:cubicBezTo>
                  <a:cubicBezTo>
                    <a:pt x="3820" y="14333"/>
                    <a:pt x="3484" y="14333"/>
                    <a:pt x="3064" y="14333"/>
                  </a:cubicBezTo>
                  <a:cubicBezTo>
                    <a:pt x="2728" y="14333"/>
                    <a:pt x="2475" y="14159"/>
                    <a:pt x="2139" y="14159"/>
                  </a:cubicBezTo>
                  <a:cubicBezTo>
                    <a:pt x="1803" y="14159"/>
                    <a:pt x="1803" y="13288"/>
                    <a:pt x="1887" y="12940"/>
                  </a:cubicBezTo>
                  <a:cubicBezTo>
                    <a:pt x="2139" y="12243"/>
                    <a:pt x="1887" y="12417"/>
                    <a:pt x="2055" y="11372"/>
                  </a:cubicBezTo>
                  <a:cubicBezTo>
                    <a:pt x="2139" y="10327"/>
                    <a:pt x="1551" y="9282"/>
                    <a:pt x="1383" y="8759"/>
                  </a:cubicBezTo>
                  <a:cubicBezTo>
                    <a:pt x="1383" y="8411"/>
                    <a:pt x="1299" y="8933"/>
                    <a:pt x="1131" y="8411"/>
                  </a:cubicBezTo>
                  <a:cubicBezTo>
                    <a:pt x="1047" y="7888"/>
                    <a:pt x="879" y="8759"/>
                    <a:pt x="626" y="8062"/>
                  </a:cubicBezTo>
                  <a:cubicBezTo>
                    <a:pt x="290" y="7888"/>
                    <a:pt x="-130" y="6843"/>
                    <a:pt x="38" y="5972"/>
                  </a:cubicBezTo>
                  <a:cubicBezTo>
                    <a:pt x="374" y="4927"/>
                    <a:pt x="290" y="5798"/>
                    <a:pt x="879" y="5101"/>
                  </a:cubicBezTo>
                  <a:cubicBezTo>
                    <a:pt x="1383" y="4927"/>
                    <a:pt x="879" y="4578"/>
                    <a:pt x="1635" y="3882"/>
                  </a:cubicBezTo>
                  <a:cubicBezTo>
                    <a:pt x="2475" y="3011"/>
                    <a:pt x="2980" y="2488"/>
                    <a:pt x="3316" y="3011"/>
                  </a:cubicBezTo>
                  <a:cubicBezTo>
                    <a:pt x="3736" y="3533"/>
                    <a:pt x="4240" y="2488"/>
                    <a:pt x="4324" y="3533"/>
                  </a:cubicBezTo>
                  <a:cubicBezTo>
                    <a:pt x="4493" y="4404"/>
                    <a:pt x="6678" y="5101"/>
                    <a:pt x="6930" y="3882"/>
                  </a:cubicBezTo>
                  <a:cubicBezTo>
                    <a:pt x="7014" y="2662"/>
                    <a:pt x="6258" y="2662"/>
                    <a:pt x="6762" y="1443"/>
                  </a:cubicBezTo>
                  <a:cubicBezTo>
                    <a:pt x="7266" y="-299"/>
                    <a:pt x="7014" y="-299"/>
                    <a:pt x="8191" y="572"/>
                  </a:cubicBezTo>
                  <a:cubicBezTo>
                    <a:pt x="9199" y="1617"/>
                    <a:pt x="9619" y="572"/>
                    <a:pt x="9619" y="1966"/>
                  </a:cubicBezTo>
                  <a:cubicBezTo>
                    <a:pt x="9619" y="3359"/>
                    <a:pt x="10208" y="4404"/>
                    <a:pt x="10880" y="3882"/>
                  </a:cubicBezTo>
                  <a:cubicBezTo>
                    <a:pt x="11637" y="3359"/>
                    <a:pt x="11721" y="3359"/>
                    <a:pt x="12645" y="4056"/>
                  </a:cubicBezTo>
                  <a:cubicBezTo>
                    <a:pt x="13570" y="4578"/>
                    <a:pt x="13065" y="5101"/>
                    <a:pt x="14158" y="5798"/>
                  </a:cubicBezTo>
                  <a:cubicBezTo>
                    <a:pt x="15839" y="6495"/>
                    <a:pt x="15166" y="5101"/>
                    <a:pt x="16259" y="5449"/>
                  </a:cubicBezTo>
                  <a:cubicBezTo>
                    <a:pt x="17268" y="5449"/>
                    <a:pt x="17016" y="2662"/>
                    <a:pt x="17856" y="3882"/>
                  </a:cubicBezTo>
                  <a:cubicBezTo>
                    <a:pt x="18612" y="4927"/>
                    <a:pt x="18612" y="3882"/>
                    <a:pt x="19201" y="457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3" name="Freeform 10"/>
            <p:cNvSpPr/>
            <p:nvPr/>
          </p:nvSpPr>
          <p:spPr>
            <a:xfrm>
              <a:off x="13121189" y="3063763"/>
              <a:ext cx="3330473" cy="250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74" extrusionOk="0">
                  <a:moveTo>
                    <a:pt x="19867" y="7620"/>
                  </a:moveTo>
                  <a:cubicBezTo>
                    <a:pt x="19867" y="7444"/>
                    <a:pt x="19867" y="7620"/>
                    <a:pt x="19823" y="7502"/>
                  </a:cubicBezTo>
                  <a:cubicBezTo>
                    <a:pt x="19735" y="7444"/>
                    <a:pt x="19823" y="7326"/>
                    <a:pt x="19691" y="7267"/>
                  </a:cubicBezTo>
                  <a:cubicBezTo>
                    <a:pt x="19558" y="7267"/>
                    <a:pt x="19691" y="7679"/>
                    <a:pt x="19558" y="7620"/>
                  </a:cubicBezTo>
                  <a:cubicBezTo>
                    <a:pt x="19426" y="7620"/>
                    <a:pt x="19470" y="7797"/>
                    <a:pt x="19338" y="7914"/>
                  </a:cubicBezTo>
                  <a:cubicBezTo>
                    <a:pt x="19294" y="7973"/>
                    <a:pt x="19338" y="7914"/>
                    <a:pt x="19206" y="7914"/>
                  </a:cubicBezTo>
                  <a:cubicBezTo>
                    <a:pt x="19118" y="7973"/>
                    <a:pt x="18985" y="7797"/>
                    <a:pt x="18985" y="7973"/>
                  </a:cubicBezTo>
                  <a:cubicBezTo>
                    <a:pt x="18985" y="8150"/>
                    <a:pt x="19118" y="8150"/>
                    <a:pt x="19074" y="8267"/>
                  </a:cubicBezTo>
                  <a:cubicBezTo>
                    <a:pt x="18985" y="8326"/>
                    <a:pt x="18985" y="8267"/>
                    <a:pt x="18941" y="8267"/>
                  </a:cubicBezTo>
                  <a:cubicBezTo>
                    <a:pt x="18853" y="8326"/>
                    <a:pt x="18809" y="8267"/>
                    <a:pt x="18721" y="8267"/>
                  </a:cubicBezTo>
                  <a:cubicBezTo>
                    <a:pt x="18677" y="8267"/>
                    <a:pt x="18677" y="7973"/>
                    <a:pt x="18589" y="8091"/>
                  </a:cubicBezTo>
                  <a:cubicBezTo>
                    <a:pt x="18545" y="8150"/>
                    <a:pt x="18589" y="8091"/>
                    <a:pt x="18545" y="8150"/>
                  </a:cubicBezTo>
                  <a:cubicBezTo>
                    <a:pt x="18456" y="8267"/>
                    <a:pt x="18545" y="8267"/>
                    <a:pt x="18456" y="8326"/>
                  </a:cubicBezTo>
                  <a:cubicBezTo>
                    <a:pt x="18412" y="8444"/>
                    <a:pt x="18324" y="8621"/>
                    <a:pt x="18280" y="8621"/>
                  </a:cubicBezTo>
                  <a:cubicBezTo>
                    <a:pt x="18148" y="8621"/>
                    <a:pt x="18192" y="8738"/>
                    <a:pt x="18148" y="8738"/>
                  </a:cubicBezTo>
                  <a:cubicBezTo>
                    <a:pt x="18060" y="8738"/>
                    <a:pt x="18148" y="8797"/>
                    <a:pt x="18060" y="8797"/>
                  </a:cubicBezTo>
                  <a:cubicBezTo>
                    <a:pt x="17927" y="8915"/>
                    <a:pt x="18016" y="8915"/>
                    <a:pt x="17927" y="8915"/>
                  </a:cubicBezTo>
                  <a:cubicBezTo>
                    <a:pt x="17883" y="8915"/>
                    <a:pt x="17795" y="9091"/>
                    <a:pt x="17751" y="9150"/>
                  </a:cubicBezTo>
                  <a:cubicBezTo>
                    <a:pt x="17751" y="9268"/>
                    <a:pt x="17751" y="9268"/>
                    <a:pt x="17751" y="9268"/>
                  </a:cubicBezTo>
                  <a:cubicBezTo>
                    <a:pt x="17575" y="9445"/>
                    <a:pt x="17531" y="9268"/>
                    <a:pt x="17442" y="9327"/>
                  </a:cubicBezTo>
                  <a:cubicBezTo>
                    <a:pt x="17398" y="9445"/>
                    <a:pt x="17398" y="9268"/>
                    <a:pt x="17310" y="9445"/>
                  </a:cubicBezTo>
                  <a:cubicBezTo>
                    <a:pt x="17310" y="9562"/>
                    <a:pt x="17178" y="9445"/>
                    <a:pt x="17134" y="9562"/>
                  </a:cubicBezTo>
                  <a:cubicBezTo>
                    <a:pt x="17046" y="9621"/>
                    <a:pt x="17002" y="9621"/>
                    <a:pt x="16914" y="9798"/>
                  </a:cubicBezTo>
                  <a:cubicBezTo>
                    <a:pt x="16914" y="9974"/>
                    <a:pt x="16781" y="9915"/>
                    <a:pt x="16781" y="9915"/>
                  </a:cubicBezTo>
                  <a:cubicBezTo>
                    <a:pt x="16781" y="9915"/>
                    <a:pt x="16869" y="9974"/>
                    <a:pt x="16781" y="9974"/>
                  </a:cubicBezTo>
                  <a:cubicBezTo>
                    <a:pt x="16649" y="9974"/>
                    <a:pt x="16605" y="10151"/>
                    <a:pt x="16605" y="9974"/>
                  </a:cubicBezTo>
                  <a:cubicBezTo>
                    <a:pt x="16605" y="9798"/>
                    <a:pt x="16605" y="9974"/>
                    <a:pt x="16649" y="9915"/>
                  </a:cubicBezTo>
                  <a:cubicBezTo>
                    <a:pt x="16737" y="9739"/>
                    <a:pt x="16737" y="9915"/>
                    <a:pt x="16781" y="9798"/>
                  </a:cubicBezTo>
                  <a:cubicBezTo>
                    <a:pt x="16781" y="9621"/>
                    <a:pt x="16649" y="9562"/>
                    <a:pt x="16649" y="9562"/>
                  </a:cubicBezTo>
                  <a:cubicBezTo>
                    <a:pt x="16605" y="9562"/>
                    <a:pt x="16737" y="9445"/>
                    <a:pt x="16737" y="9327"/>
                  </a:cubicBezTo>
                  <a:cubicBezTo>
                    <a:pt x="16649" y="9327"/>
                    <a:pt x="16781" y="9327"/>
                    <a:pt x="16914" y="9091"/>
                  </a:cubicBezTo>
                  <a:cubicBezTo>
                    <a:pt x="17002" y="8915"/>
                    <a:pt x="17002" y="8915"/>
                    <a:pt x="16914" y="8797"/>
                  </a:cubicBezTo>
                  <a:cubicBezTo>
                    <a:pt x="16781" y="8621"/>
                    <a:pt x="16869" y="8621"/>
                    <a:pt x="16781" y="8621"/>
                  </a:cubicBezTo>
                  <a:cubicBezTo>
                    <a:pt x="16737" y="8738"/>
                    <a:pt x="16649" y="8503"/>
                    <a:pt x="16605" y="8621"/>
                  </a:cubicBezTo>
                  <a:cubicBezTo>
                    <a:pt x="16473" y="8738"/>
                    <a:pt x="16605" y="8738"/>
                    <a:pt x="16473" y="8797"/>
                  </a:cubicBezTo>
                  <a:cubicBezTo>
                    <a:pt x="16385" y="8974"/>
                    <a:pt x="16473" y="9091"/>
                    <a:pt x="16340" y="9091"/>
                  </a:cubicBezTo>
                  <a:cubicBezTo>
                    <a:pt x="16252" y="9150"/>
                    <a:pt x="15900" y="9327"/>
                    <a:pt x="15900" y="9562"/>
                  </a:cubicBezTo>
                  <a:cubicBezTo>
                    <a:pt x="15900" y="9739"/>
                    <a:pt x="15856" y="9798"/>
                    <a:pt x="15723" y="9798"/>
                  </a:cubicBezTo>
                  <a:cubicBezTo>
                    <a:pt x="15635" y="9739"/>
                    <a:pt x="15635" y="9974"/>
                    <a:pt x="15591" y="9798"/>
                  </a:cubicBezTo>
                  <a:cubicBezTo>
                    <a:pt x="15503" y="9739"/>
                    <a:pt x="15371" y="9739"/>
                    <a:pt x="15371" y="9798"/>
                  </a:cubicBezTo>
                  <a:cubicBezTo>
                    <a:pt x="15371" y="9915"/>
                    <a:pt x="15327" y="9974"/>
                    <a:pt x="15371" y="10151"/>
                  </a:cubicBezTo>
                  <a:cubicBezTo>
                    <a:pt x="15371" y="10386"/>
                    <a:pt x="15459" y="10386"/>
                    <a:pt x="15503" y="10386"/>
                  </a:cubicBezTo>
                  <a:cubicBezTo>
                    <a:pt x="15503" y="10445"/>
                    <a:pt x="15635" y="10445"/>
                    <a:pt x="15723" y="10445"/>
                  </a:cubicBezTo>
                  <a:cubicBezTo>
                    <a:pt x="15767" y="10386"/>
                    <a:pt x="15900" y="10622"/>
                    <a:pt x="15856" y="10739"/>
                  </a:cubicBezTo>
                  <a:cubicBezTo>
                    <a:pt x="15767" y="10798"/>
                    <a:pt x="15856" y="11093"/>
                    <a:pt x="15988" y="11093"/>
                  </a:cubicBezTo>
                  <a:cubicBezTo>
                    <a:pt x="16208" y="11093"/>
                    <a:pt x="16208" y="11093"/>
                    <a:pt x="16208" y="10975"/>
                  </a:cubicBezTo>
                  <a:cubicBezTo>
                    <a:pt x="16120" y="10916"/>
                    <a:pt x="16252" y="10916"/>
                    <a:pt x="16340" y="10798"/>
                  </a:cubicBezTo>
                  <a:cubicBezTo>
                    <a:pt x="16340" y="10622"/>
                    <a:pt x="16517" y="10622"/>
                    <a:pt x="16605" y="10739"/>
                  </a:cubicBezTo>
                  <a:cubicBezTo>
                    <a:pt x="16605" y="10739"/>
                    <a:pt x="16605" y="10798"/>
                    <a:pt x="16649" y="10798"/>
                  </a:cubicBezTo>
                  <a:cubicBezTo>
                    <a:pt x="16737" y="10739"/>
                    <a:pt x="16649" y="10798"/>
                    <a:pt x="16781" y="10916"/>
                  </a:cubicBezTo>
                  <a:cubicBezTo>
                    <a:pt x="17002" y="10916"/>
                    <a:pt x="16869" y="10739"/>
                    <a:pt x="17002" y="10798"/>
                  </a:cubicBezTo>
                  <a:cubicBezTo>
                    <a:pt x="17002" y="10916"/>
                    <a:pt x="17178" y="10916"/>
                    <a:pt x="17134" y="10975"/>
                  </a:cubicBezTo>
                  <a:cubicBezTo>
                    <a:pt x="17002" y="11210"/>
                    <a:pt x="17178" y="11210"/>
                    <a:pt x="17046" y="11269"/>
                  </a:cubicBezTo>
                  <a:cubicBezTo>
                    <a:pt x="16914" y="11387"/>
                    <a:pt x="17002" y="11210"/>
                    <a:pt x="16914" y="11210"/>
                  </a:cubicBezTo>
                  <a:cubicBezTo>
                    <a:pt x="16869" y="11269"/>
                    <a:pt x="16914" y="11093"/>
                    <a:pt x="16869" y="11269"/>
                  </a:cubicBezTo>
                  <a:cubicBezTo>
                    <a:pt x="16737" y="11387"/>
                    <a:pt x="16737" y="11269"/>
                    <a:pt x="16649" y="11387"/>
                  </a:cubicBezTo>
                  <a:cubicBezTo>
                    <a:pt x="16517" y="11446"/>
                    <a:pt x="16517" y="11563"/>
                    <a:pt x="16517" y="11563"/>
                  </a:cubicBezTo>
                  <a:cubicBezTo>
                    <a:pt x="16473" y="11563"/>
                    <a:pt x="16473" y="11740"/>
                    <a:pt x="16385" y="11740"/>
                  </a:cubicBezTo>
                  <a:cubicBezTo>
                    <a:pt x="16252" y="11799"/>
                    <a:pt x="16340" y="11622"/>
                    <a:pt x="16252" y="11622"/>
                  </a:cubicBezTo>
                  <a:cubicBezTo>
                    <a:pt x="16208" y="11740"/>
                    <a:pt x="16340" y="11799"/>
                    <a:pt x="16252" y="11917"/>
                  </a:cubicBezTo>
                  <a:cubicBezTo>
                    <a:pt x="16208" y="11917"/>
                    <a:pt x="16252" y="12034"/>
                    <a:pt x="16120" y="12034"/>
                  </a:cubicBezTo>
                  <a:cubicBezTo>
                    <a:pt x="16032" y="12093"/>
                    <a:pt x="15767" y="12623"/>
                    <a:pt x="15900" y="12564"/>
                  </a:cubicBezTo>
                  <a:cubicBezTo>
                    <a:pt x="16120" y="12564"/>
                    <a:pt x="15988" y="12741"/>
                    <a:pt x="16208" y="12858"/>
                  </a:cubicBezTo>
                  <a:cubicBezTo>
                    <a:pt x="16385" y="12917"/>
                    <a:pt x="16340" y="13270"/>
                    <a:pt x="16473" y="13564"/>
                  </a:cubicBezTo>
                  <a:cubicBezTo>
                    <a:pt x="16605" y="13859"/>
                    <a:pt x="16473" y="13859"/>
                    <a:pt x="16605" y="14035"/>
                  </a:cubicBezTo>
                  <a:cubicBezTo>
                    <a:pt x="16737" y="14094"/>
                    <a:pt x="16649" y="14094"/>
                    <a:pt x="16737" y="14271"/>
                  </a:cubicBezTo>
                  <a:cubicBezTo>
                    <a:pt x="16869" y="14388"/>
                    <a:pt x="16914" y="14565"/>
                    <a:pt x="16781" y="14447"/>
                  </a:cubicBezTo>
                  <a:cubicBezTo>
                    <a:pt x="16605" y="14388"/>
                    <a:pt x="16605" y="14447"/>
                    <a:pt x="16517" y="14388"/>
                  </a:cubicBezTo>
                  <a:cubicBezTo>
                    <a:pt x="16473" y="14388"/>
                    <a:pt x="16517" y="14271"/>
                    <a:pt x="16473" y="14271"/>
                  </a:cubicBezTo>
                  <a:cubicBezTo>
                    <a:pt x="16385" y="14212"/>
                    <a:pt x="16340" y="14388"/>
                    <a:pt x="16252" y="14388"/>
                  </a:cubicBezTo>
                  <a:cubicBezTo>
                    <a:pt x="16208" y="14271"/>
                    <a:pt x="16120" y="14035"/>
                    <a:pt x="16120" y="14094"/>
                  </a:cubicBezTo>
                  <a:cubicBezTo>
                    <a:pt x="16032" y="14212"/>
                    <a:pt x="16252" y="14447"/>
                    <a:pt x="16385" y="14271"/>
                  </a:cubicBezTo>
                  <a:cubicBezTo>
                    <a:pt x="16385" y="14271"/>
                    <a:pt x="16517" y="14388"/>
                    <a:pt x="16473" y="14388"/>
                  </a:cubicBezTo>
                  <a:cubicBezTo>
                    <a:pt x="16473" y="14447"/>
                    <a:pt x="16517" y="14447"/>
                    <a:pt x="16649" y="14683"/>
                  </a:cubicBezTo>
                  <a:cubicBezTo>
                    <a:pt x="16781" y="14859"/>
                    <a:pt x="16914" y="15036"/>
                    <a:pt x="16781" y="15036"/>
                  </a:cubicBezTo>
                  <a:cubicBezTo>
                    <a:pt x="16737" y="15036"/>
                    <a:pt x="16517" y="15212"/>
                    <a:pt x="16517" y="15271"/>
                  </a:cubicBezTo>
                  <a:cubicBezTo>
                    <a:pt x="16517" y="15389"/>
                    <a:pt x="16385" y="15212"/>
                    <a:pt x="16340" y="15389"/>
                  </a:cubicBezTo>
                  <a:cubicBezTo>
                    <a:pt x="16340" y="15507"/>
                    <a:pt x="16385" y="15271"/>
                    <a:pt x="16385" y="15389"/>
                  </a:cubicBezTo>
                  <a:cubicBezTo>
                    <a:pt x="16473" y="15683"/>
                    <a:pt x="16605" y="15212"/>
                    <a:pt x="16737" y="15507"/>
                  </a:cubicBezTo>
                  <a:cubicBezTo>
                    <a:pt x="16869" y="15683"/>
                    <a:pt x="17002" y="15566"/>
                    <a:pt x="16914" y="15683"/>
                  </a:cubicBezTo>
                  <a:cubicBezTo>
                    <a:pt x="16737" y="15860"/>
                    <a:pt x="16869" y="15683"/>
                    <a:pt x="16869" y="15919"/>
                  </a:cubicBezTo>
                  <a:cubicBezTo>
                    <a:pt x="16914" y="16213"/>
                    <a:pt x="16649" y="16036"/>
                    <a:pt x="16781" y="16095"/>
                  </a:cubicBezTo>
                  <a:cubicBezTo>
                    <a:pt x="16869" y="16213"/>
                    <a:pt x="16737" y="16213"/>
                    <a:pt x="16781" y="16331"/>
                  </a:cubicBezTo>
                  <a:cubicBezTo>
                    <a:pt x="16781" y="16390"/>
                    <a:pt x="16649" y="16331"/>
                    <a:pt x="16737" y="16507"/>
                  </a:cubicBezTo>
                  <a:cubicBezTo>
                    <a:pt x="16781" y="16684"/>
                    <a:pt x="16737" y="16566"/>
                    <a:pt x="16649" y="16684"/>
                  </a:cubicBezTo>
                  <a:cubicBezTo>
                    <a:pt x="16649" y="16743"/>
                    <a:pt x="16649" y="16390"/>
                    <a:pt x="16605" y="16684"/>
                  </a:cubicBezTo>
                  <a:cubicBezTo>
                    <a:pt x="16517" y="16919"/>
                    <a:pt x="16385" y="16919"/>
                    <a:pt x="16385" y="17037"/>
                  </a:cubicBezTo>
                  <a:cubicBezTo>
                    <a:pt x="16473" y="17155"/>
                    <a:pt x="16340" y="17390"/>
                    <a:pt x="16252" y="17508"/>
                  </a:cubicBezTo>
                  <a:cubicBezTo>
                    <a:pt x="16208" y="17508"/>
                    <a:pt x="16340" y="17567"/>
                    <a:pt x="16208" y="17684"/>
                  </a:cubicBezTo>
                  <a:cubicBezTo>
                    <a:pt x="16120" y="17684"/>
                    <a:pt x="16208" y="17508"/>
                    <a:pt x="16120" y="17567"/>
                  </a:cubicBezTo>
                  <a:cubicBezTo>
                    <a:pt x="15988" y="17567"/>
                    <a:pt x="16120" y="17567"/>
                    <a:pt x="16120" y="17684"/>
                  </a:cubicBezTo>
                  <a:cubicBezTo>
                    <a:pt x="16208" y="17861"/>
                    <a:pt x="16252" y="17743"/>
                    <a:pt x="16120" y="17743"/>
                  </a:cubicBezTo>
                  <a:cubicBezTo>
                    <a:pt x="16032" y="17861"/>
                    <a:pt x="15988" y="18038"/>
                    <a:pt x="16032" y="17979"/>
                  </a:cubicBezTo>
                  <a:cubicBezTo>
                    <a:pt x="16208" y="17979"/>
                    <a:pt x="15988" y="18155"/>
                    <a:pt x="16032" y="18332"/>
                  </a:cubicBezTo>
                  <a:cubicBezTo>
                    <a:pt x="16120" y="18391"/>
                    <a:pt x="16032" y="18508"/>
                    <a:pt x="15988" y="18332"/>
                  </a:cubicBezTo>
                  <a:cubicBezTo>
                    <a:pt x="15900" y="18214"/>
                    <a:pt x="15856" y="18332"/>
                    <a:pt x="15900" y="18391"/>
                  </a:cubicBezTo>
                  <a:cubicBezTo>
                    <a:pt x="15900" y="18391"/>
                    <a:pt x="16032" y="18391"/>
                    <a:pt x="15900" y="18508"/>
                  </a:cubicBezTo>
                  <a:cubicBezTo>
                    <a:pt x="15856" y="18567"/>
                    <a:pt x="15856" y="18391"/>
                    <a:pt x="15767" y="18508"/>
                  </a:cubicBezTo>
                  <a:cubicBezTo>
                    <a:pt x="15767" y="18567"/>
                    <a:pt x="15900" y="18567"/>
                    <a:pt x="15856" y="18685"/>
                  </a:cubicBezTo>
                  <a:cubicBezTo>
                    <a:pt x="15723" y="18744"/>
                    <a:pt x="15723" y="18979"/>
                    <a:pt x="15635" y="18861"/>
                  </a:cubicBezTo>
                  <a:cubicBezTo>
                    <a:pt x="15591" y="18744"/>
                    <a:pt x="15591" y="18979"/>
                    <a:pt x="15591" y="18861"/>
                  </a:cubicBezTo>
                  <a:cubicBezTo>
                    <a:pt x="15503" y="18744"/>
                    <a:pt x="15503" y="18979"/>
                    <a:pt x="15503" y="18979"/>
                  </a:cubicBezTo>
                  <a:cubicBezTo>
                    <a:pt x="15591" y="19038"/>
                    <a:pt x="15459" y="19215"/>
                    <a:pt x="15371" y="19332"/>
                  </a:cubicBezTo>
                  <a:cubicBezTo>
                    <a:pt x="15327" y="19391"/>
                    <a:pt x="15371" y="19215"/>
                    <a:pt x="15238" y="19332"/>
                  </a:cubicBezTo>
                  <a:cubicBezTo>
                    <a:pt x="15194" y="19509"/>
                    <a:pt x="15194" y="19332"/>
                    <a:pt x="15106" y="19509"/>
                  </a:cubicBezTo>
                  <a:cubicBezTo>
                    <a:pt x="15062" y="19627"/>
                    <a:pt x="14974" y="19627"/>
                    <a:pt x="15062" y="19627"/>
                  </a:cubicBezTo>
                  <a:cubicBezTo>
                    <a:pt x="15106" y="19685"/>
                    <a:pt x="14974" y="19685"/>
                    <a:pt x="14974" y="19803"/>
                  </a:cubicBezTo>
                  <a:cubicBezTo>
                    <a:pt x="14974" y="19862"/>
                    <a:pt x="14930" y="19862"/>
                    <a:pt x="14798" y="19980"/>
                  </a:cubicBezTo>
                  <a:cubicBezTo>
                    <a:pt x="14709" y="20039"/>
                    <a:pt x="14709" y="19862"/>
                    <a:pt x="14665" y="19862"/>
                  </a:cubicBezTo>
                  <a:cubicBezTo>
                    <a:pt x="14665" y="19862"/>
                    <a:pt x="14709" y="20039"/>
                    <a:pt x="14665" y="20039"/>
                  </a:cubicBezTo>
                  <a:cubicBezTo>
                    <a:pt x="14577" y="19980"/>
                    <a:pt x="14489" y="19862"/>
                    <a:pt x="14445" y="20039"/>
                  </a:cubicBezTo>
                  <a:cubicBezTo>
                    <a:pt x="14357" y="20156"/>
                    <a:pt x="14357" y="19862"/>
                    <a:pt x="14313" y="19980"/>
                  </a:cubicBezTo>
                  <a:cubicBezTo>
                    <a:pt x="14225" y="19980"/>
                    <a:pt x="14357" y="20039"/>
                    <a:pt x="14313" y="20156"/>
                  </a:cubicBezTo>
                  <a:cubicBezTo>
                    <a:pt x="14225" y="20156"/>
                    <a:pt x="14225" y="19980"/>
                    <a:pt x="14225" y="20039"/>
                  </a:cubicBezTo>
                  <a:cubicBezTo>
                    <a:pt x="14180" y="20156"/>
                    <a:pt x="14225" y="20156"/>
                    <a:pt x="14225" y="20215"/>
                  </a:cubicBezTo>
                  <a:cubicBezTo>
                    <a:pt x="14180" y="20215"/>
                    <a:pt x="14180" y="20215"/>
                    <a:pt x="14092" y="20215"/>
                  </a:cubicBezTo>
                  <a:cubicBezTo>
                    <a:pt x="14048" y="20156"/>
                    <a:pt x="14092" y="20156"/>
                    <a:pt x="14048" y="20039"/>
                  </a:cubicBezTo>
                  <a:cubicBezTo>
                    <a:pt x="13960" y="19980"/>
                    <a:pt x="13960" y="19803"/>
                    <a:pt x="13916" y="19862"/>
                  </a:cubicBezTo>
                  <a:cubicBezTo>
                    <a:pt x="13916" y="19862"/>
                    <a:pt x="13960" y="20156"/>
                    <a:pt x="13960" y="20215"/>
                  </a:cubicBezTo>
                  <a:cubicBezTo>
                    <a:pt x="13916" y="20392"/>
                    <a:pt x="13916" y="20215"/>
                    <a:pt x="13828" y="20333"/>
                  </a:cubicBezTo>
                  <a:cubicBezTo>
                    <a:pt x="13828" y="20392"/>
                    <a:pt x="13784" y="20215"/>
                    <a:pt x="13784" y="20392"/>
                  </a:cubicBezTo>
                  <a:cubicBezTo>
                    <a:pt x="13784" y="20627"/>
                    <a:pt x="13696" y="20333"/>
                    <a:pt x="13651" y="20509"/>
                  </a:cubicBezTo>
                  <a:cubicBezTo>
                    <a:pt x="13563" y="20627"/>
                    <a:pt x="13563" y="20392"/>
                    <a:pt x="13519" y="20509"/>
                  </a:cubicBezTo>
                  <a:cubicBezTo>
                    <a:pt x="13431" y="20686"/>
                    <a:pt x="13519" y="20627"/>
                    <a:pt x="13431" y="20509"/>
                  </a:cubicBezTo>
                  <a:cubicBezTo>
                    <a:pt x="13299" y="20509"/>
                    <a:pt x="13431" y="20627"/>
                    <a:pt x="13255" y="20686"/>
                  </a:cubicBezTo>
                  <a:cubicBezTo>
                    <a:pt x="13034" y="20804"/>
                    <a:pt x="13122" y="20686"/>
                    <a:pt x="12946" y="20804"/>
                  </a:cubicBezTo>
                  <a:cubicBezTo>
                    <a:pt x="12814" y="20863"/>
                    <a:pt x="12770" y="20980"/>
                    <a:pt x="12770" y="21039"/>
                  </a:cubicBezTo>
                  <a:cubicBezTo>
                    <a:pt x="12770" y="21157"/>
                    <a:pt x="12814" y="20980"/>
                    <a:pt x="12814" y="21157"/>
                  </a:cubicBezTo>
                  <a:cubicBezTo>
                    <a:pt x="12814" y="21333"/>
                    <a:pt x="12946" y="21333"/>
                    <a:pt x="12770" y="21451"/>
                  </a:cubicBezTo>
                  <a:cubicBezTo>
                    <a:pt x="12638" y="21510"/>
                    <a:pt x="12682" y="21451"/>
                    <a:pt x="12682" y="21333"/>
                  </a:cubicBezTo>
                  <a:cubicBezTo>
                    <a:pt x="12638" y="21275"/>
                    <a:pt x="12549" y="21275"/>
                    <a:pt x="12638" y="21157"/>
                  </a:cubicBezTo>
                  <a:cubicBezTo>
                    <a:pt x="12638" y="21039"/>
                    <a:pt x="12549" y="21157"/>
                    <a:pt x="12549" y="20980"/>
                  </a:cubicBezTo>
                  <a:cubicBezTo>
                    <a:pt x="12638" y="20804"/>
                    <a:pt x="12682" y="20804"/>
                    <a:pt x="12638" y="20686"/>
                  </a:cubicBezTo>
                  <a:cubicBezTo>
                    <a:pt x="12638" y="20686"/>
                    <a:pt x="12638" y="20804"/>
                    <a:pt x="12549" y="20686"/>
                  </a:cubicBezTo>
                  <a:cubicBezTo>
                    <a:pt x="12505" y="20509"/>
                    <a:pt x="12505" y="20627"/>
                    <a:pt x="12549" y="20686"/>
                  </a:cubicBezTo>
                  <a:cubicBezTo>
                    <a:pt x="12549" y="20804"/>
                    <a:pt x="12505" y="20686"/>
                    <a:pt x="12417" y="20804"/>
                  </a:cubicBezTo>
                  <a:cubicBezTo>
                    <a:pt x="12285" y="20804"/>
                    <a:pt x="12505" y="20627"/>
                    <a:pt x="12373" y="20627"/>
                  </a:cubicBezTo>
                  <a:cubicBezTo>
                    <a:pt x="12241" y="20627"/>
                    <a:pt x="12241" y="20392"/>
                    <a:pt x="12153" y="20509"/>
                  </a:cubicBezTo>
                  <a:cubicBezTo>
                    <a:pt x="12153" y="20627"/>
                    <a:pt x="12241" y="20627"/>
                    <a:pt x="12153" y="20686"/>
                  </a:cubicBezTo>
                  <a:cubicBezTo>
                    <a:pt x="12153" y="20686"/>
                    <a:pt x="12109" y="20509"/>
                    <a:pt x="12109" y="20686"/>
                  </a:cubicBezTo>
                  <a:cubicBezTo>
                    <a:pt x="12109" y="20804"/>
                    <a:pt x="12020" y="20686"/>
                    <a:pt x="12020" y="20686"/>
                  </a:cubicBezTo>
                  <a:cubicBezTo>
                    <a:pt x="11888" y="20627"/>
                    <a:pt x="11844" y="20686"/>
                    <a:pt x="11756" y="20627"/>
                  </a:cubicBezTo>
                  <a:cubicBezTo>
                    <a:pt x="11756" y="20509"/>
                    <a:pt x="11712" y="20627"/>
                    <a:pt x="11712" y="20509"/>
                  </a:cubicBezTo>
                  <a:cubicBezTo>
                    <a:pt x="11624" y="20333"/>
                    <a:pt x="11580" y="20392"/>
                    <a:pt x="11580" y="20333"/>
                  </a:cubicBezTo>
                  <a:cubicBezTo>
                    <a:pt x="11580" y="20156"/>
                    <a:pt x="11447" y="20215"/>
                    <a:pt x="11580" y="20039"/>
                  </a:cubicBezTo>
                  <a:cubicBezTo>
                    <a:pt x="11624" y="19862"/>
                    <a:pt x="11580" y="19862"/>
                    <a:pt x="11491" y="19862"/>
                  </a:cubicBezTo>
                  <a:cubicBezTo>
                    <a:pt x="11359" y="19980"/>
                    <a:pt x="11447" y="19803"/>
                    <a:pt x="11271" y="19862"/>
                  </a:cubicBezTo>
                  <a:cubicBezTo>
                    <a:pt x="11139" y="19862"/>
                    <a:pt x="11095" y="19509"/>
                    <a:pt x="11007" y="19627"/>
                  </a:cubicBezTo>
                  <a:cubicBezTo>
                    <a:pt x="10962" y="19803"/>
                    <a:pt x="10874" y="19685"/>
                    <a:pt x="10874" y="19803"/>
                  </a:cubicBezTo>
                  <a:cubicBezTo>
                    <a:pt x="10962" y="19862"/>
                    <a:pt x="10742" y="20039"/>
                    <a:pt x="10698" y="19980"/>
                  </a:cubicBezTo>
                  <a:cubicBezTo>
                    <a:pt x="10698" y="19862"/>
                    <a:pt x="10610" y="19862"/>
                    <a:pt x="10610" y="20039"/>
                  </a:cubicBezTo>
                  <a:cubicBezTo>
                    <a:pt x="10610" y="20215"/>
                    <a:pt x="10566" y="20039"/>
                    <a:pt x="10478" y="19980"/>
                  </a:cubicBezTo>
                  <a:cubicBezTo>
                    <a:pt x="10478" y="19980"/>
                    <a:pt x="10478" y="20039"/>
                    <a:pt x="10434" y="19980"/>
                  </a:cubicBezTo>
                  <a:cubicBezTo>
                    <a:pt x="10345" y="19803"/>
                    <a:pt x="10345" y="20156"/>
                    <a:pt x="10301" y="20156"/>
                  </a:cubicBezTo>
                  <a:cubicBezTo>
                    <a:pt x="10213" y="20156"/>
                    <a:pt x="10301" y="20039"/>
                    <a:pt x="10169" y="19980"/>
                  </a:cubicBezTo>
                  <a:cubicBezTo>
                    <a:pt x="10037" y="19862"/>
                    <a:pt x="10081" y="20156"/>
                    <a:pt x="9949" y="20156"/>
                  </a:cubicBezTo>
                  <a:cubicBezTo>
                    <a:pt x="9905" y="20156"/>
                    <a:pt x="9684" y="20156"/>
                    <a:pt x="9816" y="20392"/>
                  </a:cubicBezTo>
                  <a:cubicBezTo>
                    <a:pt x="9905" y="20804"/>
                    <a:pt x="9816" y="20686"/>
                    <a:pt x="9816" y="20804"/>
                  </a:cubicBezTo>
                  <a:cubicBezTo>
                    <a:pt x="9905" y="20863"/>
                    <a:pt x="9816" y="20980"/>
                    <a:pt x="9816" y="20863"/>
                  </a:cubicBezTo>
                  <a:cubicBezTo>
                    <a:pt x="9728" y="20804"/>
                    <a:pt x="9684" y="21039"/>
                    <a:pt x="9596" y="20686"/>
                  </a:cubicBezTo>
                  <a:cubicBezTo>
                    <a:pt x="9596" y="20627"/>
                    <a:pt x="9596" y="20392"/>
                    <a:pt x="9464" y="20627"/>
                  </a:cubicBezTo>
                  <a:cubicBezTo>
                    <a:pt x="9331" y="20863"/>
                    <a:pt x="9331" y="20686"/>
                    <a:pt x="9287" y="20686"/>
                  </a:cubicBezTo>
                  <a:cubicBezTo>
                    <a:pt x="9199" y="20804"/>
                    <a:pt x="9287" y="20627"/>
                    <a:pt x="9199" y="20627"/>
                  </a:cubicBezTo>
                  <a:cubicBezTo>
                    <a:pt x="9155" y="20509"/>
                    <a:pt x="9199" y="20392"/>
                    <a:pt x="9155" y="20333"/>
                  </a:cubicBezTo>
                  <a:cubicBezTo>
                    <a:pt x="9067" y="20333"/>
                    <a:pt x="8891" y="20392"/>
                    <a:pt x="8935" y="20215"/>
                  </a:cubicBezTo>
                  <a:cubicBezTo>
                    <a:pt x="9023" y="19980"/>
                    <a:pt x="8935" y="20039"/>
                    <a:pt x="8935" y="19862"/>
                  </a:cubicBezTo>
                  <a:cubicBezTo>
                    <a:pt x="9023" y="19803"/>
                    <a:pt x="9155" y="19803"/>
                    <a:pt x="8935" y="19803"/>
                  </a:cubicBezTo>
                  <a:cubicBezTo>
                    <a:pt x="8758" y="19803"/>
                    <a:pt x="8802" y="19627"/>
                    <a:pt x="8758" y="19391"/>
                  </a:cubicBezTo>
                  <a:cubicBezTo>
                    <a:pt x="8670" y="19215"/>
                    <a:pt x="8891" y="19038"/>
                    <a:pt x="8758" y="19156"/>
                  </a:cubicBezTo>
                  <a:cubicBezTo>
                    <a:pt x="8670" y="19215"/>
                    <a:pt x="8626" y="19038"/>
                    <a:pt x="8494" y="19215"/>
                  </a:cubicBezTo>
                  <a:cubicBezTo>
                    <a:pt x="8362" y="19332"/>
                    <a:pt x="8362" y="19215"/>
                    <a:pt x="8406" y="19156"/>
                  </a:cubicBezTo>
                  <a:cubicBezTo>
                    <a:pt x="8494" y="19038"/>
                    <a:pt x="8185" y="18861"/>
                    <a:pt x="8406" y="18744"/>
                  </a:cubicBezTo>
                  <a:cubicBezTo>
                    <a:pt x="8494" y="18685"/>
                    <a:pt x="8362" y="18508"/>
                    <a:pt x="8494" y="18391"/>
                  </a:cubicBezTo>
                  <a:cubicBezTo>
                    <a:pt x="8626" y="18391"/>
                    <a:pt x="8538" y="18214"/>
                    <a:pt x="8626" y="18214"/>
                  </a:cubicBezTo>
                  <a:cubicBezTo>
                    <a:pt x="8670" y="18332"/>
                    <a:pt x="8626" y="18155"/>
                    <a:pt x="8758" y="18155"/>
                  </a:cubicBezTo>
                  <a:cubicBezTo>
                    <a:pt x="8802" y="18155"/>
                    <a:pt x="8670" y="17979"/>
                    <a:pt x="8758" y="17684"/>
                  </a:cubicBezTo>
                  <a:cubicBezTo>
                    <a:pt x="8802" y="17390"/>
                    <a:pt x="8670" y="17331"/>
                    <a:pt x="8758" y="17214"/>
                  </a:cubicBezTo>
                  <a:cubicBezTo>
                    <a:pt x="8802" y="17155"/>
                    <a:pt x="8758" y="16919"/>
                    <a:pt x="8670" y="17037"/>
                  </a:cubicBezTo>
                  <a:cubicBezTo>
                    <a:pt x="8538" y="17155"/>
                    <a:pt x="8670" y="16743"/>
                    <a:pt x="8494" y="16566"/>
                  </a:cubicBezTo>
                  <a:cubicBezTo>
                    <a:pt x="8274" y="16331"/>
                    <a:pt x="8362" y="16566"/>
                    <a:pt x="8274" y="16684"/>
                  </a:cubicBezTo>
                  <a:cubicBezTo>
                    <a:pt x="8185" y="16566"/>
                    <a:pt x="8185" y="16507"/>
                    <a:pt x="8009" y="16566"/>
                  </a:cubicBezTo>
                  <a:cubicBezTo>
                    <a:pt x="7745" y="16566"/>
                    <a:pt x="8053" y="16507"/>
                    <a:pt x="8009" y="16213"/>
                  </a:cubicBezTo>
                  <a:cubicBezTo>
                    <a:pt x="8009" y="16036"/>
                    <a:pt x="7789" y="16331"/>
                    <a:pt x="7921" y="16095"/>
                  </a:cubicBezTo>
                  <a:cubicBezTo>
                    <a:pt x="8009" y="15919"/>
                    <a:pt x="7921" y="16095"/>
                    <a:pt x="7877" y="15919"/>
                  </a:cubicBezTo>
                  <a:cubicBezTo>
                    <a:pt x="7877" y="15860"/>
                    <a:pt x="7656" y="15919"/>
                    <a:pt x="7656" y="16036"/>
                  </a:cubicBezTo>
                  <a:cubicBezTo>
                    <a:pt x="7612" y="16095"/>
                    <a:pt x="7524" y="16095"/>
                    <a:pt x="7392" y="16036"/>
                  </a:cubicBezTo>
                  <a:cubicBezTo>
                    <a:pt x="7348" y="15919"/>
                    <a:pt x="7260" y="16036"/>
                    <a:pt x="7127" y="16213"/>
                  </a:cubicBezTo>
                  <a:cubicBezTo>
                    <a:pt x="6995" y="16390"/>
                    <a:pt x="6863" y="16331"/>
                    <a:pt x="6819" y="16507"/>
                  </a:cubicBezTo>
                  <a:cubicBezTo>
                    <a:pt x="6819" y="16684"/>
                    <a:pt x="6642" y="16566"/>
                    <a:pt x="6642" y="16743"/>
                  </a:cubicBezTo>
                  <a:cubicBezTo>
                    <a:pt x="6642" y="16860"/>
                    <a:pt x="6510" y="16919"/>
                    <a:pt x="6246" y="16919"/>
                  </a:cubicBezTo>
                  <a:cubicBezTo>
                    <a:pt x="6334" y="16743"/>
                    <a:pt x="6246" y="16743"/>
                    <a:pt x="6202" y="16743"/>
                  </a:cubicBezTo>
                  <a:cubicBezTo>
                    <a:pt x="6114" y="16684"/>
                    <a:pt x="6114" y="16860"/>
                    <a:pt x="6069" y="16743"/>
                  </a:cubicBezTo>
                  <a:cubicBezTo>
                    <a:pt x="5981" y="16684"/>
                    <a:pt x="5805" y="16743"/>
                    <a:pt x="5849" y="16684"/>
                  </a:cubicBezTo>
                  <a:cubicBezTo>
                    <a:pt x="5937" y="16566"/>
                    <a:pt x="5673" y="16507"/>
                    <a:pt x="5585" y="16743"/>
                  </a:cubicBezTo>
                  <a:cubicBezTo>
                    <a:pt x="5540" y="16919"/>
                    <a:pt x="5452" y="16743"/>
                    <a:pt x="5452" y="16919"/>
                  </a:cubicBezTo>
                  <a:cubicBezTo>
                    <a:pt x="5408" y="17155"/>
                    <a:pt x="5408" y="17037"/>
                    <a:pt x="5320" y="17214"/>
                  </a:cubicBezTo>
                  <a:cubicBezTo>
                    <a:pt x="5276" y="16919"/>
                    <a:pt x="5540" y="16507"/>
                    <a:pt x="5056" y="16860"/>
                  </a:cubicBezTo>
                  <a:cubicBezTo>
                    <a:pt x="5056" y="16860"/>
                    <a:pt x="4967" y="16860"/>
                    <a:pt x="4923" y="16860"/>
                  </a:cubicBezTo>
                  <a:cubicBezTo>
                    <a:pt x="4923" y="16919"/>
                    <a:pt x="4923" y="16860"/>
                    <a:pt x="4791" y="16860"/>
                  </a:cubicBezTo>
                  <a:cubicBezTo>
                    <a:pt x="4703" y="16919"/>
                    <a:pt x="4571" y="16566"/>
                    <a:pt x="4527" y="16743"/>
                  </a:cubicBezTo>
                  <a:cubicBezTo>
                    <a:pt x="4527" y="16860"/>
                    <a:pt x="4438" y="16860"/>
                    <a:pt x="4394" y="16743"/>
                  </a:cubicBezTo>
                  <a:cubicBezTo>
                    <a:pt x="4306" y="16566"/>
                    <a:pt x="4394" y="16860"/>
                    <a:pt x="4306" y="16860"/>
                  </a:cubicBezTo>
                  <a:cubicBezTo>
                    <a:pt x="4262" y="16860"/>
                    <a:pt x="4262" y="16566"/>
                    <a:pt x="4174" y="16566"/>
                  </a:cubicBezTo>
                  <a:cubicBezTo>
                    <a:pt x="4042" y="16566"/>
                    <a:pt x="3998" y="16684"/>
                    <a:pt x="4042" y="16507"/>
                  </a:cubicBezTo>
                  <a:cubicBezTo>
                    <a:pt x="4042" y="16390"/>
                    <a:pt x="4042" y="16390"/>
                    <a:pt x="3998" y="16390"/>
                  </a:cubicBezTo>
                  <a:cubicBezTo>
                    <a:pt x="3909" y="16507"/>
                    <a:pt x="3733" y="16331"/>
                    <a:pt x="3733" y="16095"/>
                  </a:cubicBezTo>
                  <a:cubicBezTo>
                    <a:pt x="3733" y="15919"/>
                    <a:pt x="3645" y="16036"/>
                    <a:pt x="3513" y="16036"/>
                  </a:cubicBezTo>
                  <a:cubicBezTo>
                    <a:pt x="3425" y="16095"/>
                    <a:pt x="3380" y="15742"/>
                    <a:pt x="3292" y="15742"/>
                  </a:cubicBezTo>
                  <a:cubicBezTo>
                    <a:pt x="3160" y="15742"/>
                    <a:pt x="3160" y="15566"/>
                    <a:pt x="3028" y="15566"/>
                  </a:cubicBezTo>
                  <a:cubicBezTo>
                    <a:pt x="2896" y="15507"/>
                    <a:pt x="3116" y="15389"/>
                    <a:pt x="2851" y="15271"/>
                  </a:cubicBezTo>
                  <a:cubicBezTo>
                    <a:pt x="2631" y="15212"/>
                    <a:pt x="2719" y="15742"/>
                    <a:pt x="2587" y="15389"/>
                  </a:cubicBezTo>
                  <a:cubicBezTo>
                    <a:pt x="2587" y="15271"/>
                    <a:pt x="2367" y="15212"/>
                    <a:pt x="2234" y="15036"/>
                  </a:cubicBezTo>
                  <a:cubicBezTo>
                    <a:pt x="2102" y="14859"/>
                    <a:pt x="2102" y="15095"/>
                    <a:pt x="1970" y="14742"/>
                  </a:cubicBezTo>
                  <a:cubicBezTo>
                    <a:pt x="1882" y="14565"/>
                    <a:pt x="1749" y="14918"/>
                    <a:pt x="1749" y="14683"/>
                  </a:cubicBezTo>
                  <a:cubicBezTo>
                    <a:pt x="1838" y="14388"/>
                    <a:pt x="1749" y="14212"/>
                    <a:pt x="1705" y="14094"/>
                  </a:cubicBezTo>
                  <a:cubicBezTo>
                    <a:pt x="1617" y="13918"/>
                    <a:pt x="1749" y="13918"/>
                    <a:pt x="1838" y="14035"/>
                  </a:cubicBezTo>
                  <a:cubicBezTo>
                    <a:pt x="1882" y="14212"/>
                    <a:pt x="1882" y="14035"/>
                    <a:pt x="1970" y="14035"/>
                  </a:cubicBezTo>
                  <a:cubicBezTo>
                    <a:pt x="2190" y="13918"/>
                    <a:pt x="1970" y="13741"/>
                    <a:pt x="2014" y="13682"/>
                  </a:cubicBezTo>
                  <a:cubicBezTo>
                    <a:pt x="2014" y="13564"/>
                    <a:pt x="1749" y="13564"/>
                    <a:pt x="1838" y="13270"/>
                  </a:cubicBezTo>
                  <a:cubicBezTo>
                    <a:pt x="1882" y="13211"/>
                    <a:pt x="1705" y="13094"/>
                    <a:pt x="1970" y="13035"/>
                  </a:cubicBezTo>
                  <a:cubicBezTo>
                    <a:pt x="2190" y="13035"/>
                    <a:pt x="1970" y="12917"/>
                    <a:pt x="2234" y="12623"/>
                  </a:cubicBezTo>
                  <a:cubicBezTo>
                    <a:pt x="2367" y="12446"/>
                    <a:pt x="2234" y="12446"/>
                    <a:pt x="2322" y="12270"/>
                  </a:cubicBezTo>
                  <a:cubicBezTo>
                    <a:pt x="2455" y="12093"/>
                    <a:pt x="2322" y="12034"/>
                    <a:pt x="2322" y="12093"/>
                  </a:cubicBezTo>
                  <a:cubicBezTo>
                    <a:pt x="2234" y="12270"/>
                    <a:pt x="2234" y="12034"/>
                    <a:pt x="2190" y="12093"/>
                  </a:cubicBezTo>
                  <a:cubicBezTo>
                    <a:pt x="2102" y="12093"/>
                    <a:pt x="2190" y="11799"/>
                    <a:pt x="1882" y="11799"/>
                  </a:cubicBezTo>
                  <a:cubicBezTo>
                    <a:pt x="1617" y="11917"/>
                    <a:pt x="1705" y="12034"/>
                    <a:pt x="1485" y="12093"/>
                  </a:cubicBezTo>
                  <a:cubicBezTo>
                    <a:pt x="1441" y="12093"/>
                    <a:pt x="1441" y="12093"/>
                    <a:pt x="1441" y="12093"/>
                  </a:cubicBezTo>
                  <a:cubicBezTo>
                    <a:pt x="1309" y="12093"/>
                    <a:pt x="1088" y="12034"/>
                    <a:pt x="1044" y="11917"/>
                  </a:cubicBezTo>
                  <a:cubicBezTo>
                    <a:pt x="1044" y="11799"/>
                    <a:pt x="956" y="12034"/>
                    <a:pt x="824" y="11799"/>
                  </a:cubicBezTo>
                  <a:cubicBezTo>
                    <a:pt x="780" y="11622"/>
                    <a:pt x="912" y="11740"/>
                    <a:pt x="824" y="11446"/>
                  </a:cubicBezTo>
                  <a:cubicBezTo>
                    <a:pt x="691" y="11210"/>
                    <a:pt x="647" y="11446"/>
                    <a:pt x="647" y="11269"/>
                  </a:cubicBezTo>
                  <a:cubicBezTo>
                    <a:pt x="559" y="11093"/>
                    <a:pt x="427" y="11269"/>
                    <a:pt x="295" y="11093"/>
                  </a:cubicBezTo>
                  <a:cubicBezTo>
                    <a:pt x="207" y="11093"/>
                    <a:pt x="207" y="10975"/>
                    <a:pt x="339" y="10975"/>
                  </a:cubicBezTo>
                  <a:cubicBezTo>
                    <a:pt x="471" y="10975"/>
                    <a:pt x="559" y="10916"/>
                    <a:pt x="471" y="10798"/>
                  </a:cubicBezTo>
                  <a:cubicBezTo>
                    <a:pt x="339" y="10739"/>
                    <a:pt x="471" y="10563"/>
                    <a:pt x="427" y="10445"/>
                  </a:cubicBezTo>
                  <a:cubicBezTo>
                    <a:pt x="339" y="10386"/>
                    <a:pt x="427" y="10269"/>
                    <a:pt x="427" y="10151"/>
                  </a:cubicBezTo>
                  <a:cubicBezTo>
                    <a:pt x="339" y="10092"/>
                    <a:pt x="162" y="9974"/>
                    <a:pt x="162" y="10151"/>
                  </a:cubicBezTo>
                  <a:cubicBezTo>
                    <a:pt x="162" y="10269"/>
                    <a:pt x="30" y="10092"/>
                    <a:pt x="74" y="9915"/>
                  </a:cubicBezTo>
                  <a:cubicBezTo>
                    <a:pt x="74" y="9798"/>
                    <a:pt x="-58" y="9798"/>
                    <a:pt x="30" y="9621"/>
                  </a:cubicBezTo>
                  <a:cubicBezTo>
                    <a:pt x="295" y="9562"/>
                    <a:pt x="-102" y="9268"/>
                    <a:pt x="207" y="9150"/>
                  </a:cubicBezTo>
                  <a:cubicBezTo>
                    <a:pt x="471" y="9091"/>
                    <a:pt x="339" y="8915"/>
                    <a:pt x="471" y="8915"/>
                  </a:cubicBezTo>
                  <a:cubicBezTo>
                    <a:pt x="691" y="8974"/>
                    <a:pt x="647" y="8621"/>
                    <a:pt x="691" y="8915"/>
                  </a:cubicBezTo>
                  <a:cubicBezTo>
                    <a:pt x="780" y="9150"/>
                    <a:pt x="824" y="8915"/>
                    <a:pt x="912" y="8974"/>
                  </a:cubicBezTo>
                  <a:cubicBezTo>
                    <a:pt x="1044" y="9091"/>
                    <a:pt x="1044" y="8915"/>
                    <a:pt x="1088" y="8621"/>
                  </a:cubicBezTo>
                  <a:cubicBezTo>
                    <a:pt x="1176" y="8444"/>
                    <a:pt x="1573" y="8738"/>
                    <a:pt x="1617" y="8326"/>
                  </a:cubicBezTo>
                  <a:cubicBezTo>
                    <a:pt x="1705" y="8150"/>
                    <a:pt x="2014" y="8091"/>
                    <a:pt x="2190" y="7973"/>
                  </a:cubicBezTo>
                  <a:cubicBezTo>
                    <a:pt x="2234" y="7914"/>
                    <a:pt x="2234" y="7973"/>
                    <a:pt x="2367" y="7797"/>
                  </a:cubicBezTo>
                  <a:cubicBezTo>
                    <a:pt x="2367" y="7679"/>
                    <a:pt x="2234" y="7444"/>
                    <a:pt x="2367" y="7326"/>
                  </a:cubicBezTo>
                  <a:cubicBezTo>
                    <a:pt x="2499" y="7326"/>
                    <a:pt x="2322" y="7267"/>
                    <a:pt x="2455" y="7149"/>
                  </a:cubicBezTo>
                  <a:cubicBezTo>
                    <a:pt x="2631" y="7090"/>
                    <a:pt x="2322" y="6325"/>
                    <a:pt x="2367" y="6149"/>
                  </a:cubicBezTo>
                  <a:cubicBezTo>
                    <a:pt x="2455" y="5972"/>
                    <a:pt x="1970" y="5972"/>
                    <a:pt x="2322" y="5854"/>
                  </a:cubicBezTo>
                  <a:cubicBezTo>
                    <a:pt x="2499" y="5796"/>
                    <a:pt x="2763" y="5678"/>
                    <a:pt x="2851" y="5678"/>
                  </a:cubicBezTo>
                  <a:cubicBezTo>
                    <a:pt x="2984" y="5796"/>
                    <a:pt x="3116" y="5854"/>
                    <a:pt x="3160" y="5678"/>
                  </a:cubicBezTo>
                  <a:cubicBezTo>
                    <a:pt x="3160" y="5501"/>
                    <a:pt x="2984" y="5619"/>
                    <a:pt x="3028" y="5442"/>
                  </a:cubicBezTo>
                  <a:cubicBezTo>
                    <a:pt x="3160" y="5266"/>
                    <a:pt x="3248" y="4677"/>
                    <a:pt x="3248" y="4501"/>
                  </a:cubicBezTo>
                  <a:cubicBezTo>
                    <a:pt x="3292" y="4206"/>
                    <a:pt x="3513" y="4618"/>
                    <a:pt x="3733" y="4618"/>
                  </a:cubicBezTo>
                  <a:cubicBezTo>
                    <a:pt x="3909" y="4501"/>
                    <a:pt x="3865" y="4677"/>
                    <a:pt x="3998" y="4618"/>
                  </a:cubicBezTo>
                  <a:cubicBezTo>
                    <a:pt x="4174" y="4501"/>
                    <a:pt x="4262" y="4383"/>
                    <a:pt x="4174" y="4206"/>
                  </a:cubicBezTo>
                  <a:cubicBezTo>
                    <a:pt x="4130" y="4030"/>
                    <a:pt x="4042" y="3677"/>
                    <a:pt x="4438" y="3500"/>
                  </a:cubicBezTo>
                  <a:cubicBezTo>
                    <a:pt x="4791" y="3382"/>
                    <a:pt x="4394" y="3029"/>
                    <a:pt x="4791" y="3147"/>
                  </a:cubicBezTo>
                  <a:cubicBezTo>
                    <a:pt x="4967" y="3029"/>
                    <a:pt x="4967" y="3029"/>
                    <a:pt x="4967" y="3029"/>
                  </a:cubicBezTo>
                  <a:cubicBezTo>
                    <a:pt x="4923" y="3324"/>
                    <a:pt x="5100" y="3677"/>
                    <a:pt x="5320" y="3794"/>
                  </a:cubicBezTo>
                  <a:cubicBezTo>
                    <a:pt x="5452" y="3971"/>
                    <a:pt x="5540" y="3677"/>
                    <a:pt x="5585" y="3853"/>
                  </a:cubicBezTo>
                  <a:cubicBezTo>
                    <a:pt x="5673" y="4030"/>
                    <a:pt x="5717" y="3853"/>
                    <a:pt x="5717" y="3971"/>
                  </a:cubicBezTo>
                  <a:cubicBezTo>
                    <a:pt x="5805" y="4148"/>
                    <a:pt x="6114" y="4501"/>
                    <a:pt x="6069" y="4854"/>
                  </a:cubicBezTo>
                  <a:cubicBezTo>
                    <a:pt x="5981" y="5266"/>
                    <a:pt x="6114" y="5148"/>
                    <a:pt x="5981" y="5442"/>
                  </a:cubicBezTo>
                  <a:cubicBezTo>
                    <a:pt x="5937" y="5501"/>
                    <a:pt x="5937" y="5796"/>
                    <a:pt x="6114" y="5796"/>
                  </a:cubicBezTo>
                  <a:cubicBezTo>
                    <a:pt x="6246" y="5796"/>
                    <a:pt x="6378" y="5854"/>
                    <a:pt x="6598" y="5854"/>
                  </a:cubicBezTo>
                  <a:cubicBezTo>
                    <a:pt x="6819" y="5854"/>
                    <a:pt x="6995" y="5854"/>
                    <a:pt x="7348" y="6325"/>
                  </a:cubicBezTo>
                  <a:cubicBezTo>
                    <a:pt x="7745" y="6796"/>
                    <a:pt x="7656" y="6443"/>
                    <a:pt x="7745" y="6796"/>
                  </a:cubicBezTo>
                  <a:cubicBezTo>
                    <a:pt x="7789" y="7267"/>
                    <a:pt x="7877" y="7090"/>
                    <a:pt x="7921" y="7326"/>
                  </a:cubicBezTo>
                  <a:cubicBezTo>
                    <a:pt x="7921" y="7502"/>
                    <a:pt x="8053" y="7326"/>
                    <a:pt x="8185" y="7444"/>
                  </a:cubicBezTo>
                  <a:cubicBezTo>
                    <a:pt x="8802" y="7502"/>
                    <a:pt x="8891" y="7502"/>
                    <a:pt x="9331" y="7444"/>
                  </a:cubicBezTo>
                  <a:cubicBezTo>
                    <a:pt x="9816" y="7444"/>
                    <a:pt x="9949" y="7797"/>
                    <a:pt x="10081" y="7797"/>
                  </a:cubicBezTo>
                  <a:cubicBezTo>
                    <a:pt x="10213" y="7797"/>
                    <a:pt x="10478" y="8150"/>
                    <a:pt x="10698" y="7973"/>
                  </a:cubicBezTo>
                  <a:cubicBezTo>
                    <a:pt x="10874" y="7914"/>
                    <a:pt x="10742" y="8150"/>
                    <a:pt x="10830" y="8150"/>
                  </a:cubicBezTo>
                  <a:cubicBezTo>
                    <a:pt x="10962" y="8091"/>
                    <a:pt x="10962" y="8267"/>
                    <a:pt x="11007" y="8150"/>
                  </a:cubicBezTo>
                  <a:cubicBezTo>
                    <a:pt x="11580" y="7679"/>
                    <a:pt x="11580" y="7914"/>
                    <a:pt x="11712" y="7679"/>
                  </a:cubicBezTo>
                  <a:cubicBezTo>
                    <a:pt x="11888" y="7502"/>
                    <a:pt x="11756" y="7620"/>
                    <a:pt x="11976" y="7620"/>
                  </a:cubicBezTo>
                  <a:cubicBezTo>
                    <a:pt x="12241" y="7620"/>
                    <a:pt x="12241" y="7679"/>
                    <a:pt x="12373" y="7620"/>
                  </a:cubicBezTo>
                  <a:cubicBezTo>
                    <a:pt x="12417" y="7502"/>
                    <a:pt x="12505" y="7679"/>
                    <a:pt x="12549" y="7620"/>
                  </a:cubicBezTo>
                  <a:cubicBezTo>
                    <a:pt x="12638" y="7444"/>
                    <a:pt x="12770" y="7502"/>
                    <a:pt x="12902" y="7267"/>
                  </a:cubicBezTo>
                  <a:cubicBezTo>
                    <a:pt x="13122" y="6973"/>
                    <a:pt x="13167" y="6973"/>
                    <a:pt x="13387" y="6796"/>
                  </a:cubicBezTo>
                  <a:cubicBezTo>
                    <a:pt x="13519" y="6678"/>
                    <a:pt x="13255" y="6502"/>
                    <a:pt x="13255" y="6325"/>
                  </a:cubicBezTo>
                  <a:cubicBezTo>
                    <a:pt x="13255" y="6031"/>
                    <a:pt x="13255" y="5854"/>
                    <a:pt x="13387" y="5854"/>
                  </a:cubicBezTo>
                  <a:cubicBezTo>
                    <a:pt x="13563" y="5796"/>
                    <a:pt x="13696" y="6266"/>
                    <a:pt x="14048" y="6031"/>
                  </a:cubicBezTo>
                  <a:cubicBezTo>
                    <a:pt x="14313" y="5854"/>
                    <a:pt x="14225" y="5619"/>
                    <a:pt x="14445" y="5619"/>
                  </a:cubicBezTo>
                  <a:cubicBezTo>
                    <a:pt x="14577" y="5678"/>
                    <a:pt x="14709" y="5619"/>
                    <a:pt x="14842" y="5442"/>
                  </a:cubicBezTo>
                  <a:cubicBezTo>
                    <a:pt x="14974" y="5325"/>
                    <a:pt x="14842" y="5325"/>
                    <a:pt x="14974" y="5030"/>
                  </a:cubicBezTo>
                  <a:cubicBezTo>
                    <a:pt x="15106" y="4854"/>
                    <a:pt x="15327" y="4972"/>
                    <a:pt x="15459" y="4795"/>
                  </a:cubicBezTo>
                  <a:cubicBezTo>
                    <a:pt x="15635" y="4677"/>
                    <a:pt x="15723" y="4854"/>
                    <a:pt x="15767" y="4795"/>
                  </a:cubicBezTo>
                  <a:cubicBezTo>
                    <a:pt x="15856" y="4677"/>
                    <a:pt x="16032" y="4854"/>
                    <a:pt x="16208" y="4795"/>
                  </a:cubicBezTo>
                  <a:cubicBezTo>
                    <a:pt x="16252" y="4677"/>
                    <a:pt x="16120" y="4383"/>
                    <a:pt x="15988" y="4206"/>
                  </a:cubicBezTo>
                  <a:cubicBezTo>
                    <a:pt x="15856" y="4030"/>
                    <a:pt x="15767" y="3853"/>
                    <a:pt x="15503" y="3853"/>
                  </a:cubicBezTo>
                  <a:cubicBezTo>
                    <a:pt x="15238" y="3853"/>
                    <a:pt x="15371" y="4206"/>
                    <a:pt x="15238" y="4030"/>
                  </a:cubicBezTo>
                  <a:cubicBezTo>
                    <a:pt x="15106" y="3971"/>
                    <a:pt x="14930" y="3971"/>
                    <a:pt x="14842" y="4030"/>
                  </a:cubicBezTo>
                  <a:cubicBezTo>
                    <a:pt x="14798" y="4148"/>
                    <a:pt x="14577" y="3853"/>
                    <a:pt x="14709" y="3794"/>
                  </a:cubicBezTo>
                  <a:cubicBezTo>
                    <a:pt x="14842" y="3618"/>
                    <a:pt x="14577" y="3853"/>
                    <a:pt x="15062" y="2617"/>
                  </a:cubicBezTo>
                  <a:cubicBezTo>
                    <a:pt x="15371" y="2853"/>
                    <a:pt x="15503" y="2853"/>
                    <a:pt x="15767" y="2500"/>
                  </a:cubicBezTo>
                  <a:cubicBezTo>
                    <a:pt x="16032" y="2147"/>
                    <a:pt x="15988" y="1852"/>
                    <a:pt x="16340" y="1323"/>
                  </a:cubicBezTo>
                  <a:cubicBezTo>
                    <a:pt x="16605" y="852"/>
                    <a:pt x="16473" y="675"/>
                    <a:pt x="16252" y="675"/>
                  </a:cubicBezTo>
                  <a:cubicBezTo>
                    <a:pt x="16032" y="675"/>
                    <a:pt x="16340" y="87"/>
                    <a:pt x="17002" y="28"/>
                  </a:cubicBezTo>
                  <a:cubicBezTo>
                    <a:pt x="17575" y="-90"/>
                    <a:pt x="17795" y="204"/>
                    <a:pt x="18016" y="204"/>
                  </a:cubicBezTo>
                  <a:cubicBezTo>
                    <a:pt x="18192" y="204"/>
                    <a:pt x="18589" y="969"/>
                    <a:pt x="18721" y="1852"/>
                  </a:cubicBezTo>
                  <a:cubicBezTo>
                    <a:pt x="18809" y="2853"/>
                    <a:pt x="18941" y="2794"/>
                    <a:pt x="19338" y="2853"/>
                  </a:cubicBezTo>
                  <a:cubicBezTo>
                    <a:pt x="19735" y="2970"/>
                    <a:pt x="19602" y="3206"/>
                    <a:pt x="19823" y="3206"/>
                  </a:cubicBezTo>
                  <a:cubicBezTo>
                    <a:pt x="19999" y="3324"/>
                    <a:pt x="19823" y="3500"/>
                    <a:pt x="19955" y="3618"/>
                  </a:cubicBezTo>
                  <a:cubicBezTo>
                    <a:pt x="20087" y="3677"/>
                    <a:pt x="19823" y="3794"/>
                    <a:pt x="19999" y="3971"/>
                  </a:cubicBezTo>
                  <a:cubicBezTo>
                    <a:pt x="20220" y="4206"/>
                    <a:pt x="20484" y="4148"/>
                    <a:pt x="20660" y="3853"/>
                  </a:cubicBezTo>
                  <a:cubicBezTo>
                    <a:pt x="20881" y="3677"/>
                    <a:pt x="20881" y="3971"/>
                    <a:pt x="21101" y="3677"/>
                  </a:cubicBezTo>
                  <a:cubicBezTo>
                    <a:pt x="21278" y="3382"/>
                    <a:pt x="21498" y="3853"/>
                    <a:pt x="21278" y="4206"/>
                  </a:cubicBezTo>
                  <a:cubicBezTo>
                    <a:pt x="21101" y="4677"/>
                    <a:pt x="20969" y="6031"/>
                    <a:pt x="20660" y="5854"/>
                  </a:cubicBezTo>
                  <a:cubicBezTo>
                    <a:pt x="20396" y="5678"/>
                    <a:pt x="20352" y="5619"/>
                    <a:pt x="20264" y="5796"/>
                  </a:cubicBezTo>
                  <a:cubicBezTo>
                    <a:pt x="20220" y="6031"/>
                    <a:pt x="19955" y="5796"/>
                    <a:pt x="20087" y="6149"/>
                  </a:cubicBezTo>
                  <a:cubicBezTo>
                    <a:pt x="20131" y="6502"/>
                    <a:pt x="20220" y="6914"/>
                    <a:pt x="20087" y="7149"/>
                  </a:cubicBezTo>
                  <a:cubicBezTo>
                    <a:pt x="19999" y="7502"/>
                    <a:pt x="19955" y="7149"/>
                    <a:pt x="19867" y="7502"/>
                  </a:cubicBezTo>
                  <a:cubicBezTo>
                    <a:pt x="19867" y="7620"/>
                    <a:pt x="19867" y="7620"/>
                    <a:pt x="19867" y="7620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4" name="Freeform 11"/>
            <p:cNvSpPr/>
            <p:nvPr/>
          </p:nvSpPr>
          <p:spPr>
            <a:xfrm>
              <a:off x="18173154" y="9318373"/>
              <a:ext cx="660377" cy="936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82" extrusionOk="0">
                  <a:moveTo>
                    <a:pt x="10164" y="10721"/>
                  </a:moveTo>
                  <a:cubicBezTo>
                    <a:pt x="11046" y="10091"/>
                    <a:pt x="11707" y="10564"/>
                    <a:pt x="11487" y="10721"/>
                  </a:cubicBezTo>
                  <a:cubicBezTo>
                    <a:pt x="10825" y="10721"/>
                    <a:pt x="11046" y="11036"/>
                    <a:pt x="11487" y="11036"/>
                  </a:cubicBezTo>
                  <a:cubicBezTo>
                    <a:pt x="11707" y="11036"/>
                    <a:pt x="11046" y="12455"/>
                    <a:pt x="12148" y="11667"/>
                  </a:cubicBezTo>
                  <a:cubicBezTo>
                    <a:pt x="13470" y="11036"/>
                    <a:pt x="14132" y="11194"/>
                    <a:pt x="13470" y="11982"/>
                  </a:cubicBezTo>
                  <a:cubicBezTo>
                    <a:pt x="13029" y="12455"/>
                    <a:pt x="14352" y="12298"/>
                    <a:pt x="13470" y="12928"/>
                  </a:cubicBezTo>
                  <a:cubicBezTo>
                    <a:pt x="12368" y="13874"/>
                    <a:pt x="12148" y="14978"/>
                    <a:pt x="11487" y="14978"/>
                  </a:cubicBezTo>
                  <a:cubicBezTo>
                    <a:pt x="11046" y="14978"/>
                    <a:pt x="10825" y="15924"/>
                    <a:pt x="11487" y="15924"/>
                  </a:cubicBezTo>
                  <a:cubicBezTo>
                    <a:pt x="12148" y="16082"/>
                    <a:pt x="11707" y="16555"/>
                    <a:pt x="11046" y="16397"/>
                  </a:cubicBezTo>
                  <a:cubicBezTo>
                    <a:pt x="10825" y="16397"/>
                    <a:pt x="8401" y="16555"/>
                    <a:pt x="8401" y="17816"/>
                  </a:cubicBezTo>
                  <a:cubicBezTo>
                    <a:pt x="8401" y="18920"/>
                    <a:pt x="7078" y="19393"/>
                    <a:pt x="7740" y="19866"/>
                  </a:cubicBezTo>
                  <a:cubicBezTo>
                    <a:pt x="8181" y="20339"/>
                    <a:pt x="7078" y="19866"/>
                    <a:pt x="6417" y="20812"/>
                  </a:cubicBezTo>
                  <a:cubicBezTo>
                    <a:pt x="5315" y="21600"/>
                    <a:pt x="4654" y="21600"/>
                    <a:pt x="3772" y="21285"/>
                  </a:cubicBezTo>
                  <a:cubicBezTo>
                    <a:pt x="2670" y="21285"/>
                    <a:pt x="3332" y="20812"/>
                    <a:pt x="2670" y="20812"/>
                  </a:cubicBezTo>
                  <a:cubicBezTo>
                    <a:pt x="2009" y="20969"/>
                    <a:pt x="2450" y="20339"/>
                    <a:pt x="1789" y="20496"/>
                  </a:cubicBezTo>
                  <a:cubicBezTo>
                    <a:pt x="1127" y="20969"/>
                    <a:pt x="466" y="20812"/>
                    <a:pt x="25" y="20339"/>
                  </a:cubicBezTo>
                  <a:cubicBezTo>
                    <a:pt x="-195" y="19866"/>
                    <a:pt x="1127" y="20023"/>
                    <a:pt x="687" y="19550"/>
                  </a:cubicBezTo>
                  <a:cubicBezTo>
                    <a:pt x="466" y="19077"/>
                    <a:pt x="1127" y="18604"/>
                    <a:pt x="1789" y="18131"/>
                  </a:cubicBezTo>
                  <a:cubicBezTo>
                    <a:pt x="2670" y="17658"/>
                    <a:pt x="3111" y="16555"/>
                    <a:pt x="3993" y="16555"/>
                  </a:cubicBezTo>
                  <a:cubicBezTo>
                    <a:pt x="4654" y="16555"/>
                    <a:pt x="4654" y="16082"/>
                    <a:pt x="5095" y="15924"/>
                  </a:cubicBezTo>
                  <a:cubicBezTo>
                    <a:pt x="5756" y="15924"/>
                    <a:pt x="6417" y="15136"/>
                    <a:pt x="7519" y="14978"/>
                  </a:cubicBezTo>
                  <a:cubicBezTo>
                    <a:pt x="8181" y="14505"/>
                    <a:pt x="8401" y="12771"/>
                    <a:pt x="9503" y="12455"/>
                  </a:cubicBezTo>
                  <a:cubicBezTo>
                    <a:pt x="10385" y="12298"/>
                    <a:pt x="9503" y="11194"/>
                    <a:pt x="10164" y="10721"/>
                  </a:cubicBezTo>
                  <a:close/>
                  <a:moveTo>
                    <a:pt x="16115" y="12298"/>
                  </a:moveTo>
                  <a:cubicBezTo>
                    <a:pt x="16556" y="11982"/>
                    <a:pt x="19201" y="9302"/>
                    <a:pt x="18540" y="8829"/>
                  </a:cubicBezTo>
                  <a:cubicBezTo>
                    <a:pt x="18099" y="8514"/>
                    <a:pt x="18760" y="7568"/>
                    <a:pt x="19862" y="8356"/>
                  </a:cubicBezTo>
                  <a:cubicBezTo>
                    <a:pt x="20744" y="8829"/>
                    <a:pt x="19421" y="7410"/>
                    <a:pt x="20523" y="7410"/>
                  </a:cubicBezTo>
                  <a:cubicBezTo>
                    <a:pt x="21185" y="7095"/>
                    <a:pt x="20744" y="6149"/>
                    <a:pt x="21185" y="5834"/>
                  </a:cubicBezTo>
                  <a:cubicBezTo>
                    <a:pt x="21405" y="5361"/>
                    <a:pt x="20083" y="5203"/>
                    <a:pt x="19862" y="5676"/>
                  </a:cubicBezTo>
                  <a:cubicBezTo>
                    <a:pt x="19421" y="6307"/>
                    <a:pt x="18540" y="6149"/>
                    <a:pt x="17438" y="5676"/>
                  </a:cubicBezTo>
                  <a:cubicBezTo>
                    <a:pt x="16556" y="5203"/>
                    <a:pt x="16776" y="4099"/>
                    <a:pt x="16115" y="3626"/>
                  </a:cubicBezTo>
                  <a:cubicBezTo>
                    <a:pt x="15454" y="2996"/>
                    <a:pt x="15454" y="3626"/>
                    <a:pt x="16115" y="4415"/>
                  </a:cubicBezTo>
                  <a:cubicBezTo>
                    <a:pt x="16556" y="5203"/>
                    <a:pt x="14352" y="4099"/>
                    <a:pt x="14793" y="3469"/>
                  </a:cubicBezTo>
                  <a:cubicBezTo>
                    <a:pt x="14793" y="2996"/>
                    <a:pt x="14132" y="2996"/>
                    <a:pt x="14132" y="2523"/>
                  </a:cubicBezTo>
                  <a:cubicBezTo>
                    <a:pt x="14132" y="1892"/>
                    <a:pt x="14132" y="1892"/>
                    <a:pt x="13691" y="1419"/>
                  </a:cubicBezTo>
                  <a:cubicBezTo>
                    <a:pt x="13470" y="946"/>
                    <a:pt x="13029" y="946"/>
                    <a:pt x="12368" y="788"/>
                  </a:cubicBezTo>
                  <a:cubicBezTo>
                    <a:pt x="11707" y="788"/>
                    <a:pt x="12148" y="0"/>
                    <a:pt x="11046" y="0"/>
                  </a:cubicBezTo>
                  <a:cubicBezTo>
                    <a:pt x="10385" y="0"/>
                    <a:pt x="10825" y="0"/>
                    <a:pt x="11487" y="788"/>
                  </a:cubicBezTo>
                  <a:cubicBezTo>
                    <a:pt x="12148" y="1261"/>
                    <a:pt x="11487" y="946"/>
                    <a:pt x="12148" y="1419"/>
                  </a:cubicBezTo>
                  <a:cubicBezTo>
                    <a:pt x="12368" y="2207"/>
                    <a:pt x="13029" y="3626"/>
                    <a:pt x="13470" y="3153"/>
                  </a:cubicBezTo>
                  <a:cubicBezTo>
                    <a:pt x="13691" y="2680"/>
                    <a:pt x="14132" y="3942"/>
                    <a:pt x="13691" y="3626"/>
                  </a:cubicBezTo>
                  <a:cubicBezTo>
                    <a:pt x="13470" y="3469"/>
                    <a:pt x="13470" y="3626"/>
                    <a:pt x="14352" y="4888"/>
                  </a:cubicBezTo>
                  <a:cubicBezTo>
                    <a:pt x="15234" y="6149"/>
                    <a:pt x="14352" y="6149"/>
                    <a:pt x="14352" y="6780"/>
                  </a:cubicBezTo>
                  <a:cubicBezTo>
                    <a:pt x="14352" y="7883"/>
                    <a:pt x="13029" y="7883"/>
                    <a:pt x="12809" y="8356"/>
                  </a:cubicBezTo>
                  <a:cubicBezTo>
                    <a:pt x="12809" y="8829"/>
                    <a:pt x="14132" y="9302"/>
                    <a:pt x="14793" y="9460"/>
                  </a:cubicBezTo>
                  <a:cubicBezTo>
                    <a:pt x="15895" y="9775"/>
                    <a:pt x="15234" y="11194"/>
                    <a:pt x="14793" y="11509"/>
                  </a:cubicBezTo>
                  <a:cubicBezTo>
                    <a:pt x="14352" y="11667"/>
                    <a:pt x="13691" y="11667"/>
                    <a:pt x="14793" y="11982"/>
                  </a:cubicBezTo>
                  <a:cubicBezTo>
                    <a:pt x="15454" y="11982"/>
                    <a:pt x="15234" y="12771"/>
                    <a:pt x="16115" y="12298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5" name="Freeform 13"/>
            <p:cNvSpPr/>
            <p:nvPr/>
          </p:nvSpPr>
          <p:spPr>
            <a:xfrm>
              <a:off x="11467578" y="7745379"/>
              <a:ext cx="393259" cy="93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0725" extrusionOk="0">
                  <a:moveTo>
                    <a:pt x="16130" y="1371"/>
                  </a:moveTo>
                  <a:cubicBezTo>
                    <a:pt x="16130" y="459"/>
                    <a:pt x="16130" y="763"/>
                    <a:pt x="16850" y="154"/>
                  </a:cubicBezTo>
                  <a:cubicBezTo>
                    <a:pt x="17930" y="-454"/>
                    <a:pt x="17930" y="915"/>
                    <a:pt x="19010" y="1219"/>
                  </a:cubicBezTo>
                  <a:cubicBezTo>
                    <a:pt x="20090" y="1371"/>
                    <a:pt x="20090" y="3957"/>
                    <a:pt x="20450" y="4414"/>
                  </a:cubicBezTo>
                  <a:cubicBezTo>
                    <a:pt x="21170" y="5174"/>
                    <a:pt x="20090" y="6391"/>
                    <a:pt x="19370" y="5935"/>
                  </a:cubicBezTo>
                  <a:cubicBezTo>
                    <a:pt x="18290" y="4718"/>
                    <a:pt x="17930" y="5478"/>
                    <a:pt x="18290" y="6087"/>
                  </a:cubicBezTo>
                  <a:cubicBezTo>
                    <a:pt x="19370" y="6543"/>
                    <a:pt x="18290" y="6543"/>
                    <a:pt x="19010" y="7304"/>
                  </a:cubicBezTo>
                  <a:cubicBezTo>
                    <a:pt x="19010" y="7760"/>
                    <a:pt x="17210" y="7304"/>
                    <a:pt x="17930" y="8521"/>
                  </a:cubicBezTo>
                  <a:cubicBezTo>
                    <a:pt x="18290" y="9585"/>
                    <a:pt x="17210" y="9890"/>
                    <a:pt x="15770" y="12171"/>
                  </a:cubicBezTo>
                  <a:cubicBezTo>
                    <a:pt x="13970" y="15518"/>
                    <a:pt x="11810" y="20081"/>
                    <a:pt x="10010" y="20081"/>
                  </a:cubicBezTo>
                  <a:cubicBezTo>
                    <a:pt x="8930" y="20081"/>
                    <a:pt x="6410" y="21146"/>
                    <a:pt x="5330" y="20538"/>
                  </a:cubicBezTo>
                  <a:cubicBezTo>
                    <a:pt x="4250" y="20081"/>
                    <a:pt x="3170" y="20538"/>
                    <a:pt x="2090" y="19321"/>
                  </a:cubicBezTo>
                  <a:cubicBezTo>
                    <a:pt x="290" y="17952"/>
                    <a:pt x="2090" y="17647"/>
                    <a:pt x="1370" y="17191"/>
                  </a:cubicBezTo>
                  <a:cubicBezTo>
                    <a:pt x="290" y="16431"/>
                    <a:pt x="-430" y="16278"/>
                    <a:pt x="290" y="14909"/>
                  </a:cubicBezTo>
                  <a:cubicBezTo>
                    <a:pt x="650" y="13692"/>
                    <a:pt x="1370" y="14605"/>
                    <a:pt x="2090" y="13692"/>
                  </a:cubicBezTo>
                  <a:cubicBezTo>
                    <a:pt x="2450" y="12932"/>
                    <a:pt x="4250" y="12780"/>
                    <a:pt x="3530" y="11715"/>
                  </a:cubicBezTo>
                  <a:cubicBezTo>
                    <a:pt x="3170" y="10802"/>
                    <a:pt x="2450" y="10802"/>
                    <a:pt x="3170" y="10346"/>
                  </a:cubicBezTo>
                  <a:cubicBezTo>
                    <a:pt x="3170" y="9890"/>
                    <a:pt x="2090" y="9890"/>
                    <a:pt x="2450" y="9129"/>
                  </a:cubicBezTo>
                  <a:cubicBezTo>
                    <a:pt x="3170" y="8216"/>
                    <a:pt x="1370" y="8673"/>
                    <a:pt x="3170" y="7608"/>
                  </a:cubicBezTo>
                  <a:cubicBezTo>
                    <a:pt x="4250" y="6391"/>
                    <a:pt x="2450" y="6087"/>
                    <a:pt x="4250" y="6391"/>
                  </a:cubicBezTo>
                  <a:cubicBezTo>
                    <a:pt x="5690" y="6391"/>
                    <a:pt x="4610" y="5935"/>
                    <a:pt x="6410" y="5935"/>
                  </a:cubicBezTo>
                  <a:cubicBezTo>
                    <a:pt x="10010" y="5631"/>
                    <a:pt x="8930" y="5174"/>
                    <a:pt x="11090" y="4261"/>
                  </a:cubicBezTo>
                  <a:cubicBezTo>
                    <a:pt x="13610" y="3349"/>
                    <a:pt x="13970" y="3349"/>
                    <a:pt x="13610" y="2740"/>
                  </a:cubicBezTo>
                  <a:cubicBezTo>
                    <a:pt x="12530" y="2132"/>
                    <a:pt x="15770" y="3045"/>
                    <a:pt x="16130" y="1371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6" name="Freeform 41"/>
            <p:cNvSpPr/>
            <p:nvPr/>
          </p:nvSpPr>
          <p:spPr>
            <a:xfrm>
              <a:off x="12818630" y="4444341"/>
              <a:ext cx="1595747" cy="195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222" extrusionOk="0">
                  <a:moveTo>
                    <a:pt x="462" y="9268"/>
                  </a:moveTo>
                  <a:cubicBezTo>
                    <a:pt x="462" y="9044"/>
                    <a:pt x="738" y="9118"/>
                    <a:pt x="831" y="9118"/>
                  </a:cubicBezTo>
                  <a:cubicBezTo>
                    <a:pt x="1292" y="9044"/>
                    <a:pt x="1292" y="9343"/>
                    <a:pt x="1385" y="9118"/>
                  </a:cubicBezTo>
                  <a:cubicBezTo>
                    <a:pt x="1569" y="9044"/>
                    <a:pt x="1754" y="8894"/>
                    <a:pt x="1846" y="9118"/>
                  </a:cubicBezTo>
                  <a:cubicBezTo>
                    <a:pt x="1846" y="9268"/>
                    <a:pt x="2308" y="9044"/>
                    <a:pt x="2123" y="9044"/>
                  </a:cubicBezTo>
                  <a:cubicBezTo>
                    <a:pt x="2031" y="8894"/>
                    <a:pt x="2308" y="8819"/>
                    <a:pt x="2123" y="8670"/>
                  </a:cubicBezTo>
                  <a:cubicBezTo>
                    <a:pt x="1569" y="8072"/>
                    <a:pt x="2123" y="8072"/>
                    <a:pt x="1754" y="7997"/>
                  </a:cubicBezTo>
                  <a:cubicBezTo>
                    <a:pt x="1108" y="7997"/>
                    <a:pt x="1846" y="7399"/>
                    <a:pt x="1292" y="7250"/>
                  </a:cubicBezTo>
                  <a:cubicBezTo>
                    <a:pt x="738" y="7250"/>
                    <a:pt x="1015" y="6951"/>
                    <a:pt x="1292" y="6727"/>
                  </a:cubicBezTo>
                  <a:cubicBezTo>
                    <a:pt x="1569" y="6502"/>
                    <a:pt x="1569" y="5979"/>
                    <a:pt x="1846" y="6353"/>
                  </a:cubicBezTo>
                  <a:cubicBezTo>
                    <a:pt x="2031" y="6577"/>
                    <a:pt x="2123" y="6353"/>
                    <a:pt x="2677" y="6353"/>
                  </a:cubicBezTo>
                  <a:cubicBezTo>
                    <a:pt x="2954" y="6353"/>
                    <a:pt x="2677" y="6129"/>
                    <a:pt x="2954" y="5979"/>
                  </a:cubicBezTo>
                  <a:cubicBezTo>
                    <a:pt x="3138" y="5904"/>
                    <a:pt x="2954" y="5680"/>
                    <a:pt x="3415" y="5531"/>
                  </a:cubicBezTo>
                  <a:cubicBezTo>
                    <a:pt x="3785" y="5456"/>
                    <a:pt x="3508" y="4858"/>
                    <a:pt x="4062" y="4634"/>
                  </a:cubicBezTo>
                  <a:cubicBezTo>
                    <a:pt x="4708" y="4484"/>
                    <a:pt x="4062" y="4634"/>
                    <a:pt x="4431" y="4185"/>
                  </a:cubicBezTo>
                  <a:cubicBezTo>
                    <a:pt x="5077" y="3363"/>
                    <a:pt x="4246" y="3363"/>
                    <a:pt x="4985" y="3064"/>
                  </a:cubicBezTo>
                  <a:cubicBezTo>
                    <a:pt x="5538" y="2840"/>
                    <a:pt x="5354" y="2840"/>
                    <a:pt x="4985" y="2765"/>
                  </a:cubicBezTo>
                  <a:cubicBezTo>
                    <a:pt x="4708" y="2765"/>
                    <a:pt x="5077" y="2392"/>
                    <a:pt x="4708" y="2541"/>
                  </a:cubicBezTo>
                  <a:cubicBezTo>
                    <a:pt x="4523" y="2541"/>
                    <a:pt x="4708" y="2392"/>
                    <a:pt x="4431" y="2317"/>
                  </a:cubicBezTo>
                  <a:cubicBezTo>
                    <a:pt x="4062" y="2093"/>
                    <a:pt x="4708" y="2093"/>
                    <a:pt x="4431" y="1794"/>
                  </a:cubicBezTo>
                  <a:cubicBezTo>
                    <a:pt x="3969" y="1570"/>
                    <a:pt x="4985" y="1570"/>
                    <a:pt x="4431" y="1495"/>
                  </a:cubicBezTo>
                  <a:cubicBezTo>
                    <a:pt x="3969" y="1495"/>
                    <a:pt x="4523" y="1495"/>
                    <a:pt x="4246" y="1271"/>
                  </a:cubicBezTo>
                  <a:cubicBezTo>
                    <a:pt x="3969" y="1121"/>
                    <a:pt x="4431" y="747"/>
                    <a:pt x="5262" y="1121"/>
                  </a:cubicBezTo>
                  <a:cubicBezTo>
                    <a:pt x="5815" y="1271"/>
                    <a:pt x="5908" y="897"/>
                    <a:pt x="6185" y="897"/>
                  </a:cubicBezTo>
                  <a:cubicBezTo>
                    <a:pt x="6646" y="1046"/>
                    <a:pt x="6369" y="673"/>
                    <a:pt x="7015" y="299"/>
                  </a:cubicBezTo>
                  <a:cubicBezTo>
                    <a:pt x="7200" y="299"/>
                    <a:pt x="7200" y="299"/>
                    <a:pt x="7200" y="299"/>
                  </a:cubicBezTo>
                  <a:cubicBezTo>
                    <a:pt x="7662" y="224"/>
                    <a:pt x="7477" y="75"/>
                    <a:pt x="8031" y="0"/>
                  </a:cubicBezTo>
                  <a:cubicBezTo>
                    <a:pt x="8585" y="0"/>
                    <a:pt x="8492" y="299"/>
                    <a:pt x="8585" y="299"/>
                  </a:cubicBezTo>
                  <a:cubicBezTo>
                    <a:pt x="8769" y="224"/>
                    <a:pt x="8769" y="523"/>
                    <a:pt x="8862" y="299"/>
                  </a:cubicBezTo>
                  <a:cubicBezTo>
                    <a:pt x="8862" y="224"/>
                    <a:pt x="9138" y="299"/>
                    <a:pt x="8862" y="523"/>
                  </a:cubicBezTo>
                  <a:cubicBezTo>
                    <a:pt x="8769" y="747"/>
                    <a:pt x="9046" y="747"/>
                    <a:pt x="8769" y="1046"/>
                  </a:cubicBezTo>
                  <a:cubicBezTo>
                    <a:pt x="8215" y="1345"/>
                    <a:pt x="8585" y="1495"/>
                    <a:pt x="8215" y="1495"/>
                  </a:cubicBezTo>
                  <a:cubicBezTo>
                    <a:pt x="7662" y="1570"/>
                    <a:pt x="8031" y="1719"/>
                    <a:pt x="7938" y="1794"/>
                  </a:cubicBezTo>
                  <a:cubicBezTo>
                    <a:pt x="7754" y="2167"/>
                    <a:pt x="8308" y="2167"/>
                    <a:pt x="8308" y="2317"/>
                  </a:cubicBezTo>
                  <a:cubicBezTo>
                    <a:pt x="8215" y="2392"/>
                    <a:pt x="8585" y="2616"/>
                    <a:pt x="8215" y="2765"/>
                  </a:cubicBezTo>
                  <a:cubicBezTo>
                    <a:pt x="8031" y="2765"/>
                    <a:pt x="8031" y="2990"/>
                    <a:pt x="7938" y="2765"/>
                  </a:cubicBezTo>
                  <a:cubicBezTo>
                    <a:pt x="7754" y="2616"/>
                    <a:pt x="7477" y="2616"/>
                    <a:pt x="7662" y="2840"/>
                  </a:cubicBezTo>
                  <a:cubicBezTo>
                    <a:pt x="7754" y="2990"/>
                    <a:pt x="7938" y="3214"/>
                    <a:pt x="7754" y="3588"/>
                  </a:cubicBezTo>
                  <a:cubicBezTo>
                    <a:pt x="7754" y="3887"/>
                    <a:pt x="8031" y="3438"/>
                    <a:pt x="8215" y="3662"/>
                  </a:cubicBezTo>
                  <a:cubicBezTo>
                    <a:pt x="8492" y="4185"/>
                    <a:pt x="8492" y="3812"/>
                    <a:pt x="8769" y="4036"/>
                  </a:cubicBezTo>
                  <a:cubicBezTo>
                    <a:pt x="9046" y="4260"/>
                    <a:pt x="9415" y="4410"/>
                    <a:pt x="9415" y="4484"/>
                  </a:cubicBezTo>
                  <a:cubicBezTo>
                    <a:pt x="8769" y="4858"/>
                    <a:pt x="9138" y="4933"/>
                    <a:pt x="8862" y="5082"/>
                  </a:cubicBezTo>
                  <a:cubicBezTo>
                    <a:pt x="8769" y="5307"/>
                    <a:pt x="9046" y="5307"/>
                    <a:pt x="8862" y="5456"/>
                  </a:cubicBezTo>
                  <a:cubicBezTo>
                    <a:pt x="8585" y="5531"/>
                    <a:pt x="9046" y="5904"/>
                    <a:pt x="9138" y="5755"/>
                  </a:cubicBezTo>
                  <a:cubicBezTo>
                    <a:pt x="9138" y="5531"/>
                    <a:pt x="9600" y="5979"/>
                    <a:pt x="9877" y="6278"/>
                  </a:cubicBezTo>
                  <a:cubicBezTo>
                    <a:pt x="10338" y="6502"/>
                    <a:pt x="9969" y="6129"/>
                    <a:pt x="10431" y="6502"/>
                  </a:cubicBezTo>
                  <a:cubicBezTo>
                    <a:pt x="10708" y="6727"/>
                    <a:pt x="10615" y="6353"/>
                    <a:pt x="10708" y="6577"/>
                  </a:cubicBezTo>
                  <a:cubicBezTo>
                    <a:pt x="10892" y="6801"/>
                    <a:pt x="11262" y="6577"/>
                    <a:pt x="11538" y="6727"/>
                  </a:cubicBezTo>
                  <a:cubicBezTo>
                    <a:pt x="11723" y="6801"/>
                    <a:pt x="11538" y="6577"/>
                    <a:pt x="12000" y="6727"/>
                  </a:cubicBezTo>
                  <a:cubicBezTo>
                    <a:pt x="12369" y="6951"/>
                    <a:pt x="12000" y="7026"/>
                    <a:pt x="12277" y="7026"/>
                  </a:cubicBezTo>
                  <a:cubicBezTo>
                    <a:pt x="12738" y="7175"/>
                    <a:pt x="12369" y="7250"/>
                    <a:pt x="12738" y="7175"/>
                  </a:cubicBezTo>
                  <a:cubicBezTo>
                    <a:pt x="13015" y="7026"/>
                    <a:pt x="12831" y="7399"/>
                    <a:pt x="13108" y="7250"/>
                  </a:cubicBezTo>
                  <a:cubicBezTo>
                    <a:pt x="13385" y="7175"/>
                    <a:pt x="13569" y="7624"/>
                    <a:pt x="13846" y="7399"/>
                  </a:cubicBezTo>
                  <a:cubicBezTo>
                    <a:pt x="14123" y="7250"/>
                    <a:pt x="13846" y="7624"/>
                    <a:pt x="14215" y="7549"/>
                  </a:cubicBezTo>
                  <a:cubicBezTo>
                    <a:pt x="14677" y="7399"/>
                    <a:pt x="14492" y="7624"/>
                    <a:pt x="14677" y="7399"/>
                  </a:cubicBezTo>
                  <a:cubicBezTo>
                    <a:pt x="14769" y="7026"/>
                    <a:pt x="14492" y="7026"/>
                    <a:pt x="14677" y="6727"/>
                  </a:cubicBezTo>
                  <a:cubicBezTo>
                    <a:pt x="14769" y="6353"/>
                    <a:pt x="14769" y="6502"/>
                    <a:pt x="14677" y="6353"/>
                  </a:cubicBezTo>
                  <a:cubicBezTo>
                    <a:pt x="15692" y="5904"/>
                    <a:pt x="15046" y="6502"/>
                    <a:pt x="15231" y="6801"/>
                  </a:cubicBezTo>
                  <a:cubicBezTo>
                    <a:pt x="14954" y="6951"/>
                    <a:pt x="15415" y="7175"/>
                    <a:pt x="15508" y="7175"/>
                  </a:cubicBezTo>
                  <a:cubicBezTo>
                    <a:pt x="15785" y="7026"/>
                    <a:pt x="15785" y="7399"/>
                    <a:pt x="16246" y="7175"/>
                  </a:cubicBezTo>
                  <a:cubicBezTo>
                    <a:pt x="16615" y="7026"/>
                    <a:pt x="16523" y="7399"/>
                    <a:pt x="16892" y="7175"/>
                  </a:cubicBezTo>
                  <a:cubicBezTo>
                    <a:pt x="17354" y="7026"/>
                    <a:pt x="17169" y="7250"/>
                    <a:pt x="17354" y="7175"/>
                  </a:cubicBezTo>
                  <a:cubicBezTo>
                    <a:pt x="17446" y="7026"/>
                    <a:pt x="17631" y="7250"/>
                    <a:pt x="17631" y="7026"/>
                  </a:cubicBezTo>
                  <a:cubicBezTo>
                    <a:pt x="17446" y="6801"/>
                    <a:pt x="17723" y="6577"/>
                    <a:pt x="17446" y="6727"/>
                  </a:cubicBezTo>
                  <a:cubicBezTo>
                    <a:pt x="17169" y="6727"/>
                    <a:pt x="17169" y="6502"/>
                    <a:pt x="17169" y="6502"/>
                  </a:cubicBezTo>
                  <a:cubicBezTo>
                    <a:pt x="17723" y="6502"/>
                    <a:pt x="18000" y="6353"/>
                    <a:pt x="18000" y="6278"/>
                  </a:cubicBezTo>
                  <a:cubicBezTo>
                    <a:pt x="18000" y="5979"/>
                    <a:pt x="18369" y="6129"/>
                    <a:pt x="18369" y="5904"/>
                  </a:cubicBezTo>
                  <a:cubicBezTo>
                    <a:pt x="18462" y="5680"/>
                    <a:pt x="18738" y="5755"/>
                    <a:pt x="19015" y="5531"/>
                  </a:cubicBezTo>
                  <a:cubicBezTo>
                    <a:pt x="19292" y="5307"/>
                    <a:pt x="19477" y="5157"/>
                    <a:pt x="19569" y="5307"/>
                  </a:cubicBezTo>
                  <a:cubicBezTo>
                    <a:pt x="19846" y="5456"/>
                    <a:pt x="20031" y="5456"/>
                    <a:pt x="20123" y="5307"/>
                  </a:cubicBezTo>
                  <a:cubicBezTo>
                    <a:pt x="20123" y="5157"/>
                    <a:pt x="20585" y="5082"/>
                    <a:pt x="20585" y="5157"/>
                  </a:cubicBezTo>
                  <a:cubicBezTo>
                    <a:pt x="20677" y="5456"/>
                    <a:pt x="20862" y="5157"/>
                    <a:pt x="20677" y="5456"/>
                  </a:cubicBezTo>
                  <a:cubicBezTo>
                    <a:pt x="20400" y="5680"/>
                    <a:pt x="20862" y="5307"/>
                    <a:pt x="20862" y="5531"/>
                  </a:cubicBezTo>
                  <a:cubicBezTo>
                    <a:pt x="20954" y="5904"/>
                    <a:pt x="20308" y="5979"/>
                    <a:pt x="20862" y="5979"/>
                  </a:cubicBezTo>
                  <a:cubicBezTo>
                    <a:pt x="21323" y="5904"/>
                    <a:pt x="21323" y="5979"/>
                    <a:pt x="21415" y="6129"/>
                  </a:cubicBezTo>
                  <a:cubicBezTo>
                    <a:pt x="21600" y="6502"/>
                    <a:pt x="20954" y="6502"/>
                    <a:pt x="21138" y="6727"/>
                  </a:cubicBezTo>
                  <a:cubicBezTo>
                    <a:pt x="21415" y="7026"/>
                    <a:pt x="21323" y="7026"/>
                    <a:pt x="21138" y="6801"/>
                  </a:cubicBezTo>
                  <a:cubicBezTo>
                    <a:pt x="20862" y="6577"/>
                    <a:pt x="20400" y="6951"/>
                    <a:pt x="20123" y="7175"/>
                  </a:cubicBezTo>
                  <a:cubicBezTo>
                    <a:pt x="19846" y="7399"/>
                    <a:pt x="19846" y="7175"/>
                    <a:pt x="19846" y="7399"/>
                  </a:cubicBezTo>
                  <a:cubicBezTo>
                    <a:pt x="19754" y="7624"/>
                    <a:pt x="20031" y="7549"/>
                    <a:pt x="19846" y="7848"/>
                  </a:cubicBezTo>
                  <a:cubicBezTo>
                    <a:pt x="19569" y="8296"/>
                    <a:pt x="19292" y="8296"/>
                    <a:pt x="19477" y="8446"/>
                  </a:cubicBezTo>
                  <a:cubicBezTo>
                    <a:pt x="19754" y="8670"/>
                    <a:pt x="19292" y="8670"/>
                    <a:pt x="19200" y="9118"/>
                  </a:cubicBezTo>
                  <a:cubicBezTo>
                    <a:pt x="19015" y="9716"/>
                    <a:pt x="19015" y="9343"/>
                    <a:pt x="18738" y="9343"/>
                  </a:cubicBezTo>
                  <a:cubicBezTo>
                    <a:pt x="18462" y="9268"/>
                    <a:pt x="18462" y="9044"/>
                    <a:pt x="18462" y="9642"/>
                  </a:cubicBezTo>
                  <a:cubicBezTo>
                    <a:pt x="18646" y="10538"/>
                    <a:pt x="18369" y="9716"/>
                    <a:pt x="18369" y="10314"/>
                  </a:cubicBezTo>
                  <a:cubicBezTo>
                    <a:pt x="18369" y="10538"/>
                    <a:pt x="18462" y="10389"/>
                    <a:pt x="18369" y="10763"/>
                  </a:cubicBezTo>
                  <a:cubicBezTo>
                    <a:pt x="18000" y="11136"/>
                    <a:pt x="18185" y="10538"/>
                    <a:pt x="17908" y="10912"/>
                  </a:cubicBezTo>
                  <a:cubicBezTo>
                    <a:pt x="17908" y="10165"/>
                    <a:pt x="17631" y="10165"/>
                    <a:pt x="17723" y="9716"/>
                  </a:cubicBezTo>
                  <a:cubicBezTo>
                    <a:pt x="17723" y="9492"/>
                    <a:pt x="17446" y="9492"/>
                    <a:pt x="17446" y="9716"/>
                  </a:cubicBezTo>
                  <a:cubicBezTo>
                    <a:pt x="17354" y="10314"/>
                    <a:pt x="17077" y="10165"/>
                    <a:pt x="16892" y="9642"/>
                  </a:cubicBezTo>
                  <a:cubicBezTo>
                    <a:pt x="16800" y="9118"/>
                    <a:pt x="17631" y="9268"/>
                    <a:pt x="17631" y="8819"/>
                  </a:cubicBezTo>
                  <a:cubicBezTo>
                    <a:pt x="17631" y="8446"/>
                    <a:pt x="18000" y="8819"/>
                    <a:pt x="17908" y="8595"/>
                  </a:cubicBezTo>
                  <a:cubicBezTo>
                    <a:pt x="17631" y="8296"/>
                    <a:pt x="15969" y="8595"/>
                    <a:pt x="15969" y="8296"/>
                  </a:cubicBezTo>
                  <a:cubicBezTo>
                    <a:pt x="15969" y="7997"/>
                    <a:pt x="15969" y="7549"/>
                    <a:pt x="15785" y="7773"/>
                  </a:cubicBezTo>
                  <a:cubicBezTo>
                    <a:pt x="15692" y="8072"/>
                    <a:pt x="15508" y="7549"/>
                    <a:pt x="15415" y="7549"/>
                  </a:cubicBezTo>
                  <a:cubicBezTo>
                    <a:pt x="14954" y="7773"/>
                    <a:pt x="15046" y="7399"/>
                    <a:pt x="14954" y="7399"/>
                  </a:cubicBezTo>
                  <a:cubicBezTo>
                    <a:pt x="14769" y="7250"/>
                    <a:pt x="14769" y="7399"/>
                    <a:pt x="14954" y="7549"/>
                  </a:cubicBezTo>
                  <a:cubicBezTo>
                    <a:pt x="15046" y="7549"/>
                    <a:pt x="14400" y="7848"/>
                    <a:pt x="14677" y="7997"/>
                  </a:cubicBezTo>
                  <a:cubicBezTo>
                    <a:pt x="14954" y="7997"/>
                    <a:pt x="14954" y="8221"/>
                    <a:pt x="15046" y="8221"/>
                  </a:cubicBezTo>
                  <a:cubicBezTo>
                    <a:pt x="15231" y="8221"/>
                    <a:pt x="15231" y="8221"/>
                    <a:pt x="15231" y="8296"/>
                  </a:cubicBezTo>
                  <a:cubicBezTo>
                    <a:pt x="15508" y="8595"/>
                    <a:pt x="14769" y="8221"/>
                    <a:pt x="14954" y="8446"/>
                  </a:cubicBezTo>
                  <a:cubicBezTo>
                    <a:pt x="14954" y="8819"/>
                    <a:pt x="14677" y="8446"/>
                    <a:pt x="14677" y="8819"/>
                  </a:cubicBezTo>
                  <a:cubicBezTo>
                    <a:pt x="14492" y="9118"/>
                    <a:pt x="15046" y="8894"/>
                    <a:pt x="15046" y="9268"/>
                  </a:cubicBezTo>
                  <a:cubicBezTo>
                    <a:pt x="15231" y="9642"/>
                    <a:pt x="14769" y="9492"/>
                    <a:pt x="15046" y="9642"/>
                  </a:cubicBezTo>
                  <a:cubicBezTo>
                    <a:pt x="15231" y="9866"/>
                    <a:pt x="14954" y="9940"/>
                    <a:pt x="15231" y="9940"/>
                  </a:cubicBezTo>
                  <a:cubicBezTo>
                    <a:pt x="15415" y="9940"/>
                    <a:pt x="15231" y="9940"/>
                    <a:pt x="15231" y="10389"/>
                  </a:cubicBezTo>
                  <a:cubicBezTo>
                    <a:pt x="15415" y="10688"/>
                    <a:pt x="15415" y="10763"/>
                    <a:pt x="15415" y="10912"/>
                  </a:cubicBezTo>
                  <a:cubicBezTo>
                    <a:pt x="15231" y="10912"/>
                    <a:pt x="15231" y="10912"/>
                    <a:pt x="15415" y="10987"/>
                  </a:cubicBezTo>
                  <a:cubicBezTo>
                    <a:pt x="15508" y="11211"/>
                    <a:pt x="15415" y="11211"/>
                    <a:pt x="15231" y="11136"/>
                  </a:cubicBezTo>
                  <a:cubicBezTo>
                    <a:pt x="14954" y="11136"/>
                    <a:pt x="14769" y="11361"/>
                    <a:pt x="14769" y="10987"/>
                  </a:cubicBezTo>
                  <a:cubicBezTo>
                    <a:pt x="14677" y="10688"/>
                    <a:pt x="14677" y="10987"/>
                    <a:pt x="14123" y="11211"/>
                  </a:cubicBezTo>
                  <a:cubicBezTo>
                    <a:pt x="13385" y="11435"/>
                    <a:pt x="14215" y="11585"/>
                    <a:pt x="13662" y="12183"/>
                  </a:cubicBezTo>
                  <a:cubicBezTo>
                    <a:pt x="13108" y="12781"/>
                    <a:pt x="13292" y="12407"/>
                    <a:pt x="12831" y="12631"/>
                  </a:cubicBezTo>
                  <a:cubicBezTo>
                    <a:pt x="12092" y="13005"/>
                    <a:pt x="12000" y="13528"/>
                    <a:pt x="10985" y="14275"/>
                  </a:cubicBezTo>
                  <a:cubicBezTo>
                    <a:pt x="9969" y="14948"/>
                    <a:pt x="10708" y="14574"/>
                    <a:pt x="10338" y="15098"/>
                  </a:cubicBezTo>
                  <a:cubicBezTo>
                    <a:pt x="9877" y="15397"/>
                    <a:pt x="9692" y="14873"/>
                    <a:pt x="9600" y="15322"/>
                  </a:cubicBezTo>
                  <a:cubicBezTo>
                    <a:pt x="9415" y="15770"/>
                    <a:pt x="8492" y="15172"/>
                    <a:pt x="8769" y="16144"/>
                  </a:cubicBezTo>
                  <a:cubicBezTo>
                    <a:pt x="9046" y="16667"/>
                    <a:pt x="8769" y="16592"/>
                    <a:pt x="8862" y="16817"/>
                  </a:cubicBezTo>
                  <a:cubicBezTo>
                    <a:pt x="9046" y="17639"/>
                    <a:pt x="8862" y="17713"/>
                    <a:pt x="8585" y="18237"/>
                  </a:cubicBezTo>
                  <a:cubicBezTo>
                    <a:pt x="8308" y="18984"/>
                    <a:pt x="8862" y="19582"/>
                    <a:pt x="8492" y="19582"/>
                  </a:cubicBezTo>
                  <a:cubicBezTo>
                    <a:pt x="7938" y="19582"/>
                    <a:pt x="8308" y="19582"/>
                    <a:pt x="8031" y="19956"/>
                  </a:cubicBezTo>
                  <a:cubicBezTo>
                    <a:pt x="7754" y="20329"/>
                    <a:pt x="8308" y="20329"/>
                    <a:pt x="8308" y="20404"/>
                  </a:cubicBezTo>
                  <a:cubicBezTo>
                    <a:pt x="8308" y="20404"/>
                    <a:pt x="8215" y="20329"/>
                    <a:pt x="7662" y="20404"/>
                  </a:cubicBezTo>
                  <a:cubicBezTo>
                    <a:pt x="7200" y="20554"/>
                    <a:pt x="7662" y="20778"/>
                    <a:pt x="7015" y="21077"/>
                  </a:cubicBezTo>
                  <a:cubicBezTo>
                    <a:pt x="6646" y="21600"/>
                    <a:pt x="6092" y="20628"/>
                    <a:pt x="5815" y="19507"/>
                  </a:cubicBezTo>
                  <a:cubicBezTo>
                    <a:pt x="5538" y="18311"/>
                    <a:pt x="4985" y="18311"/>
                    <a:pt x="4985" y="17639"/>
                  </a:cubicBezTo>
                  <a:cubicBezTo>
                    <a:pt x="4800" y="16966"/>
                    <a:pt x="4246" y="15770"/>
                    <a:pt x="3969" y="15397"/>
                  </a:cubicBezTo>
                  <a:cubicBezTo>
                    <a:pt x="3785" y="15172"/>
                    <a:pt x="3692" y="14500"/>
                    <a:pt x="3415" y="13229"/>
                  </a:cubicBezTo>
                  <a:cubicBezTo>
                    <a:pt x="3138" y="11958"/>
                    <a:pt x="3692" y="12033"/>
                    <a:pt x="3415" y="11585"/>
                  </a:cubicBezTo>
                  <a:cubicBezTo>
                    <a:pt x="3138" y="11136"/>
                    <a:pt x="3415" y="11211"/>
                    <a:pt x="3231" y="10987"/>
                  </a:cubicBezTo>
                  <a:cubicBezTo>
                    <a:pt x="3138" y="10763"/>
                    <a:pt x="3508" y="10538"/>
                    <a:pt x="3138" y="10688"/>
                  </a:cubicBezTo>
                  <a:cubicBezTo>
                    <a:pt x="2862" y="10763"/>
                    <a:pt x="3231" y="11211"/>
                    <a:pt x="2862" y="11435"/>
                  </a:cubicBezTo>
                  <a:cubicBezTo>
                    <a:pt x="2031" y="12033"/>
                    <a:pt x="1846" y="11958"/>
                    <a:pt x="1015" y="11136"/>
                  </a:cubicBezTo>
                  <a:cubicBezTo>
                    <a:pt x="185" y="10165"/>
                    <a:pt x="554" y="10688"/>
                    <a:pt x="1108" y="10538"/>
                  </a:cubicBezTo>
                  <a:cubicBezTo>
                    <a:pt x="1846" y="10389"/>
                    <a:pt x="1754" y="9940"/>
                    <a:pt x="1292" y="10165"/>
                  </a:cubicBezTo>
                  <a:cubicBezTo>
                    <a:pt x="1015" y="10389"/>
                    <a:pt x="462" y="10090"/>
                    <a:pt x="277" y="9866"/>
                  </a:cubicBezTo>
                  <a:cubicBezTo>
                    <a:pt x="185" y="9642"/>
                    <a:pt x="0" y="9716"/>
                    <a:pt x="0" y="9642"/>
                  </a:cubicBezTo>
                  <a:cubicBezTo>
                    <a:pt x="0" y="9268"/>
                    <a:pt x="554" y="9492"/>
                    <a:pt x="462" y="926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7" name="Freeform 42"/>
            <p:cNvSpPr/>
            <p:nvPr/>
          </p:nvSpPr>
          <p:spPr>
            <a:xfrm>
              <a:off x="13469887" y="4848895"/>
              <a:ext cx="449694" cy="29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0366" extrusionOk="0">
                  <a:moveTo>
                    <a:pt x="2207" y="622"/>
                  </a:moveTo>
                  <a:cubicBezTo>
                    <a:pt x="-17" y="3022"/>
                    <a:pt x="1254" y="3502"/>
                    <a:pt x="301" y="4462"/>
                  </a:cubicBezTo>
                  <a:cubicBezTo>
                    <a:pt x="-17" y="5902"/>
                    <a:pt x="936" y="5902"/>
                    <a:pt x="301" y="6862"/>
                  </a:cubicBezTo>
                  <a:cubicBezTo>
                    <a:pt x="-652" y="7342"/>
                    <a:pt x="936" y="9742"/>
                    <a:pt x="1254" y="8782"/>
                  </a:cubicBezTo>
                  <a:cubicBezTo>
                    <a:pt x="1254" y="7342"/>
                    <a:pt x="2842" y="10222"/>
                    <a:pt x="3795" y="12142"/>
                  </a:cubicBezTo>
                  <a:cubicBezTo>
                    <a:pt x="5383" y="13582"/>
                    <a:pt x="4113" y="11182"/>
                    <a:pt x="5701" y="13582"/>
                  </a:cubicBezTo>
                  <a:cubicBezTo>
                    <a:pt x="6654" y="15022"/>
                    <a:pt x="6336" y="12622"/>
                    <a:pt x="6654" y="14062"/>
                  </a:cubicBezTo>
                  <a:cubicBezTo>
                    <a:pt x="7289" y="15502"/>
                    <a:pt x="8560" y="14062"/>
                    <a:pt x="9513" y="15022"/>
                  </a:cubicBezTo>
                  <a:cubicBezTo>
                    <a:pt x="10148" y="15502"/>
                    <a:pt x="9513" y="14062"/>
                    <a:pt x="11101" y="15022"/>
                  </a:cubicBezTo>
                  <a:cubicBezTo>
                    <a:pt x="12689" y="16462"/>
                    <a:pt x="11101" y="16942"/>
                    <a:pt x="12054" y="16942"/>
                  </a:cubicBezTo>
                  <a:cubicBezTo>
                    <a:pt x="13642" y="17902"/>
                    <a:pt x="12689" y="18382"/>
                    <a:pt x="13642" y="17902"/>
                  </a:cubicBezTo>
                  <a:cubicBezTo>
                    <a:pt x="14595" y="16942"/>
                    <a:pt x="13960" y="19342"/>
                    <a:pt x="14913" y="18382"/>
                  </a:cubicBezTo>
                  <a:cubicBezTo>
                    <a:pt x="15866" y="17902"/>
                    <a:pt x="16501" y="20782"/>
                    <a:pt x="17454" y="19342"/>
                  </a:cubicBezTo>
                  <a:cubicBezTo>
                    <a:pt x="18407" y="18382"/>
                    <a:pt x="17454" y="20782"/>
                    <a:pt x="19042" y="20302"/>
                  </a:cubicBezTo>
                  <a:cubicBezTo>
                    <a:pt x="20313" y="19342"/>
                    <a:pt x="19995" y="20782"/>
                    <a:pt x="20313" y="19342"/>
                  </a:cubicBezTo>
                  <a:cubicBezTo>
                    <a:pt x="20948" y="16942"/>
                    <a:pt x="19995" y="16942"/>
                    <a:pt x="20313" y="15022"/>
                  </a:cubicBezTo>
                  <a:cubicBezTo>
                    <a:pt x="20948" y="12622"/>
                    <a:pt x="20948" y="13582"/>
                    <a:pt x="20313" y="12622"/>
                  </a:cubicBezTo>
                  <a:cubicBezTo>
                    <a:pt x="20313" y="12622"/>
                    <a:pt x="19995" y="12622"/>
                    <a:pt x="19360" y="12622"/>
                  </a:cubicBezTo>
                  <a:cubicBezTo>
                    <a:pt x="19360" y="13582"/>
                    <a:pt x="19360" y="12622"/>
                    <a:pt x="18407" y="12622"/>
                  </a:cubicBezTo>
                  <a:cubicBezTo>
                    <a:pt x="17772" y="13582"/>
                    <a:pt x="16819" y="10222"/>
                    <a:pt x="16501" y="12142"/>
                  </a:cubicBezTo>
                  <a:cubicBezTo>
                    <a:pt x="16501" y="12622"/>
                    <a:pt x="15866" y="12622"/>
                    <a:pt x="15548" y="12142"/>
                  </a:cubicBezTo>
                  <a:cubicBezTo>
                    <a:pt x="14913" y="10222"/>
                    <a:pt x="15548" y="12622"/>
                    <a:pt x="14913" y="12622"/>
                  </a:cubicBezTo>
                  <a:cubicBezTo>
                    <a:pt x="14595" y="12622"/>
                    <a:pt x="14595" y="10222"/>
                    <a:pt x="13960" y="10222"/>
                  </a:cubicBezTo>
                  <a:cubicBezTo>
                    <a:pt x="13007" y="10222"/>
                    <a:pt x="12689" y="11182"/>
                    <a:pt x="13007" y="9742"/>
                  </a:cubicBezTo>
                  <a:cubicBezTo>
                    <a:pt x="13007" y="8782"/>
                    <a:pt x="13007" y="8782"/>
                    <a:pt x="12689" y="8782"/>
                  </a:cubicBezTo>
                  <a:cubicBezTo>
                    <a:pt x="12054" y="9742"/>
                    <a:pt x="10466" y="8302"/>
                    <a:pt x="10466" y="6862"/>
                  </a:cubicBezTo>
                  <a:cubicBezTo>
                    <a:pt x="10466" y="4942"/>
                    <a:pt x="10148" y="5902"/>
                    <a:pt x="9195" y="5902"/>
                  </a:cubicBezTo>
                  <a:cubicBezTo>
                    <a:pt x="8560" y="6862"/>
                    <a:pt x="8242" y="3502"/>
                    <a:pt x="7607" y="3502"/>
                  </a:cubicBezTo>
                  <a:cubicBezTo>
                    <a:pt x="6654" y="3502"/>
                    <a:pt x="6654" y="2062"/>
                    <a:pt x="5701" y="2062"/>
                  </a:cubicBezTo>
                  <a:cubicBezTo>
                    <a:pt x="4748" y="1582"/>
                    <a:pt x="6336" y="622"/>
                    <a:pt x="4113" y="142"/>
                  </a:cubicBezTo>
                  <a:cubicBezTo>
                    <a:pt x="2842" y="-818"/>
                    <a:pt x="3160" y="3502"/>
                    <a:pt x="2207" y="62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8" name="Freeform 43"/>
            <p:cNvSpPr/>
            <p:nvPr/>
          </p:nvSpPr>
          <p:spPr>
            <a:xfrm>
              <a:off x="13944141" y="4997847"/>
              <a:ext cx="184403" cy="112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2" h="18074" extrusionOk="0">
                  <a:moveTo>
                    <a:pt x="682" y="11610"/>
                  </a:moveTo>
                  <a:cubicBezTo>
                    <a:pt x="-1478" y="13770"/>
                    <a:pt x="2122" y="17010"/>
                    <a:pt x="2842" y="17010"/>
                  </a:cubicBezTo>
                  <a:cubicBezTo>
                    <a:pt x="5002" y="14850"/>
                    <a:pt x="5002" y="20250"/>
                    <a:pt x="8602" y="17010"/>
                  </a:cubicBezTo>
                  <a:cubicBezTo>
                    <a:pt x="11482" y="14850"/>
                    <a:pt x="10762" y="20250"/>
                    <a:pt x="13642" y="17010"/>
                  </a:cubicBezTo>
                  <a:cubicBezTo>
                    <a:pt x="17242" y="14850"/>
                    <a:pt x="15802" y="19170"/>
                    <a:pt x="17242" y="17010"/>
                  </a:cubicBezTo>
                  <a:cubicBezTo>
                    <a:pt x="17962" y="14850"/>
                    <a:pt x="19402" y="19170"/>
                    <a:pt x="19402" y="14850"/>
                  </a:cubicBezTo>
                  <a:cubicBezTo>
                    <a:pt x="17962" y="11610"/>
                    <a:pt x="20122" y="8370"/>
                    <a:pt x="17962" y="10530"/>
                  </a:cubicBezTo>
                  <a:cubicBezTo>
                    <a:pt x="15802" y="10530"/>
                    <a:pt x="15802" y="7290"/>
                    <a:pt x="15802" y="7290"/>
                  </a:cubicBezTo>
                  <a:cubicBezTo>
                    <a:pt x="17242" y="2970"/>
                    <a:pt x="15802" y="2970"/>
                    <a:pt x="15082" y="2970"/>
                  </a:cubicBezTo>
                  <a:cubicBezTo>
                    <a:pt x="13642" y="1890"/>
                    <a:pt x="13642" y="5130"/>
                    <a:pt x="12922" y="2970"/>
                  </a:cubicBezTo>
                  <a:cubicBezTo>
                    <a:pt x="11482" y="1890"/>
                    <a:pt x="8602" y="2970"/>
                    <a:pt x="9322" y="1890"/>
                  </a:cubicBezTo>
                  <a:cubicBezTo>
                    <a:pt x="10762" y="-270"/>
                    <a:pt x="6442" y="-1350"/>
                    <a:pt x="5002" y="2970"/>
                  </a:cubicBezTo>
                  <a:cubicBezTo>
                    <a:pt x="4282" y="7290"/>
                    <a:pt x="2842" y="2970"/>
                    <a:pt x="2842" y="7290"/>
                  </a:cubicBezTo>
                  <a:cubicBezTo>
                    <a:pt x="2122" y="10530"/>
                    <a:pt x="2122" y="8370"/>
                    <a:pt x="682" y="1161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9" name="Freeform 44"/>
            <p:cNvSpPr/>
            <p:nvPr/>
          </p:nvSpPr>
          <p:spPr>
            <a:xfrm>
              <a:off x="13906938" y="5121074"/>
              <a:ext cx="243972" cy="402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0" h="19984" extrusionOk="0">
                  <a:moveTo>
                    <a:pt x="3700" y="13849"/>
                  </a:moveTo>
                  <a:cubicBezTo>
                    <a:pt x="3700" y="11792"/>
                    <a:pt x="4807" y="11792"/>
                    <a:pt x="3700" y="11792"/>
                  </a:cubicBezTo>
                  <a:cubicBezTo>
                    <a:pt x="2038" y="11792"/>
                    <a:pt x="3700" y="11449"/>
                    <a:pt x="3146" y="10421"/>
                  </a:cubicBezTo>
                  <a:cubicBezTo>
                    <a:pt x="1484" y="9735"/>
                    <a:pt x="3700" y="10421"/>
                    <a:pt x="3146" y="8706"/>
                  </a:cubicBezTo>
                  <a:cubicBezTo>
                    <a:pt x="3146" y="6992"/>
                    <a:pt x="-177" y="8021"/>
                    <a:pt x="377" y="6649"/>
                  </a:cubicBezTo>
                  <a:cubicBezTo>
                    <a:pt x="377" y="4935"/>
                    <a:pt x="2038" y="6649"/>
                    <a:pt x="2038" y="4935"/>
                  </a:cubicBezTo>
                  <a:cubicBezTo>
                    <a:pt x="1484" y="3906"/>
                    <a:pt x="5361" y="5621"/>
                    <a:pt x="3700" y="4249"/>
                  </a:cubicBezTo>
                  <a:cubicBezTo>
                    <a:pt x="3700" y="3906"/>
                    <a:pt x="3700" y="3906"/>
                    <a:pt x="3146" y="3906"/>
                  </a:cubicBezTo>
                  <a:cubicBezTo>
                    <a:pt x="2038" y="3906"/>
                    <a:pt x="2038" y="2878"/>
                    <a:pt x="377" y="2878"/>
                  </a:cubicBezTo>
                  <a:cubicBezTo>
                    <a:pt x="-1285" y="2192"/>
                    <a:pt x="3146" y="821"/>
                    <a:pt x="2038" y="821"/>
                  </a:cubicBezTo>
                  <a:cubicBezTo>
                    <a:pt x="1484" y="135"/>
                    <a:pt x="1484" y="-208"/>
                    <a:pt x="2038" y="135"/>
                  </a:cubicBezTo>
                  <a:cubicBezTo>
                    <a:pt x="3146" y="135"/>
                    <a:pt x="2038" y="1849"/>
                    <a:pt x="4807" y="821"/>
                  </a:cubicBezTo>
                  <a:cubicBezTo>
                    <a:pt x="5361" y="821"/>
                    <a:pt x="6469" y="3221"/>
                    <a:pt x="7023" y="1849"/>
                  </a:cubicBezTo>
                  <a:cubicBezTo>
                    <a:pt x="8130" y="821"/>
                    <a:pt x="8130" y="2878"/>
                    <a:pt x="8130" y="4249"/>
                  </a:cubicBezTo>
                  <a:cubicBezTo>
                    <a:pt x="8130" y="5621"/>
                    <a:pt x="18100" y="4249"/>
                    <a:pt x="19761" y="5621"/>
                  </a:cubicBezTo>
                  <a:cubicBezTo>
                    <a:pt x="20315" y="6649"/>
                    <a:pt x="18100" y="4935"/>
                    <a:pt x="18100" y="6649"/>
                  </a:cubicBezTo>
                  <a:cubicBezTo>
                    <a:pt x="18100" y="8706"/>
                    <a:pt x="13115" y="8021"/>
                    <a:pt x="13669" y="10421"/>
                  </a:cubicBezTo>
                  <a:cubicBezTo>
                    <a:pt x="14777" y="12821"/>
                    <a:pt x="16438" y="13506"/>
                    <a:pt x="16992" y="10763"/>
                  </a:cubicBezTo>
                  <a:cubicBezTo>
                    <a:pt x="16992" y="9735"/>
                    <a:pt x="18653" y="9735"/>
                    <a:pt x="18653" y="10763"/>
                  </a:cubicBezTo>
                  <a:cubicBezTo>
                    <a:pt x="18100" y="12821"/>
                    <a:pt x="19761" y="12821"/>
                    <a:pt x="19761" y="16249"/>
                  </a:cubicBezTo>
                  <a:cubicBezTo>
                    <a:pt x="20315" y="21392"/>
                    <a:pt x="18100" y="15563"/>
                    <a:pt x="18100" y="19335"/>
                  </a:cubicBezTo>
                  <a:cubicBezTo>
                    <a:pt x="18653" y="20363"/>
                    <a:pt x="18100" y="20021"/>
                    <a:pt x="18100" y="19335"/>
                  </a:cubicBezTo>
                  <a:cubicBezTo>
                    <a:pt x="16992" y="18649"/>
                    <a:pt x="16992" y="18306"/>
                    <a:pt x="16992" y="17621"/>
                  </a:cubicBezTo>
                  <a:cubicBezTo>
                    <a:pt x="18100" y="17278"/>
                    <a:pt x="16992" y="17278"/>
                    <a:pt x="16992" y="16249"/>
                  </a:cubicBezTo>
                  <a:cubicBezTo>
                    <a:pt x="15330" y="13849"/>
                    <a:pt x="15330" y="12821"/>
                    <a:pt x="14777" y="13506"/>
                  </a:cubicBezTo>
                  <a:cubicBezTo>
                    <a:pt x="13115" y="14535"/>
                    <a:pt x="12007" y="13849"/>
                    <a:pt x="12007" y="12821"/>
                  </a:cubicBezTo>
                  <a:cubicBezTo>
                    <a:pt x="11453" y="11792"/>
                    <a:pt x="11453" y="10421"/>
                    <a:pt x="11453" y="10763"/>
                  </a:cubicBezTo>
                  <a:cubicBezTo>
                    <a:pt x="10346" y="11449"/>
                    <a:pt x="10346" y="10763"/>
                    <a:pt x="10346" y="11449"/>
                  </a:cubicBezTo>
                  <a:cubicBezTo>
                    <a:pt x="11453" y="12478"/>
                    <a:pt x="10346" y="12821"/>
                    <a:pt x="11453" y="13849"/>
                  </a:cubicBezTo>
                  <a:cubicBezTo>
                    <a:pt x="11453" y="15221"/>
                    <a:pt x="9792" y="17278"/>
                    <a:pt x="8684" y="16592"/>
                  </a:cubicBezTo>
                  <a:cubicBezTo>
                    <a:pt x="8130" y="15563"/>
                    <a:pt x="7023" y="17621"/>
                    <a:pt x="7023" y="16592"/>
                  </a:cubicBezTo>
                  <a:cubicBezTo>
                    <a:pt x="6469" y="16249"/>
                    <a:pt x="5361" y="17621"/>
                    <a:pt x="4807" y="16249"/>
                  </a:cubicBezTo>
                  <a:cubicBezTo>
                    <a:pt x="4807" y="15563"/>
                    <a:pt x="4807" y="15221"/>
                    <a:pt x="3700" y="1384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0" name="Freeform 45"/>
            <p:cNvSpPr/>
            <p:nvPr/>
          </p:nvSpPr>
          <p:spPr>
            <a:xfrm>
              <a:off x="12408029" y="4256704"/>
              <a:ext cx="776755" cy="66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515" extrusionOk="0">
                  <a:moveTo>
                    <a:pt x="1137" y="6662"/>
                  </a:moveTo>
                  <a:cubicBezTo>
                    <a:pt x="758" y="9627"/>
                    <a:pt x="0" y="8780"/>
                    <a:pt x="0" y="10262"/>
                  </a:cubicBezTo>
                  <a:cubicBezTo>
                    <a:pt x="189" y="11956"/>
                    <a:pt x="568" y="13650"/>
                    <a:pt x="568" y="15345"/>
                  </a:cubicBezTo>
                  <a:cubicBezTo>
                    <a:pt x="189" y="16827"/>
                    <a:pt x="1895" y="15345"/>
                    <a:pt x="1895" y="16615"/>
                  </a:cubicBezTo>
                  <a:cubicBezTo>
                    <a:pt x="2274" y="17886"/>
                    <a:pt x="568" y="18521"/>
                    <a:pt x="568" y="19580"/>
                  </a:cubicBezTo>
                  <a:cubicBezTo>
                    <a:pt x="1326" y="19156"/>
                    <a:pt x="2653" y="21274"/>
                    <a:pt x="5495" y="20215"/>
                  </a:cubicBezTo>
                  <a:cubicBezTo>
                    <a:pt x="8716" y="19580"/>
                    <a:pt x="8905" y="19580"/>
                    <a:pt x="8905" y="18309"/>
                  </a:cubicBezTo>
                  <a:cubicBezTo>
                    <a:pt x="8716" y="16615"/>
                    <a:pt x="10421" y="16192"/>
                    <a:pt x="11179" y="15556"/>
                  </a:cubicBezTo>
                  <a:cubicBezTo>
                    <a:pt x="12126" y="14498"/>
                    <a:pt x="12695" y="15980"/>
                    <a:pt x="13074" y="15345"/>
                  </a:cubicBezTo>
                  <a:cubicBezTo>
                    <a:pt x="13263" y="14921"/>
                    <a:pt x="13074" y="14498"/>
                    <a:pt x="13263" y="13227"/>
                  </a:cubicBezTo>
                  <a:cubicBezTo>
                    <a:pt x="13832" y="11533"/>
                    <a:pt x="15347" y="12592"/>
                    <a:pt x="14400" y="10898"/>
                  </a:cubicBezTo>
                  <a:cubicBezTo>
                    <a:pt x="13263" y="8992"/>
                    <a:pt x="16105" y="11321"/>
                    <a:pt x="16105" y="9415"/>
                  </a:cubicBezTo>
                  <a:cubicBezTo>
                    <a:pt x="16105" y="8356"/>
                    <a:pt x="17053" y="7933"/>
                    <a:pt x="16484" y="6662"/>
                  </a:cubicBezTo>
                  <a:cubicBezTo>
                    <a:pt x="15916" y="5392"/>
                    <a:pt x="16105" y="4756"/>
                    <a:pt x="18189" y="4121"/>
                  </a:cubicBezTo>
                  <a:cubicBezTo>
                    <a:pt x="19895" y="3062"/>
                    <a:pt x="20463" y="4333"/>
                    <a:pt x="21032" y="3062"/>
                  </a:cubicBezTo>
                  <a:cubicBezTo>
                    <a:pt x="20842" y="3062"/>
                    <a:pt x="20842" y="2850"/>
                    <a:pt x="21411" y="2850"/>
                  </a:cubicBezTo>
                  <a:cubicBezTo>
                    <a:pt x="21600" y="2427"/>
                    <a:pt x="21032" y="2003"/>
                    <a:pt x="20463" y="2427"/>
                  </a:cubicBezTo>
                  <a:cubicBezTo>
                    <a:pt x="19895" y="3062"/>
                    <a:pt x="19705" y="3062"/>
                    <a:pt x="19895" y="2427"/>
                  </a:cubicBezTo>
                  <a:cubicBezTo>
                    <a:pt x="20274" y="2003"/>
                    <a:pt x="19326" y="2003"/>
                    <a:pt x="19137" y="2427"/>
                  </a:cubicBezTo>
                  <a:cubicBezTo>
                    <a:pt x="18758" y="2850"/>
                    <a:pt x="18379" y="2850"/>
                    <a:pt x="18379" y="3062"/>
                  </a:cubicBezTo>
                  <a:cubicBezTo>
                    <a:pt x="18379" y="3486"/>
                    <a:pt x="17811" y="3486"/>
                    <a:pt x="17242" y="3698"/>
                  </a:cubicBezTo>
                  <a:cubicBezTo>
                    <a:pt x="16674" y="4333"/>
                    <a:pt x="16484" y="3698"/>
                    <a:pt x="16674" y="1792"/>
                  </a:cubicBezTo>
                  <a:cubicBezTo>
                    <a:pt x="16674" y="521"/>
                    <a:pt x="16484" y="1368"/>
                    <a:pt x="16105" y="1156"/>
                  </a:cubicBezTo>
                  <a:cubicBezTo>
                    <a:pt x="16105" y="733"/>
                    <a:pt x="16674" y="521"/>
                    <a:pt x="15916" y="98"/>
                  </a:cubicBezTo>
                  <a:cubicBezTo>
                    <a:pt x="14968" y="-326"/>
                    <a:pt x="15347" y="733"/>
                    <a:pt x="14779" y="1156"/>
                  </a:cubicBezTo>
                  <a:cubicBezTo>
                    <a:pt x="14400" y="1368"/>
                    <a:pt x="14968" y="1792"/>
                    <a:pt x="14779" y="2003"/>
                  </a:cubicBezTo>
                  <a:cubicBezTo>
                    <a:pt x="14400" y="2427"/>
                    <a:pt x="14211" y="1792"/>
                    <a:pt x="13642" y="2003"/>
                  </a:cubicBezTo>
                  <a:cubicBezTo>
                    <a:pt x="13263" y="2427"/>
                    <a:pt x="13642" y="3062"/>
                    <a:pt x="13263" y="3062"/>
                  </a:cubicBezTo>
                  <a:cubicBezTo>
                    <a:pt x="13263" y="3062"/>
                    <a:pt x="13074" y="2427"/>
                    <a:pt x="12695" y="2850"/>
                  </a:cubicBezTo>
                  <a:cubicBezTo>
                    <a:pt x="12126" y="2850"/>
                    <a:pt x="11747" y="2850"/>
                    <a:pt x="11558" y="3062"/>
                  </a:cubicBezTo>
                  <a:cubicBezTo>
                    <a:pt x="11558" y="3698"/>
                    <a:pt x="11179" y="3698"/>
                    <a:pt x="10989" y="3062"/>
                  </a:cubicBezTo>
                  <a:cubicBezTo>
                    <a:pt x="10611" y="2850"/>
                    <a:pt x="10611" y="2850"/>
                    <a:pt x="10421" y="2850"/>
                  </a:cubicBezTo>
                  <a:cubicBezTo>
                    <a:pt x="10042" y="3062"/>
                    <a:pt x="10042" y="2003"/>
                    <a:pt x="9284" y="2427"/>
                  </a:cubicBezTo>
                  <a:cubicBezTo>
                    <a:pt x="8337" y="2850"/>
                    <a:pt x="8147" y="1792"/>
                    <a:pt x="7768" y="2427"/>
                  </a:cubicBezTo>
                  <a:cubicBezTo>
                    <a:pt x="7200" y="3062"/>
                    <a:pt x="6632" y="2427"/>
                    <a:pt x="6253" y="4121"/>
                  </a:cubicBezTo>
                  <a:cubicBezTo>
                    <a:pt x="6063" y="5603"/>
                    <a:pt x="5116" y="5392"/>
                    <a:pt x="4547" y="5603"/>
                  </a:cubicBezTo>
                  <a:cubicBezTo>
                    <a:pt x="3979" y="6027"/>
                    <a:pt x="3979" y="7086"/>
                    <a:pt x="3221" y="7298"/>
                  </a:cubicBezTo>
                  <a:cubicBezTo>
                    <a:pt x="2274" y="7721"/>
                    <a:pt x="2842" y="6662"/>
                    <a:pt x="1895" y="7086"/>
                  </a:cubicBezTo>
                  <a:cubicBezTo>
                    <a:pt x="1326" y="7086"/>
                    <a:pt x="1705" y="6662"/>
                    <a:pt x="1137" y="6662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1" name="Freeform 46"/>
            <p:cNvSpPr/>
            <p:nvPr/>
          </p:nvSpPr>
          <p:spPr>
            <a:xfrm>
              <a:off x="12425725" y="4355850"/>
              <a:ext cx="920315" cy="973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9" y="0"/>
                  </a:moveTo>
                  <a:cubicBezTo>
                    <a:pt x="17893" y="456"/>
                    <a:pt x="18376" y="0"/>
                    <a:pt x="18699" y="456"/>
                  </a:cubicBezTo>
                  <a:cubicBezTo>
                    <a:pt x="18699" y="913"/>
                    <a:pt x="18860" y="304"/>
                    <a:pt x="19343" y="913"/>
                  </a:cubicBezTo>
                  <a:cubicBezTo>
                    <a:pt x="19666" y="1673"/>
                    <a:pt x="19182" y="1369"/>
                    <a:pt x="19343" y="1825"/>
                  </a:cubicBezTo>
                  <a:cubicBezTo>
                    <a:pt x="19827" y="2434"/>
                    <a:pt x="20149" y="1825"/>
                    <a:pt x="20149" y="2130"/>
                  </a:cubicBezTo>
                  <a:cubicBezTo>
                    <a:pt x="20310" y="2434"/>
                    <a:pt x="21116" y="2586"/>
                    <a:pt x="21600" y="2586"/>
                  </a:cubicBezTo>
                  <a:cubicBezTo>
                    <a:pt x="20310" y="3346"/>
                    <a:pt x="20794" y="4107"/>
                    <a:pt x="20149" y="3803"/>
                  </a:cubicBezTo>
                  <a:cubicBezTo>
                    <a:pt x="19666" y="3803"/>
                    <a:pt x="19343" y="4563"/>
                    <a:pt x="18376" y="4259"/>
                  </a:cubicBezTo>
                  <a:cubicBezTo>
                    <a:pt x="16925" y="3499"/>
                    <a:pt x="16119" y="4259"/>
                    <a:pt x="16603" y="4563"/>
                  </a:cubicBezTo>
                  <a:cubicBezTo>
                    <a:pt x="17087" y="5020"/>
                    <a:pt x="16119" y="5020"/>
                    <a:pt x="16925" y="5020"/>
                  </a:cubicBezTo>
                  <a:cubicBezTo>
                    <a:pt x="17893" y="5172"/>
                    <a:pt x="16119" y="5172"/>
                    <a:pt x="16925" y="5628"/>
                  </a:cubicBezTo>
                  <a:cubicBezTo>
                    <a:pt x="17409" y="6085"/>
                    <a:pt x="16442" y="6085"/>
                    <a:pt x="16925" y="6693"/>
                  </a:cubicBezTo>
                  <a:cubicBezTo>
                    <a:pt x="17409" y="6845"/>
                    <a:pt x="17087" y="7149"/>
                    <a:pt x="17409" y="7149"/>
                  </a:cubicBezTo>
                  <a:cubicBezTo>
                    <a:pt x="18054" y="6845"/>
                    <a:pt x="17409" y="7606"/>
                    <a:pt x="17893" y="7606"/>
                  </a:cubicBezTo>
                  <a:cubicBezTo>
                    <a:pt x="18699" y="7758"/>
                    <a:pt x="18860" y="7758"/>
                    <a:pt x="17893" y="8214"/>
                  </a:cubicBezTo>
                  <a:cubicBezTo>
                    <a:pt x="16603" y="8823"/>
                    <a:pt x="18054" y="8823"/>
                    <a:pt x="16925" y="10496"/>
                  </a:cubicBezTo>
                  <a:cubicBezTo>
                    <a:pt x="16442" y="11408"/>
                    <a:pt x="17409" y="11104"/>
                    <a:pt x="16442" y="11408"/>
                  </a:cubicBezTo>
                  <a:cubicBezTo>
                    <a:pt x="15475" y="11865"/>
                    <a:pt x="15958" y="13082"/>
                    <a:pt x="15152" y="13234"/>
                  </a:cubicBezTo>
                  <a:cubicBezTo>
                    <a:pt x="14507" y="13538"/>
                    <a:pt x="14669" y="13994"/>
                    <a:pt x="14507" y="14146"/>
                  </a:cubicBezTo>
                  <a:cubicBezTo>
                    <a:pt x="13863" y="14451"/>
                    <a:pt x="14507" y="14907"/>
                    <a:pt x="13863" y="14907"/>
                  </a:cubicBezTo>
                  <a:cubicBezTo>
                    <a:pt x="13057" y="14907"/>
                    <a:pt x="12734" y="15363"/>
                    <a:pt x="12412" y="14907"/>
                  </a:cubicBezTo>
                  <a:cubicBezTo>
                    <a:pt x="11928" y="14146"/>
                    <a:pt x="11928" y="15211"/>
                    <a:pt x="11445" y="15668"/>
                  </a:cubicBezTo>
                  <a:cubicBezTo>
                    <a:pt x="10961" y="16124"/>
                    <a:pt x="10478" y="16732"/>
                    <a:pt x="11445" y="16732"/>
                  </a:cubicBezTo>
                  <a:cubicBezTo>
                    <a:pt x="12412" y="17037"/>
                    <a:pt x="11284" y="18254"/>
                    <a:pt x="12251" y="18254"/>
                  </a:cubicBezTo>
                  <a:cubicBezTo>
                    <a:pt x="13057" y="18406"/>
                    <a:pt x="11928" y="18406"/>
                    <a:pt x="13057" y="19623"/>
                  </a:cubicBezTo>
                  <a:cubicBezTo>
                    <a:pt x="13218" y="19927"/>
                    <a:pt x="12734" y="20079"/>
                    <a:pt x="13057" y="20383"/>
                  </a:cubicBezTo>
                  <a:cubicBezTo>
                    <a:pt x="13218" y="20383"/>
                    <a:pt x="12412" y="20839"/>
                    <a:pt x="12412" y="20535"/>
                  </a:cubicBezTo>
                  <a:cubicBezTo>
                    <a:pt x="12251" y="20079"/>
                    <a:pt x="11928" y="20383"/>
                    <a:pt x="11767" y="20535"/>
                  </a:cubicBezTo>
                  <a:cubicBezTo>
                    <a:pt x="11445" y="21144"/>
                    <a:pt x="11445" y="20383"/>
                    <a:pt x="10800" y="20535"/>
                  </a:cubicBezTo>
                  <a:cubicBezTo>
                    <a:pt x="10478" y="20535"/>
                    <a:pt x="9994" y="20383"/>
                    <a:pt x="9994" y="20839"/>
                  </a:cubicBezTo>
                  <a:cubicBezTo>
                    <a:pt x="10316" y="21296"/>
                    <a:pt x="9349" y="20839"/>
                    <a:pt x="9349" y="21600"/>
                  </a:cubicBezTo>
                  <a:cubicBezTo>
                    <a:pt x="8866" y="21144"/>
                    <a:pt x="8866" y="21600"/>
                    <a:pt x="8543" y="21296"/>
                  </a:cubicBezTo>
                  <a:cubicBezTo>
                    <a:pt x="8382" y="21144"/>
                    <a:pt x="8543" y="21144"/>
                    <a:pt x="8382" y="20839"/>
                  </a:cubicBezTo>
                  <a:cubicBezTo>
                    <a:pt x="8060" y="20535"/>
                    <a:pt x="8382" y="20535"/>
                    <a:pt x="8060" y="20383"/>
                  </a:cubicBezTo>
                  <a:cubicBezTo>
                    <a:pt x="7737" y="20079"/>
                    <a:pt x="8382" y="19623"/>
                    <a:pt x="7737" y="19623"/>
                  </a:cubicBezTo>
                  <a:cubicBezTo>
                    <a:pt x="7093" y="19623"/>
                    <a:pt x="7576" y="19470"/>
                    <a:pt x="7254" y="18862"/>
                  </a:cubicBezTo>
                  <a:cubicBezTo>
                    <a:pt x="7254" y="18710"/>
                    <a:pt x="5158" y="18862"/>
                    <a:pt x="4836" y="18862"/>
                  </a:cubicBezTo>
                  <a:cubicBezTo>
                    <a:pt x="4836" y="19470"/>
                    <a:pt x="4836" y="19166"/>
                    <a:pt x="3869" y="18862"/>
                  </a:cubicBezTo>
                  <a:cubicBezTo>
                    <a:pt x="2901" y="18710"/>
                    <a:pt x="3707" y="19470"/>
                    <a:pt x="2901" y="19166"/>
                  </a:cubicBezTo>
                  <a:cubicBezTo>
                    <a:pt x="1934" y="18710"/>
                    <a:pt x="2096" y="19470"/>
                    <a:pt x="1934" y="19166"/>
                  </a:cubicBezTo>
                  <a:cubicBezTo>
                    <a:pt x="1612" y="18862"/>
                    <a:pt x="1128" y="19927"/>
                    <a:pt x="967" y="19166"/>
                  </a:cubicBezTo>
                  <a:cubicBezTo>
                    <a:pt x="967" y="18710"/>
                    <a:pt x="967" y="18254"/>
                    <a:pt x="1128" y="17797"/>
                  </a:cubicBezTo>
                  <a:cubicBezTo>
                    <a:pt x="1451" y="17341"/>
                    <a:pt x="1934" y="17493"/>
                    <a:pt x="1934" y="17037"/>
                  </a:cubicBezTo>
                  <a:cubicBezTo>
                    <a:pt x="1934" y="16732"/>
                    <a:pt x="2901" y="17037"/>
                    <a:pt x="2901" y="16732"/>
                  </a:cubicBezTo>
                  <a:cubicBezTo>
                    <a:pt x="2901" y="16276"/>
                    <a:pt x="3224" y="16124"/>
                    <a:pt x="3224" y="15820"/>
                  </a:cubicBezTo>
                  <a:cubicBezTo>
                    <a:pt x="2901" y="15820"/>
                    <a:pt x="2096" y="16124"/>
                    <a:pt x="2418" y="15668"/>
                  </a:cubicBezTo>
                  <a:cubicBezTo>
                    <a:pt x="2740" y="15363"/>
                    <a:pt x="2418" y="14907"/>
                    <a:pt x="2418" y="14451"/>
                  </a:cubicBezTo>
                  <a:cubicBezTo>
                    <a:pt x="2418" y="13994"/>
                    <a:pt x="2418" y="14755"/>
                    <a:pt x="2096" y="14146"/>
                  </a:cubicBezTo>
                  <a:cubicBezTo>
                    <a:pt x="1934" y="13690"/>
                    <a:pt x="1128" y="14146"/>
                    <a:pt x="967" y="13234"/>
                  </a:cubicBezTo>
                  <a:cubicBezTo>
                    <a:pt x="645" y="12473"/>
                    <a:pt x="484" y="12321"/>
                    <a:pt x="0" y="11865"/>
                  </a:cubicBezTo>
                  <a:cubicBezTo>
                    <a:pt x="645" y="11561"/>
                    <a:pt x="1612" y="13082"/>
                    <a:pt x="4191" y="12321"/>
                  </a:cubicBezTo>
                  <a:cubicBezTo>
                    <a:pt x="6770" y="11865"/>
                    <a:pt x="7093" y="11865"/>
                    <a:pt x="7093" y="10952"/>
                  </a:cubicBezTo>
                  <a:cubicBezTo>
                    <a:pt x="6770" y="9735"/>
                    <a:pt x="8382" y="9431"/>
                    <a:pt x="9027" y="8975"/>
                  </a:cubicBezTo>
                  <a:cubicBezTo>
                    <a:pt x="9833" y="8214"/>
                    <a:pt x="10316" y="9279"/>
                    <a:pt x="10478" y="8823"/>
                  </a:cubicBezTo>
                  <a:cubicBezTo>
                    <a:pt x="10800" y="8518"/>
                    <a:pt x="10478" y="8214"/>
                    <a:pt x="10800" y="7301"/>
                  </a:cubicBezTo>
                  <a:cubicBezTo>
                    <a:pt x="11284" y="6085"/>
                    <a:pt x="12412" y="6845"/>
                    <a:pt x="11767" y="5628"/>
                  </a:cubicBezTo>
                  <a:cubicBezTo>
                    <a:pt x="10800" y="4259"/>
                    <a:pt x="13218" y="5932"/>
                    <a:pt x="13218" y="4563"/>
                  </a:cubicBezTo>
                  <a:cubicBezTo>
                    <a:pt x="13218" y="3803"/>
                    <a:pt x="13863" y="3499"/>
                    <a:pt x="13379" y="2586"/>
                  </a:cubicBezTo>
                  <a:cubicBezTo>
                    <a:pt x="13057" y="1673"/>
                    <a:pt x="13218" y="1217"/>
                    <a:pt x="14991" y="761"/>
                  </a:cubicBezTo>
                  <a:cubicBezTo>
                    <a:pt x="16442" y="0"/>
                    <a:pt x="16925" y="913"/>
                    <a:pt x="17409" y="0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2" name="Freeform 47"/>
            <p:cNvSpPr/>
            <p:nvPr/>
          </p:nvSpPr>
          <p:spPr>
            <a:xfrm>
              <a:off x="11505416" y="4157537"/>
              <a:ext cx="1051282" cy="106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extrusionOk="0">
                  <a:moveTo>
                    <a:pt x="5506" y="2043"/>
                  </a:moveTo>
                  <a:cubicBezTo>
                    <a:pt x="5506" y="4230"/>
                    <a:pt x="6635" y="2863"/>
                    <a:pt x="7059" y="3684"/>
                  </a:cubicBezTo>
                  <a:cubicBezTo>
                    <a:pt x="7341" y="4367"/>
                    <a:pt x="8753" y="4777"/>
                    <a:pt x="9035" y="4777"/>
                  </a:cubicBezTo>
                  <a:cubicBezTo>
                    <a:pt x="9459" y="4641"/>
                    <a:pt x="10871" y="4230"/>
                    <a:pt x="11153" y="4230"/>
                  </a:cubicBezTo>
                  <a:cubicBezTo>
                    <a:pt x="11153" y="4367"/>
                    <a:pt x="10447" y="4367"/>
                    <a:pt x="11153" y="4367"/>
                  </a:cubicBezTo>
                  <a:cubicBezTo>
                    <a:pt x="11576" y="4367"/>
                    <a:pt x="11153" y="3957"/>
                    <a:pt x="11153" y="3547"/>
                  </a:cubicBezTo>
                  <a:cubicBezTo>
                    <a:pt x="12706" y="3547"/>
                    <a:pt x="11576" y="3137"/>
                    <a:pt x="12706" y="2727"/>
                  </a:cubicBezTo>
                  <a:cubicBezTo>
                    <a:pt x="13271" y="2316"/>
                    <a:pt x="13694" y="2863"/>
                    <a:pt x="13976" y="2453"/>
                  </a:cubicBezTo>
                  <a:cubicBezTo>
                    <a:pt x="13976" y="2316"/>
                    <a:pt x="14400" y="2043"/>
                    <a:pt x="14541" y="2316"/>
                  </a:cubicBezTo>
                  <a:cubicBezTo>
                    <a:pt x="14541" y="2453"/>
                    <a:pt x="14824" y="2043"/>
                    <a:pt x="14965" y="2453"/>
                  </a:cubicBezTo>
                  <a:cubicBezTo>
                    <a:pt x="14965" y="2863"/>
                    <a:pt x="15812" y="2727"/>
                    <a:pt x="15812" y="3137"/>
                  </a:cubicBezTo>
                  <a:cubicBezTo>
                    <a:pt x="16094" y="3273"/>
                    <a:pt x="16094" y="2863"/>
                    <a:pt x="16659" y="3137"/>
                  </a:cubicBezTo>
                  <a:cubicBezTo>
                    <a:pt x="17506" y="3273"/>
                    <a:pt x="16941" y="3684"/>
                    <a:pt x="17506" y="3957"/>
                  </a:cubicBezTo>
                  <a:cubicBezTo>
                    <a:pt x="18212" y="4230"/>
                    <a:pt x="17929" y="4641"/>
                    <a:pt x="18494" y="4641"/>
                  </a:cubicBezTo>
                  <a:cubicBezTo>
                    <a:pt x="18918" y="4641"/>
                    <a:pt x="19059" y="4641"/>
                    <a:pt x="19341" y="4777"/>
                  </a:cubicBezTo>
                  <a:cubicBezTo>
                    <a:pt x="19341" y="5051"/>
                    <a:pt x="19059" y="4777"/>
                    <a:pt x="19341" y="5187"/>
                  </a:cubicBezTo>
                  <a:cubicBezTo>
                    <a:pt x="19341" y="5461"/>
                    <a:pt x="19059" y="5597"/>
                    <a:pt x="19341" y="5597"/>
                  </a:cubicBezTo>
                  <a:cubicBezTo>
                    <a:pt x="19482" y="5871"/>
                    <a:pt x="19341" y="6008"/>
                    <a:pt x="19341" y="6281"/>
                  </a:cubicBezTo>
                  <a:cubicBezTo>
                    <a:pt x="19059" y="8195"/>
                    <a:pt x="18494" y="7511"/>
                    <a:pt x="18494" y="8605"/>
                  </a:cubicBezTo>
                  <a:cubicBezTo>
                    <a:pt x="18635" y="9699"/>
                    <a:pt x="18918" y="10792"/>
                    <a:pt x="18918" y="11749"/>
                  </a:cubicBezTo>
                  <a:cubicBezTo>
                    <a:pt x="18635" y="12843"/>
                    <a:pt x="19906" y="11749"/>
                    <a:pt x="19906" y="12706"/>
                  </a:cubicBezTo>
                  <a:cubicBezTo>
                    <a:pt x="20188" y="13527"/>
                    <a:pt x="18918" y="13937"/>
                    <a:pt x="18918" y="14484"/>
                  </a:cubicBezTo>
                  <a:cubicBezTo>
                    <a:pt x="19341" y="15030"/>
                    <a:pt x="19482" y="15167"/>
                    <a:pt x="19765" y="15851"/>
                  </a:cubicBezTo>
                  <a:cubicBezTo>
                    <a:pt x="19906" y="16671"/>
                    <a:pt x="20612" y="16261"/>
                    <a:pt x="20753" y="16671"/>
                  </a:cubicBezTo>
                  <a:cubicBezTo>
                    <a:pt x="21035" y="17081"/>
                    <a:pt x="21035" y="16397"/>
                    <a:pt x="21035" y="16944"/>
                  </a:cubicBezTo>
                  <a:cubicBezTo>
                    <a:pt x="21035" y="17354"/>
                    <a:pt x="21176" y="17765"/>
                    <a:pt x="21035" y="17901"/>
                  </a:cubicBezTo>
                  <a:cubicBezTo>
                    <a:pt x="20753" y="18311"/>
                    <a:pt x="21459" y="18175"/>
                    <a:pt x="21600" y="18175"/>
                  </a:cubicBezTo>
                  <a:cubicBezTo>
                    <a:pt x="21600" y="18311"/>
                    <a:pt x="21459" y="18585"/>
                    <a:pt x="21459" y="18995"/>
                  </a:cubicBezTo>
                  <a:cubicBezTo>
                    <a:pt x="21459" y="19268"/>
                    <a:pt x="20612" y="18995"/>
                    <a:pt x="20612" y="19268"/>
                  </a:cubicBezTo>
                  <a:cubicBezTo>
                    <a:pt x="20612" y="19678"/>
                    <a:pt x="20188" y="19405"/>
                    <a:pt x="19906" y="19815"/>
                  </a:cubicBezTo>
                  <a:cubicBezTo>
                    <a:pt x="19765" y="20225"/>
                    <a:pt x="19765" y="20635"/>
                    <a:pt x="19765" y="21182"/>
                  </a:cubicBezTo>
                  <a:cubicBezTo>
                    <a:pt x="19482" y="20909"/>
                    <a:pt x="19765" y="21319"/>
                    <a:pt x="19341" y="21182"/>
                  </a:cubicBezTo>
                  <a:cubicBezTo>
                    <a:pt x="18918" y="20909"/>
                    <a:pt x="18635" y="21182"/>
                    <a:pt x="18635" y="20909"/>
                  </a:cubicBezTo>
                  <a:cubicBezTo>
                    <a:pt x="18494" y="20635"/>
                    <a:pt x="18494" y="20635"/>
                    <a:pt x="18494" y="20909"/>
                  </a:cubicBezTo>
                  <a:cubicBezTo>
                    <a:pt x="18494" y="21182"/>
                    <a:pt x="17365" y="20635"/>
                    <a:pt x="17082" y="20635"/>
                  </a:cubicBezTo>
                  <a:cubicBezTo>
                    <a:pt x="16659" y="20909"/>
                    <a:pt x="16941" y="20635"/>
                    <a:pt x="16235" y="20499"/>
                  </a:cubicBezTo>
                  <a:cubicBezTo>
                    <a:pt x="15812" y="20499"/>
                    <a:pt x="16094" y="20635"/>
                    <a:pt x="15671" y="20499"/>
                  </a:cubicBezTo>
                  <a:cubicBezTo>
                    <a:pt x="15388" y="20225"/>
                    <a:pt x="14965" y="20499"/>
                    <a:pt x="14824" y="20089"/>
                  </a:cubicBezTo>
                  <a:cubicBezTo>
                    <a:pt x="14824" y="19815"/>
                    <a:pt x="14824" y="18585"/>
                    <a:pt x="14118" y="18311"/>
                  </a:cubicBezTo>
                  <a:cubicBezTo>
                    <a:pt x="13553" y="18175"/>
                    <a:pt x="13553" y="18585"/>
                    <a:pt x="13271" y="18585"/>
                  </a:cubicBezTo>
                  <a:cubicBezTo>
                    <a:pt x="12847" y="18585"/>
                    <a:pt x="13129" y="18722"/>
                    <a:pt x="12847" y="18722"/>
                  </a:cubicBezTo>
                  <a:cubicBezTo>
                    <a:pt x="12424" y="18722"/>
                    <a:pt x="12141" y="19405"/>
                    <a:pt x="11718" y="19268"/>
                  </a:cubicBezTo>
                  <a:cubicBezTo>
                    <a:pt x="11294" y="18722"/>
                    <a:pt x="11153" y="19268"/>
                    <a:pt x="10447" y="18585"/>
                  </a:cubicBezTo>
                  <a:cubicBezTo>
                    <a:pt x="10306" y="18311"/>
                    <a:pt x="9600" y="18175"/>
                    <a:pt x="9600" y="17901"/>
                  </a:cubicBezTo>
                  <a:cubicBezTo>
                    <a:pt x="9882" y="17491"/>
                    <a:pt x="8612" y="17491"/>
                    <a:pt x="8188" y="17081"/>
                  </a:cubicBezTo>
                  <a:cubicBezTo>
                    <a:pt x="7765" y="16397"/>
                    <a:pt x="8188" y="16397"/>
                    <a:pt x="7765" y="15987"/>
                  </a:cubicBezTo>
                  <a:cubicBezTo>
                    <a:pt x="7482" y="15577"/>
                    <a:pt x="7765" y="15167"/>
                    <a:pt x="7341" y="14757"/>
                  </a:cubicBezTo>
                  <a:cubicBezTo>
                    <a:pt x="6635" y="14347"/>
                    <a:pt x="7059" y="13663"/>
                    <a:pt x="6353" y="14073"/>
                  </a:cubicBezTo>
                  <a:cubicBezTo>
                    <a:pt x="5929" y="14484"/>
                    <a:pt x="5506" y="13527"/>
                    <a:pt x="5506" y="13937"/>
                  </a:cubicBezTo>
                  <a:cubicBezTo>
                    <a:pt x="5506" y="14347"/>
                    <a:pt x="5365" y="14073"/>
                    <a:pt x="5082" y="14347"/>
                  </a:cubicBezTo>
                  <a:cubicBezTo>
                    <a:pt x="5082" y="13937"/>
                    <a:pt x="4941" y="13937"/>
                    <a:pt x="4659" y="13663"/>
                  </a:cubicBezTo>
                  <a:cubicBezTo>
                    <a:pt x="4518" y="13663"/>
                    <a:pt x="4518" y="13253"/>
                    <a:pt x="4235" y="12843"/>
                  </a:cubicBezTo>
                  <a:cubicBezTo>
                    <a:pt x="4094" y="12433"/>
                    <a:pt x="4518" y="12023"/>
                    <a:pt x="4094" y="11203"/>
                  </a:cubicBezTo>
                  <a:cubicBezTo>
                    <a:pt x="3671" y="10519"/>
                    <a:pt x="2541" y="10246"/>
                    <a:pt x="2541" y="9699"/>
                  </a:cubicBezTo>
                  <a:cubicBezTo>
                    <a:pt x="2400" y="8878"/>
                    <a:pt x="1553" y="9015"/>
                    <a:pt x="1694" y="8195"/>
                  </a:cubicBezTo>
                  <a:cubicBezTo>
                    <a:pt x="1694" y="7375"/>
                    <a:pt x="2824" y="7101"/>
                    <a:pt x="2400" y="6554"/>
                  </a:cubicBezTo>
                  <a:cubicBezTo>
                    <a:pt x="2118" y="5871"/>
                    <a:pt x="2824" y="6008"/>
                    <a:pt x="2824" y="5871"/>
                  </a:cubicBezTo>
                  <a:cubicBezTo>
                    <a:pt x="2541" y="5597"/>
                    <a:pt x="1553" y="5871"/>
                    <a:pt x="1553" y="5461"/>
                  </a:cubicBezTo>
                  <a:cubicBezTo>
                    <a:pt x="1553" y="5051"/>
                    <a:pt x="1129" y="4641"/>
                    <a:pt x="847" y="3957"/>
                  </a:cubicBezTo>
                  <a:cubicBezTo>
                    <a:pt x="847" y="3547"/>
                    <a:pt x="565" y="3547"/>
                    <a:pt x="565" y="3137"/>
                  </a:cubicBezTo>
                  <a:cubicBezTo>
                    <a:pt x="847" y="2863"/>
                    <a:pt x="141" y="2863"/>
                    <a:pt x="141" y="2727"/>
                  </a:cubicBezTo>
                  <a:cubicBezTo>
                    <a:pt x="141" y="2453"/>
                    <a:pt x="565" y="2453"/>
                    <a:pt x="565" y="2316"/>
                  </a:cubicBezTo>
                  <a:cubicBezTo>
                    <a:pt x="565" y="2043"/>
                    <a:pt x="424" y="2043"/>
                    <a:pt x="424" y="2043"/>
                  </a:cubicBezTo>
                  <a:cubicBezTo>
                    <a:pt x="424" y="1770"/>
                    <a:pt x="424" y="1633"/>
                    <a:pt x="424" y="1360"/>
                  </a:cubicBezTo>
                  <a:cubicBezTo>
                    <a:pt x="424" y="1223"/>
                    <a:pt x="141" y="1223"/>
                    <a:pt x="141" y="1223"/>
                  </a:cubicBezTo>
                  <a:cubicBezTo>
                    <a:pt x="141" y="949"/>
                    <a:pt x="141" y="949"/>
                    <a:pt x="141" y="949"/>
                  </a:cubicBezTo>
                  <a:cubicBezTo>
                    <a:pt x="141" y="813"/>
                    <a:pt x="0" y="813"/>
                    <a:pt x="0" y="539"/>
                  </a:cubicBezTo>
                  <a:cubicBezTo>
                    <a:pt x="0" y="403"/>
                    <a:pt x="424" y="539"/>
                    <a:pt x="424" y="539"/>
                  </a:cubicBezTo>
                  <a:cubicBezTo>
                    <a:pt x="565" y="403"/>
                    <a:pt x="424" y="-281"/>
                    <a:pt x="847" y="129"/>
                  </a:cubicBezTo>
                  <a:cubicBezTo>
                    <a:pt x="847" y="129"/>
                    <a:pt x="847" y="129"/>
                    <a:pt x="847" y="129"/>
                  </a:cubicBezTo>
                  <a:cubicBezTo>
                    <a:pt x="1271" y="539"/>
                    <a:pt x="1553" y="1223"/>
                    <a:pt x="2118" y="1360"/>
                  </a:cubicBezTo>
                  <a:cubicBezTo>
                    <a:pt x="2400" y="1360"/>
                    <a:pt x="2400" y="1360"/>
                    <a:pt x="2541" y="1360"/>
                  </a:cubicBezTo>
                  <a:cubicBezTo>
                    <a:pt x="2541" y="1360"/>
                    <a:pt x="2541" y="1223"/>
                    <a:pt x="2824" y="1223"/>
                  </a:cubicBezTo>
                  <a:cubicBezTo>
                    <a:pt x="2824" y="1360"/>
                    <a:pt x="2824" y="1360"/>
                    <a:pt x="2824" y="1360"/>
                  </a:cubicBezTo>
                  <a:cubicBezTo>
                    <a:pt x="2965" y="1360"/>
                    <a:pt x="2965" y="1360"/>
                    <a:pt x="2965" y="1223"/>
                  </a:cubicBezTo>
                  <a:cubicBezTo>
                    <a:pt x="3247" y="949"/>
                    <a:pt x="3247" y="949"/>
                    <a:pt x="3247" y="949"/>
                  </a:cubicBezTo>
                  <a:cubicBezTo>
                    <a:pt x="3388" y="813"/>
                    <a:pt x="3388" y="813"/>
                    <a:pt x="3388" y="813"/>
                  </a:cubicBezTo>
                  <a:cubicBezTo>
                    <a:pt x="3388" y="813"/>
                    <a:pt x="3671" y="539"/>
                    <a:pt x="3812" y="539"/>
                  </a:cubicBezTo>
                  <a:cubicBezTo>
                    <a:pt x="3812" y="403"/>
                    <a:pt x="4235" y="-8"/>
                    <a:pt x="4518" y="129"/>
                  </a:cubicBezTo>
                  <a:cubicBezTo>
                    <a:pt x="4941" y="539"/>
                    <a:pt x="4941" y="539"/>
                    <a:pt x="4941" y="539"/>
                  </a:cubicBezTo>
                  <a:cubicBezTo>
                    <a:pt x="4941" y="539"/>
                    <a:pt x="4659" y="539"/>
                    <a:pt x="4659" y="813"/>
                  </a:cubicBezTo>
                  <a:cubicBezTo>
                    <a:pt x="4659" y="949"/>
                    <a:pt x="4941" y="949"/>
                    <a:pt x="4941" y="949"/>
                  </a:cubicBezTo>
                  <a:cubicBezTo>
                    <a:pt x="4941" y="1223"/>
                    <a:pt x="4518" y="1223"/>
                    <a:pt x="4518" y="1223"/>
                  </a:cubicBezTo>
                  <a:cubicBezTo>
                    <a:pt x="4518" y="1360"/>
                    <a:pt x="4518" y="1360"/>
                    <a:pt x="4518" y="1360"/>
                  </a:cubicBezTo>
                  <a:cubicBezTo>
                    <a:pt x="4659" y="1360"/>
                    <a:pt x="4659" y="1360"/>
                    <a:pt x="4659" y="1633"/>
                  </a:cubicBezTo>
                  <a:cubicBezTo>
                    <a:pt x="4659" y="1633"/>
                    <a:pt x="4659" y="1770"/>
                    <a:pt x="4941" y="1770"/>
                  </a:cubicBezTo>
                  <a:cubicBezTo>
                    <a:pt x="4941" y="1633"/>
                    <a:pt x="4941" y="1633"/>
                    <a:pt x="4941" y="1633"/>
                  </a:cubicBezTo>
                  <a:cubicBezTo>
                    <a:pt x="5082" y="1770"/>
                    <a:pt x="4941" y="2316"/>
                    <a:pt x="5506" y="2043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3" name="Freeform 48"/>
            <p:cNvSpPr/>
            <p:nvPr/>
          </p:nvSpPr>
          <p:spPr>
            <a:xfrm>
              <a:off x="10532003" y="3980205"/>
              <a:ext cx="1015886" cy="471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8" extrusionOk="0">
                  <a:moveTo>
                    <a:pt x="20286" y="3288"/>
                  </a:moveTo>
                  <a:cubicBezTo>
                    <a:pt x="20286" y="3288"/>
                    <a:pt x="20286" y="3288"/>
                    <a:pt x="20286" y="3288"/>
                  </a:cubicBezTo>
                  <a:cubicBezTo>
                    <a:pt x="20286" y="3288"/>
                    <a:pt x="19995" y="3288"/>
                    <a:pt x="20286" y="3288"/>
                  </a:cubicBezTo>
                  <a:cubicBezTo>
                    <a:pt x="20286" y="3888"/>
                    <a:pt x="20432" y="4488"/>
                    <a:pt x="20432" y="4788"/>
                  </a:cubicBezTo>
                  <a:cubicBezTo>
                    <a:pt x="20432" y="5388"/>
                    <a:pt x="20286" y="5388"/>
                    <a:pt x="20286" y="5688"/>
                  </a:cubicBezTo>
                  <a:cubicBezTo>
                    <a:pt x="20286" y="6288"/>
                    <a:pt x="20432" y="6288"/>
                    <a:pt x="20432" y="6288"/>
                  </a:cubicBezTo>
                  <a:cubicBezTo>
                    <a:pt x="20432" y="6588"/>
                    <a:pt x="20286" y="6588"/>
                    <a:pt x="20286" y="6588"/>
                  </a:cubicBezTo>
                  <a:cubicBezTo>
                    <a:pt x="20724" y="7188"/>
                    <a:pt x="21162" y="6588"/>
                    <a:pt x="21308" y="7188"/>
                  </a:cubicBezTo>
                  <a:cubicBezTo>
                    <a:pt x="21600" y="7488"/>
                    <a:pt x="21600" y="7488"/>
                    <a:pt x="21600" y="8088"/>
                  </a:cubicBezTo>
                  <a:cubicBezTo>
                    <a:pt x="21600" y="8088"/>
                    <a:pt x="21600" y="8088"/>
                    <a:pt x="21600" y="8088"/>
                  </a:cubicBezTo>
                  <a:cubicBezTo>
                    <a:pt x="21162" y="7188"/>
                    <a:pt x="21308" y="8688"/>
                    <a:pt x="21162" y="8988"/>
                  </a:cubicBezTo>
                  <a:cubicBezTo>
                    <a:pt x="21162" y="8988"/>
                    <a:pt x="20724" y="8688"/>
                    <a:pt x="20724" y="8988"/>
                  </a:cubicBezTo>
                  <a:cubicBezTo>
                    <a:pt x="20724" y="9588"/>
                    <a:pt x="20870" y="9588"/>
                    <a:pt x="20870" y="9888"/>
                  </a:cubicBezTo>
                  <a:cubicBezTo>
                    <a:pt x="20870" y="10488"/>
                    <a:pt x="20870" y="10488"/>
                    <a:pt x="20870" y="10488"/>
                  </a:cubicBezTo>
                  <a:cubicBezTo>
                    <a:pt x="20870" y="10488"/>
                    <a:pt x="21162" y="10488"/>
                    <a:pt x="21162" y="10788"/>
                  </a:cubicBezTo>
                  <a:cubicBezTo>
                    <a:pt x="21162" y="11388"/>
                    <a:pt x="21162" y="11688"/>
                    <a:pt x="21162" y="12288"/>
                  </a:cubicBezTo>
                  <a:cubicBezTo>
                    <a:pt x="21162" y="12288"/>
                    <a:pt x="21308" y="12288"/>
                    <a:pt x="21308" y="12888"/>
                  </a:cubicBezTo>
                  <a:cubicBezTo>
                    <a:pt x="21308" y="13188"/>
                    <a:pt x="20870" y="13188"/>
                    <a:pt x="20870" y="13788"/>
                  </a:cubicBezTo>
                  <a:cubicBezTo>
                    <a:pt x="20870" y="14088"/>
                    <a:pt x="21600" y="14088"/>
                    <a:pt x="21308" y="14688"/>
                  </a:cubicBezTo>
                  <a:cubicBezTo>
                    <a:pt x="21308" y="15588"/>
                    <a:pt x="21600" y="15588"/>
                    <a:pt x="21600" y="16488"/>
                  </a:cubicBezTo>
                  <a:cubicBezTo>
                    <a:pt x="21600" y="16488"/>
                    <a:pt x="21600" y="16488"/>
                    <a:pt x="21308" y="16488"/>
                  </a:cubicBezTo>
                  <a:cubicBezTo>
                    <a:pt x="21162" y="17088"/>
                    <a:pt x="21162" y="17088"/>
                    <a:pt x="21162" y="17088"/>
                  </a:cubicBezTo>
                  <a:cubicBezTo>
                    <a:pt x="20870" y="16488"/>
                    <a:pt x="21162" y="15888"/>
                    <a:pt x="20870" y="15888"/>
                  </a:cubicBezTo>
                  <a:cubicBezTo>
                    <a:pt x="20724" y="15588"/>
                    <a:pt x="20724" y="16488"/>
                    <a:pt x="20286" y="15888"/>
                  </a:cubicBezTo>
                  <a:cubicBezTo>
                    <a:pt x="19995" y="15888"/>
                    <a:pt x="19995" y="15588"/>
                    <a:pt x="19849" y="15588"/>
                  </a:cubicBezTo>
                  <a:cubicBezTo>
                    <a:pt x="19849" y="15588"/>
                    <a:pt x="19849" y="15588"/>
                    <a:pt x="19557" y="15588"/>
                  </a:cubicBezTo>
                  <a:cubicBezTo>
                    <a:pt x="19557" y="15888"/>
                    <a:pt x="19557" y="15888"/>
                    <a:pt x="19557" y="15888"/>
                  </a:cubicBezTo>
                  <a:cubicBezTo>
                    <a:pt x="19557" y="15888"/>
                    <a:pt x="19557" y="15588"/>
                    <a:pt x="19411" y="15588"/>
                  </a:cubicBezTo>
                  <a:cubicBezTo>
                    <a:pt x="19411" y="15588"/>
                    <a:pt x="19411" y="15588"/>
                    <a:pt x="19411" y="15588"/>
                  </a:cubicBezTo>
                  <a:cubicBezTo>
                    <a:pt x="19411" y="15588"/>
                    <a:pt x="19411" y="15588"/>
                    <a:pt x="19411" y="15588"/>
                  </a:cubicBezTo>
                  <a:cubicBezTo>
                    <a:pt x="19119" y="15888"/>
                    <a:pt x="19119" y="16488"/>
                    <a:pt x="18973" y="16488"/>
                  </a:cubicBezTo>
                  <a:cubicBezTo>
                    <a:pt x="18973" y="15888"/>
                    <a:pt x="18973" y="15888"/>
                    <a:pt x="18973" y="15888"/>
                  </a:cubicBezTo>
                  <a:cubicBezTo>
                    <a:pt x="18973" y="15888"/>
                    <a:pt x="18681" y="15588"/>
                    <a:pt x="18681" y="15888"/>
                  </a:cubicBezTo>
                  <a:cubicBezTo>
                    <a:pt x="18535" y="16488"/>
                    <a:pt x="18243" y="16488"/>
                    <a:pt x="18097" y="16488"/>
                  </a:cubicBezTo>
                  <a:cubicBezTo>
                    <a:pt x="17659" y="16488"/>
                    <a:pt x="17368" y="16488"/>
                    <a:pt x="17076" y="16488"/>
                  </a:cubicBezTo>
                  <a:cubicBezTo>
                    <a:pt x="16492" y="17088"/>
                    <a:pt x="16054" y="17988"/>
                    <a:pt x="15178" y="17988"/>
                  </a:cubicBezTo>
                  <a:cubicBezTo>
                    <a:pt x="14741" y="17988"/>
                    <a:pt x="14741" y="17388"/>
                    <a:pt x="14303" y="17088"/>
                  </a:cubicBezTo>
                  <a:cubicBezTo>
                    <a:pt x="13865" y="17088"/>
                    <a:pt x="13573" y="17988"/>
                    <a:pt x="13135" y="17988"/>
                  </a:cubicBezTo>
                  <a:cubicBezTo>
                    <a:pt x="12989" y="17988"/>
                    <a:pt x="12989" y="17988"/>
                    <a:pt x="12989" y="17988"/>
                  </a:cubicBezTo>
                  <a:cubicBezTo>
                    <a:pt x="12697" y="17988"/>
                    <a:pt x="12259" y="17388"/>
                    <a:pt x="12259" y="17388"/>
                  </a:cubicBezTo>
                  <a:cubicBezTo>
                    <a:pt x="12259" y="17388"/>
                    <a:pt x="11968" y="18288"/>
                    <a:pt x="12259" y="18888"/>
                  </a:cubicBezTo>
                  <a:cubicBezTo>
                    <a:pt x="12259" y="19188"/>
                    <a:pt x="12259" y="19188"/>
                    <a:pt x="12259" y="19188"/>
                  </a:cubicBezTo>
                  <a:cubicBezTo>
                    <a:pt x="11968" y="19188"/>
                    <a:pt x="11968" y="19188"/>
                    <a:pt x="11968" y="19188"/>
                  </a:cubicBezTo>
                  <a:cubicBezTo>
                    <a:pt x="11822" y="19188"/>
                    <a:pt x="11822" y="20688"/>
                    <a:pt x="11530" y="20688"/>
                  </a:cubicBezTo>
                  <a:cubicBezTo>
                    <a:pt x="11530" y="20688"/>
                    <a:pt x="11530" y="20088"/>
                    <a:pt x="11384" y="20088"/>
                  </a:cubicBezTo>
                  <a:cubicBezTo>
                    <a:pt x="11530" y="19788"/>
                    <a:pt x="11384" y="19788"/>
                    <a:pt x="11384" y="19188"/>
                  </a:cubicBezTo>
                  <a:cubicBezTo>
                    <a:pt x="11092" y="18888"/>
                    <a:pt x="11822" y="18288"/>
                    <a:pt x="11822" y="17388"/>
                  </a:cubicBezTo>
                  <a:cubicBezTo>
                    <a:pt x="11530" y="17088"/>
                    <a:pt x="11530" y="17088"/>
                    <a:pt x="10946" y="17988"/>
                  </a:cubicBezTo>
                  <a:cubicBezTo>
                    <a:pt x="10508" y="19188"/>
                    <a:pt x="10508" y="15888"/>
                    <a:pt x="9341" y="18288"/>
                  </a:cubicBezTo>
                  <a:cubicBezTo>
                    <a:pt x="8757" y="20088"/>
                    <a:pt x="8757" y="19188"/>
                    <a:pt x="8027" y="20088"/>
                  </a:cubicBezTo>
                  <a:cubicBezTo>
                    <a:pt x="7297" y="20688"/>
                    <a:pt x="7297" y="18288"/>
                    <a:pt x="5984" y="17388"/>
                  </a:cubicBezTo>
                  <a:cubicBezTo>
                    <a:pt x="4670" y="16488"/>
                    <a:pt x="5400" y="18888"/>
                    <a:pt x="5108" y="19188"/>
                  </a:cubicBezTo>
                  <a:cubicBezTo>
                    <a:pt x="4962" y="19788"/>
                    <a:pt x="4962" y="18888"/>
                    <a:pt x="4524" y="19788"/>
                  </a:cubicBezTo>
                  <a:cubicBezTo>
                    <a:pt x="4232" y="20088"/>
                    <a:pt x="3503" y="19188"/>
                    <a:pt x="3503" y="18288"/>
                  </a:cubicBezTo>
                  <a:cubicBezTo>
                    <a:pt x="3357" y="17088"/>
                    <a:pt x="3357" y="18288"/>
                    <a:pt x="2919" y="17988"/>
                  </a:cubicBezTo>
                  <a:cubicBezTo>
                    <a:pt x="2627" y="17088"/>
                    <a:pt x="2189" y="18888"/>
                    <a:pt x="2189" y="17988"/>
                  </a:cubicBezTo>
                  <a:cubicBezTo>
                    <a:pt x="2189" y="17388"/>
                    <a:pt x="1605" y="18288"/>
                    <a:pt x="1605" y="17988"/>
                  </a:cubicBezTo>
                  <a:cubicBezTo>
                    <a:pt x="1314" y="17388"/>
                    <a:pt x="2043" y="17988"/>
                    <a:pt x="2189" y="17088"/>
                  </a:cubicBezTo>
                  <a:cubicBezTo>
                    <a:pt x="2481" y="16488"/>
                    <a:pt x="1605" y="17388"/>
                    <a:pt x="1314" y="17088"/>
                  </a:cubicBezTo>
                  <a:cubicBezTo>
                    <a:pt x="1168" y="15888"/>
                    <a:pt x="1751" y="17088"/>
                    <a:pt x="1605" y="15888"/>
                  </a:cubicBezTo>
                  <a:cubicBezTo>
                    <a:pt x="1605" y="15588"/>
                    <a:pt x="1314" y="15888"/>
                    <a:pt x="1314" y="15588"/>
                  </a:cubicBezTo>
                  <a:cubicBezTo>
                    <a:pt x="1314" y="14688"/>
                    <a:pt x="1168" y="14988"/>
                    <a:pt x="1314" y="14088"/>
                  </a:cubicBezTo>
                  <a:cubicBezTo>
                    <a:pt x="1605" y="13188"/>
                    <a:pt x="1168" y="13788"/>
                    <a:pt x="876" y="13188"/>
                  </a:cubicBezTo>
                  <a:cubicBezTo>
                    <a:pt x="730" y="12888"/>
                    <a:pt x="730" y="13788"/>
                    <a:pt x="438" y="12888"/>
                  </a:cubicBezTo>
                  <a:cubicBezTo>
                    <a:pt x="292" y="12288"/>
                    <a:pt x="438" y="10788"/>
                    <a:pt x="730" y="11688"/>
                  </a:cubicBezTo>
                  <a:cubicBezTo>
                    <a:pt x="730" y="13188"/>
                    <a:pt x="1314" y="12288"/>
                    <a:pt x="876" y="11688"/>
                  </a:cubicBezTo>
                  <a:cubicBezTo>
                    <a:pt x="438" y="11388"/>
                    <a:pt x="1314" y="10788"/>
                    <a:pt x="876" y="10488"/>
                  </a:cubicBezTo>
                  <a:cubicBezTo>
                    <a:pt x="730" y="10488"/>
                    <a:pt x="1168" y="9888"/>
                    <a:pt x="730" y="9588"/>
                  </a:cubicBezTo>
                  <a:cubicBezTo>
                    <a:pt x="438" y="8988"/>
                    <a:pt x="1314" y="8088"/>
                    <a:pt x="730" y="8688"/>
                  </a:cubicBezTo>
                  <a:cubicBezTo>
                    <a:pt x="0" y="8988"/>
                    <a:pt x="0" y="8988"/>
                    <a:pt x="0" y="7488"/>
                  </a:cubicBezTo>
                  <a:cubicBezTo>
                    <a:pt x="292" y="6588"/>
                    <a:pt x="292" y="7188"/>
                    <a:pt x="438" y="6588"/>
                  </a:cubicBezTo>
                  <a:cubicBezTo>
                    <a:pt x="876" y="5388"/>
                    <a:pt x="1314" y="5388"/>
                    <a:pt x="1605" y="5688"/>
                  </a:cubicBezTo>
                  <a:cubicBezTo>
                    <a:pt x="1605" y="6288"/>
                    <a:pt x="2043" y="6288"/>
                    <a:pt x="1751" y="5688"/>
                  </a:cubicBezTo>
                  <a:cubicBezTo>
                    <a:pt x="1605" y="5388"/>
                    <a:pt x="2481" y="4788"/>
                    <a:pt x="2189" y="5388"/>
                  </a:cubicBezTo>
                  <a:cubicBezTo>
                    <a:pt x="2189" y="5688"/>
                    <a:pt x="3357" y="5688"/>
                    <a:pt x="3357" y="5688"/>
                  </a:cubicBezTo>
                  <a:cubicBezTo>
                    <a:pt x="3503" y="5388"/>
                    <a:pt x="2481" y="5388"/>
                    <a:pt x="3795" y="4788"/>
                  </a:cubicBezTo>
                  <a:cubicBezTo>
                    <a:pt x="4962" y="4488"/>
                    <a:pt x="4086" y="4788"/>
                    <a:pt x="3795" y="4488"/>
                  </a:cubicBezTo>
                  <a:cubicBezTo>
                    <a:pt x="3503" y="3888"/>
                    <a:pt x="3357" y="3888"/>
                    <a:pt x="3503" y="3288"/>
                  </a:cubicBezTo>
                  <a:cubicBezTo>
                    <a:pt x="3503" y="2988"/>
                    <a:pt x="3503" y="2988"/>
                    <a:pt x="4232" y="2988"/>
                  </a:cubicBezTo>
                  <a:cubicBezTo>
                    <a:pt x="4670" y="3288"/>
                    <a:pt x="4670" y="2388"/>
                    <a:pt x="5400" y="2988"/>
                  </a:cubicBezTo>
                  <a:cubicBezTo>
                    <a:pt x="5838" y="3288"/>
                    <a:pt x="5984" y="3288"/>
                    <a:pt x="6276" y="2988"/>
                  </a:cubicBezTo>
                  <a:cubicBezTo>
                    <a:pt x="6276" y="2388"/>
                    <a:pt x="6714" y="1488"/>
                    <a:pt x="8027" y="588"/>
                  </a:cubicBezTo>
                  <a:cubicBezTo>
                    <a:pt x="9195" y="-312"/>
                    <a:pt x="9632" y="1188"/>
                    <a:pt x="10216" y="288"/>
                  </a:cubicBezTo>
                  <a:cubicBezTo>
                    <a:pt x="10946" y="-912"/>
                    <a:pt x="10216" y="2088"/>
                    <a:pt x="11092" y="1188"/>
                  </a:cubicBezTo>
                  <a:cubicBezTo>
                    <a:pt x="11968" y="588"/>
                    <a:pt x="11530" y="2988"/>
                    <a:pt x="12259" y="2388"/>
                  </a:cubicBezTo>
                  <a:cubicBezTo>
                    <a:pt x="12697" y="2088"/>
                    <a:pt x="12259" y="2388"/>
                    <a:pt x="12989" y="3288"/>
                  </a:cubicBezTo>
                  <a:cubicBezTo>
                    <a:pt x="13573" y="3888"/>
                    <a:pt x="13135" y="2388"/>
                    <a:pt x="13865" y="3288"/>
                  </a:cubicBezTo>
                  <a:cubicBezTo>
                    <a:pt x="14303" y="4788"/>
                    <a:pt x="15178" y="2388"/>
                    <a:pt x="15762" y="3288"/>
                  </a:cubicBezTo>
                  <a:cubicBezTo>
                    <a:pt x="16492" y="4788"/>
                    <a:pt x="17805" y="2388"/>
                    <a:pt x="17805" y="2088"/>
                  </a:cubicBezTo>
                  <a:cubicBezTo>
                    <a:pt x="18243" y="2388"/>
                    <a:pt x="18097" y="2088"/>
                    <a:pt x="18535" y="2088"/>
                  </a:cubicBezTo>
                  <a:cubicBezTo>
                    <a:pt x="18535" y="2088"/>
                    <a:pt x="18973" y="2388"/>
                    <a:pt x="18973" y="2088"/>
                  </a:cubicBezTo>
                  <a:cubicBezTo>
                    <a:pt x="19119" y="1488"/>
                    <a:pt x="19119" y="1488"/>
                    <a:pt x="19119" y="1488"/>
                  </a:cubicBezTo>
                  <a:cubicBezTo>
                    <a:pt x="19119" y="1488"/>
                    <a:pt x="19411" y="1488"/>
                    <a:pt x="19849" y="2388"/>
                  </a:cubicBezTo>
                  <a:cubicBezTo>
                    <a:pt x="19849" y="2388"/>
                    <a:pt x="19849" y="2388"/>
                    <a:pt x="19849" y="2388"/>
                  </a:cubicBezTo>
                  <a:cubicBezTo>
                    <a:pt x="19849" y="2988"/>
                    <a:pt x="19849" y="2988"/>
                    <a:pt x="19849" y="2988"/>
                  </a:cubicBezTo>
                  <a:cubicBezTo>
                    <a:pt x="19995" y="3288"/>
                    <a:pt x="19995" y="2988"/>
                    <a:pt x="20286" y="2988"/>
                  </a:cubicBezTo>
                  <a:cubicBezTo>
                    <a:pt x="20286" y="3288"/>
                    <a:pt x="20286" y="3288"/>
                    <a:pt x="20286" y="3288"/>
                  </a:cubicBezTo>
                </a:path>
              </a:pathLst>
            </a:custGeom>
            <a:solidFill>
              <a:srgbClr val="92D05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4" name="Freeform 49"/>
            <p:cNvSpPr/>
            <p:nvPr/>
          </p:nvSpPr>
          <p:spPr>
            <a:xfrm>
              <a:off x="11958493" y="3926877"/>
              <a:ext cx="783936" cy="57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0854" extrusionOk="0">
                  <a:moveTo>
                    <a:pt x="0" y="2902"/>
                  </a:moveTo>
                  <a:cubicBezTo>
                    <a:pt x="563" y="3153"/>
                    <a:pt x="376" y="3153"/>
                    <a:pt x="376" y="3656"/>
                  </a:cubicBezTo>
                  <a:cubicBezTo>
                    <a:pt x="563" y="3907"/>
                    <a:pt x="563" y="4911"/>
                    <a:pt x="563" y="3907"/>
                  </a:cubicBezTo>
                  <a:cubicBezTo>
                    <a:pt x="563" y="3656"/>
                    <a:pt x="939" y="3153"/>
                    <a:pt x="939" y="3153"/>
                  </a:cubicBezTo>
                  <a:cubicBezTo>
                    <a:pt x="563" y="3153"/>
                    <a:pt x="563" y="2149"/>
                    <a:pt x="1503" y="2149"/>
                  </a:cubicBezTo>
                  <a:cubicBezTo>
                    <a:pt x="2066" y="1646"/>
                    <a:pt x="2442" y="1646"/>
                    <a:pt x="2442" y="2400"/>
                  </a:cubicBezTo>
                  <a:cubicBezTo>
                    <a:pt x="2442" y="2902"/>
                    <a:pt x="2442" y="3656"/>
                    <a:pt x="3193" y="4409"/>
                  </a:cubicBezTo>
                  <a:cubicBezTo>
                    <a:pt x="4132" y="4911"/>
                    <a:pt x="3193" y="5916"/>
                    <a:pt x="3193" y="5665"/>
                  </a:cubicBezTo>
                  <a:cubicBezTo>
                    <a:pt x="3005" y="5163"/>
                    <a:pt x="2630" y="5163"/>
                    <a:pt x="3005" y="5665"/>
                  </a:cubicBezTo>
                  <a:cubicBezTo>
                    <a:pt x="3005" y="5916"/>
                    <a:pt x="2066" y="6418"/>
                    <a:pt x="2066" y="5665"/>
                  </a:cubicBezTo>
                  <a:cubicBezTo>
                    <a:pt x="2066" y="4911"/>
                    <a:pt x="1690" y="5916"/>
                    <a:pt x="1503" y="5665"/>
                  </a:cubicBezTo>
                  <a:cubicBezTo>
                    <a:pt x="1503" y="5163"/>
                    <a:pt x="1315" y="5916"/>
                    <a:pt x="1315" y="5665"/>
                  </a:cubicBezTo>
                  <a:cubicBezTo>
                    <a:pt x="1315" y="5163"/>
                    <a:pt x="563" y="4409"/>
                    <a:pt x="939" y="5163"/>
                  </a:cubicBezTo>
                  <a:cubicBezTo>
                    <a:pt x="939" y="5916"/>
                    <a:pt x="376" y="6670"/>
                    <a:pt x="563" y="7172"/>
                  </a:cubicBezTo>
                  <a:cubicBezTo>
                    <a:pt x="563" y="7423"/>
                    <a:pt x="939" y="8679"/>
                    <a:pt x="939" y="8177"/>
                  </a:cubicBezTo>
                  <a:cubicBezTo>
                    <a:pt x="1315" y="8177"/>
                    <a:pt x="939" y="7925"/>
                    <a:pt x="1315" y="7925"/>
                  </a:cubicBezTo>
                  <a:cubicBezTo>
                    <a:pt x="1503" y="7925"/>
                    <a:pt x="1690" y="7423"/>
                    <a:pt x="1690" y="7925"/>
                  </a:cubicBezTo>
                  <a:cubicBezTo>
                    <a:pt x="1503" y="8679"/>
                    <a:pt x="1503" y="8679"/>
                    <a:pt x="1690" y="8679"/>
                  </a:cubicBezTo>
                  <a:cubicBezTo>
                    <a:pt x="2066" y="8679"/>
                    <a:pt x="2066" y="9181"/>
                    <a:pt x="1690" y="9181"/>
                  </a:cubicBezTo>
                  <a:cubicBezTo>
                    <a:pt x="1315" y="9181"/>
                    <a:pt x="1503" y="8679"/>
                    <a:pt x="1503" y="8679"/>
                  </a:cubicBezTo>
                  <a:cubicBezTo>
                    <a:pt x="1315" y="8679"/>
                    <a:pt x="939" y="9935"/>
                    <a:pt x="1315" y="9935"/>
                  </a:cubicBezTo>
                  <a:cubicBezTo>
                    <a:pt x="1503" y="10186"/>
                    <a:pt x="1315" y="9432"/>
                    <a:pt x="1503" y="9432"/>
                  </a:cubicBezTo>
                  <a:cubicBezTo>
                    <a:pt x="1690" y="9935"/>
                    <a:pt x="1690" y="9935"/>
                    <a:pt x="2066" y="10186"/>
                  </a:cubicBezTo>
                  <a:cubicBezTo>
                    <a:pt x="2066" y="10688"/>
                    <a:pt x="2630" y="10688"/>
                    <a:pt x="2442" y="10939"/>
                  </a:cubicBezTo>
                  <a:cubicBezTo>
                    <a:pt x="2066" y="11442"/>
                    <a:pt x="2066" y="12446"/>
                    <a:pt x="2442" y="14958"/>
                  </a:cubicBezTo>
                  <a:cubicBezTo>
                    <a:pt x="2442" y="14958"/>
                    <a:pt x="2442" y="14958"/>
                    <a:pt x="2442" y="14958"/>
                  </a:cubicBezTo>
                  <a:cubicBezTo>
                    <a:pt x="4320" y="14958"/>
                    <a:pt x="3005" y="14204"/>
                    <a:pt x="4320" y="13451"/>
                  </a:cubicBezTo>
                  <a:cubicBezTo>
                    <a:pt x="5259" y="12446"/>
                    <a:pt x="5823" y="13702"/>
                    <a:pt x="6010" y="12949"/>
                  </a:cubicBezTo>
                  <a:cubicBezTo>
                    <a:pt x="6010" y="12446"/>
                    <a:pt x="6574" y="12195"/>
                    <a:pt x="6950" y="12446"/>
                  </a:cubicBezTo>
                  <a:cubicBezTo>
                    <a:pt x="6950" y="12949"/>
                    <a:pt x="7325" y="12195"/>
                    <a:pt x="7513" y="12949"/>
                  </a:cubicBezTo>
                  <a:cubicBezTo>
                    <a:pt x="7513" y="13702"/>
                    <a:pt x="8640" y="13451"/>
                    <a:pt x="8640" y="14204"/>
                  </a:cubicBezTo>
                  <a:cubicBezTo>
                    <a:pt x="9016" y="14456"/>
                    <a:pt x="9016" y="13702"/>
                    <a:pt x="9767" y="14204"/>
                  </a:cubicBezTo>
                  <a:cubicBezTo>
                    <a:pt x="10894" y="14456"/>
                    <a:pt x="10143" y="15209"/>
                    <a:pt x="10894" y="15711"/>
                  </a:cubicBezTo>
                  <a:cubicBezTo>
                    <a:pt x="11833" y="15963"/>
                    <a:pt x="11457" y="16716"/>
                    <a:pt x="12021" y="16716"/>
                  </a:cubicBezTo>
                  <a:cubicBezTo>
                    <a:pt x="12584" y="16716"/>
                    <a:pt x="12960" y="16716"/>
                    <a:pt x="13336" y="17218"/>
                  </a:cubicBezTo>
                  <a:cubicBezTo>
                    <a:pt x="13336" y="17721"/>
                    <a:pt x="12960" y="17218"/>
                    <a:pt x="13336" y="17972"/>
                  </a:cubicBezTo>
                  <a:cubicBezTo>
                    <a:pt x="13336" y="18474"/>
                    <a:pt x="12960" y="18725"/>
                    <a:pt x="13336" y="18725"/>
                  </a:cubicBezTo>
                  <a:cubicBezTo>
                    <a:pt x="13523" y="19228"/>
                    <a:pt x="13336" y="19479"/>
                    <a:pt x="13336" y="19981"/>
                  </a:cubicBezTo>
                  <a:cubicBezTo>
                    <a:pt x="13899" y="19981"/>
                    <a:pt x="13523" y="20232"/>
                    <a:pt x="14087" y="20232"/>
                  </a:cubicBezTo>
                  <a:cubicBezTo>
                    <a:pt x="15026" y="19981"/>
                    <a:pt x="14463" y="21237"/>
                    <a:pt x="15214" y="20735"/>
                  </a:cubicBezTo>
                  <a:cubicBezTo>
                    <a:pt x="16153" y="20232"/>
                    <a:pt x="16153" y="19228"/>
                    <a:pt x="16717" y="18725"/>
                  </a:cubicBezTo>
                  <a:cubicBezTo>
                    <a:pt x="17280" y="18474"/>
                    <a:pt x="18031" y="18725"/>
                    <a:pt x="18407" y="16716"/>
                  </a:cubicBezTo>
                  <a:cubicBezTo>
                    <a:pt x="18783" y="14958"/>
                    <a:pt x="19346" y="15711"/>
                    <a:pt x="19910" y="14958"/>
                  </a:cubicBezTo>
                  <a:cubicBezTo>
                    <a:pt x="20097" y="14204"/>
                    <a:pt x="20473" y="15209"/>
                    <a:pt x="21224" y="14958"/>
                  </a:cubicBezTo>
                  <a:cubicBezTo>
                    <a:pt x="21037" y="13451"/>
                    <a:pt x="21600" y="13451"/>
                    <a:pt x="21224" y="13451"/>
                  </a:cubicBezTo>
                  <a:cubicBezTo>
                    <a:pt x="20661" y="12949"/>
                    <a:pt x="20473" y="12195"/>
                    <a:pt x="20097" y="12446"/>
                  </a:cubicBezTo>
                  <a:cubicBezTo>
                    <a:pt x="19534" y="12949"/>
                    <a:pt x="18031" y="10688"/>
                    <a:pt x="17843" y="10688"/>
                  </a:cubicBezTo>
                  <a:cubicBezTo>
                    <a:pt x="17280" y="10688"/>
                    <a:pt x="16717" y="9432"/>
                    <a:pt x="15777" y="8177"/>
                  </a:cubicBezTo>
                  <a:cubicBezTo>
                    <a:pt x="15026" y="7423"/>
                    <a:pt x="15214" y="6670"/>
                    <a:pt x="14650" y="6418"/>
                  </a:cubicBezTo>
                  <a:cubicBezTo>
                    <a:pt x="14463" y="5916"/>
                    <a:pt x="14650" y="4911"/>
                    <a:pt x="14087" y="4409"/>
                  </a:cubicBezTo>
                  <a:cubicBezTo>
                    <a:pt x="13336" y="3907"/>
                    <a:pt x="13523" y="4911"/>
                    <a:pt x="13336" y="4409"/>
                  </a:cubicBezTo>
                  <a:cubicBezTo>
                    <a:pt x="12584" y="3907"/>
                    <a:pt x="12397" y="4911"/>
                    <a:pt x="11833" y="3907"/>
                  </a:cubicBezTo>
                  <a:cubicBezTo>
                    <a:pt x="11270" y="3153"/>
                    <a:pt x="11833" y="3656"/>
                    <a:pt x="11457" y="3153"/>
                  </a:cubicBezTo>
                  <a:cubicBezTo>
                    <a:pt x="11270" y="2902"/>
                    <a:pt x="12021" y="2902"/>
                    <a:pt x="11833" y="2400"/>
                  </a:cubicBezTo>
                  <a:cubicBezTo>
                    <a:pt x="10894" y="1646"/>
                    <a:pt x="12021" y="1395"/>
                    <a:pt x="11270" y="1395"/>
                  </a:cubicBezTo>
                  <a:cubicBezTo>
                    <a:pt x="9767" y="1395"/>
                    <a:pt x="10706" y="893"/>
                    <a:pt x="10143" y="893"/>
                  </a:cubicBezTo>
                  <a:cubicBezTo>
                    <a:pt x="9579" y="642"/>
                    <a:pt x="9579" y="-363"/>
                    <a:pt x="9203" y="139"/>
                  </a:cubicBezTo>
                  <a:cubicBezTo>
                    <a:pt x="9016" y="642"/>
                    <a:pt x="8452" y="139"/>
                    <a:pt x="8640" y="642"/>
                  </a:cubicBezTo>
                  <a:cubicBezTo>
                    <a:pt x="9579" y="1395"/>
                    <a:pt x="8452" y="642"/>
                    <a:pt x="8452" y="1395"/>
                  </a:cubicBezTo>
                  <a:cubicBezTo>
                    <a:pt x="8452" y="2149"/>
                    <a:pt x="7325" y="1395"/>
                    <a:pt x="6950" y="2400"/>
                  </a:cubicBezTo>
                  <a:cubicBezTo>
                    <a:pt x="6574" y="3656"/>
                    <a:pt x="7325" y="3656"/>
                    <a:pt x="7325" y="3907"/>
                  </a:cubicBezTo>
                  <a:cubicBezTo>
                    <a:pt x="6950" y="4409"/>
                    <a:pt x="6010" y="3907"/>
                    <a:pt x="5447" y="3907"/>
                  </a:cubicBezTo>
                  <a:cubicBezTo>
                    <a:pt x="4883" y="3907"/>
                    <a:pt x="4696" y="4409"/>
                    <a:pt x="4696" y="3907"/>
                  </a:cubicBezTo>
                  <a:cubicBezTo>
                    <a:pt x="3757" y="2400"/>
                    <a:pt x="4132" y="2400"/>
                    <a:pt x="3569" y="2149"/>
                  </a:cubicBezTo>
                  <a:cubicBezTo>
                    <a:pt x="3193" y="1646"/>
                    <a:pt x="3005" y="893"/>
                    <a:pt x="2442" y="1395"/>
                  </a:cubicBezTo>
                  <a:cubicBezTo>
                    <a:pt x="1690" y="1395"/>
                    <a:pt x="1315" y="1646"/>
                    <a:pt x="939" y="2149"/>
                  </a:cubicBezTo>
                  <a:cubicBezTo>
                    <a:pt x="376" y="2400"/>
                    <a:pt x="0" y="2902"/>
                    <a:pt x="0" y="2902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5" name="Freeform 50"/>
            <p:cNvSpPr/>
            <p:nvPr/>
          </p:nvSpPr>
          <p:spPr>
            <a:xfrm>
              <a:off x="12158901" y="3704564"/>
              <a:ext cx="937293" cy="65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600" extrusionOk="0">
                  <a:moveTo>
                    <a:pt x="6505" y="3183"/>
                  </a:moveTo>
                  <a:cubicBezTo>
                    <a:pt x="5425" y="4547"/>
                    <a:pt x="6042" y="4320"/>
                    <a:pt x="6197" y="4547"/>
                  </a:cubicBezTo>
                  <a:cubicBezTo>
                    <a:pt x="6505" y="5002"/>
                    <a:pt x="5734" y="5229"/>
                    <a:pt x="5425" y="5229"/>
                  </a:cubicBezTo>
                  <a:cubicBezTo>
                    <a:pt x="4962" y="5002"/>
                    <a:pt x="5271" y="5684"/>
                    <a:pt x="4808" y="5684"/>
                  </a:cubicBezTo>
                  <a:cubicBezTo>
                    <a:pt x="4345" y="5684"/>
                    <a:pt x="4962" y="5002"/>
                    <a:pt x="4345" y="4547"/>
                  </a:cubicBezTo>
                  <a:cubicBezTo>
                    <a:pt x="3420" y="4547"/>
                    <a:pt x="2957" y="5684"/>
                    <a:pt x="2957" y="5002"/>
                  </a:cubicBezTo>
                  <a:cubicBezTo>
                    <a:pt x="2957" y="3865"/>
                    <a:pt x="2648" y="3183"/>
                    <a:pt x="2957" y="2728"/>
                  </a:cubicBezTo>
                  <a:cubicBezTo>
                    <a:pt x="2957" y="2501"/>
                    <a:pt x="2494" y="2501"/>
                    <a:pt x="3111" y="0"/>
                  </a:cubicBezTo>
                  <a:cubicBezTo>
                    <a:pt x="2957" y="0"/>
                    <a:pt x="797" y="1137"/>
                    <a:pt x="334" y="1364"/>
                  </a:cubicBezTo>
                  <a:cubicBezTo>
                    <a:pt x="-129" y="1364"/>
                    <a:pt x="25" y="1364"/>
                    <a:pt x="25" y="2501"/>
                  </a:cubicBezTo>
                  <a:cubicBezTo>
                    <a:pt x="25" y="3183"/>
                    <a:pt x="25" y="10914"/>
                    <a:pt x="25" y="10914"/>
                  </a:cubicBezTo>
                  <a:cubicBezTo>
                    <a:pt x="488" y="10914"/>
                    <a:pt x="1260" y="11368"/>
                    <a:pt x="1568" y="10914"/>
                  </a:cubicBezTo>
                  <a:cubicBezTo>
                    <a:pt x="1568" y="10686"/>
                    <a:pt x="951" y="10686"/>
                    <a:pt x="1260" y="9549"/>
                  </a:cubicBezTo>
                  <a:cubicBezTo>
                    <a:pt x="1568" y="8413"/>
                    <a:pt x="2494" y="9095"/>
                    <a:pt x="2494" y="8413"/>
                  </a:cubicBezTo>
                  <a:cubicBezTo>
                    <a:pt x="2494" y="7731"/>
                    <a:pt x="3420" y="8413"/>
                    <a:pt x="2648" y="7731"/>
                  </a:cubicBezTo>
                  <a:cubicBezTo>
                    <a:pt x="2494" y="7503"/>
                    <a:pt x="2957" y="7731"/>
                    <a:pt x="3111" y="7503"/>
                  </a:cubicBezTo>
                  <a:cubicBezTo>
                    <a:pt x="3420" y="7048"/>
                    <a:pt x="3420" y="7731"/>
                    <a:pt x="3882" y="8185"/>
                  </a:cubicBezTo>
                  <a:cubicBezTo>
                    <a:pt x="4345" y="8185"/>
                    <a:pt x="3574" y="8413"/>
                    <a:pt x="4808" y="8413"/>
                  </a:cubicBezTo>
                  <a:cubicBezTo>
                    <a:pt x="5425" y="8413"/>
                    <a:pt x="4500" y="8867"/>
                    <a:pt x="5271" y="9549"/>
                  </a:cubicBezTo>
                  <a:cubicBezTo>
                    <a:pt x="5425" y="10004"/>
                    <a:pt x="4808" y="10004"/>
                    <a:pt x="4962" y="10232"/>
                  </a:cubicBezTo>
                  <a:cubicBezTo>
                    <a:pt x="5271" y="10686"/>
                    <a:pt x="4808" y="10232"/>
                    <a:pt x="5271" y="10914"/>
                  </a:cubicBezTo>
                  <a:cubicBezTo>
                    <a:pt x="5734" y="11596"/>
                    <a:pt x="6042" y="10914"/>
                    <a:pt x="6505" y="11368"/>
                  </a:cubicBezTo>
                  <a:cubicBezTo>
                    <a:pt x="6660" y="11596"/>
                    <a:pt x="6505" y="10914"/>
                    <a:pt x="7122" y="11368"/>
                  </a:cubicBezTo>
                  <a:cubicBezTo>
                    <a:pt x="7585" y="11596"/>
                    <a:pt x="7431" y="12733"/>
                    <a:pt x="7585" y="13187"/>
                  </a:cubicBezTo>
                  <a:cubicBezTo>
                    <a:pt x="8048" y="13415"/>
                    <a:pt x="7894" y="14097"/>
                    <a:pt x="8511" y="14779"/>
                  </a:cubicBezTo>
                  <a:cubicBezTo>
                    <a:pt x="9282" y="15916"/>
                    <a:pt x="9745" y="17053"/>
                    <a:pt x="10208" y="17053"/>
                  </a:cubicBezTo>
                  <a:cubicBezTo>
                    <a:pt x="10362" y="17053"/>
                    <a:pt x="11597" y="19099"/>
                    <a:pt x="12060" y="18872"/>
                  </a:cubicBezTo>
                  <a:cubicBezTo>
                    <a:pt x="12368" y="18417"/>
                    <a:pt x="12522" y="19099"/>
                    <a:pt x="12985" y="19554"/>
                  </a:cubicBezTo>
                  <a:cubicBezTo>
                    <a:pt x="13294" y="19554"/>
                    <a:pt x="12831" y="19554"/>
                    <a:pt x="12985" y="20918"/>
                  </a:cubicBezTo>
                  <a:cubicBezTo>
                    <a:pt x="13757" y="20463"/>
                    <a:pt x="13757" y="21600"/>
                    <a:pt x="13911" y="21145"/>
                  </a:cubicBezTo>
                  <a:cubicBezTo>
                    <a:pt x="14220" y="21145"/>
                    <a:pt x="14220" y="21145"/>
                    <a:pt x="14374" y="21600"/>
                  </a:cubicBezTo>
                  <a:cubicBezTo>
                    <a:pt x="14374" y="21145"/>
                    <a:pt x="14374" y="20918"/>
                    <a:pt x="14682" y="20236"/>
                  </a:cubicBezTo>
                  <a:cubicBezTo>
                    <a:pt x="15145" y="19099"/>
                    <a:pt x="15454" y="19099"/>
                    <a:pt x="14837" y="18417"/>
                  </a:cubicBezTo>
                  <a:cubicBezTo>
                    <a:pt x="14682" y="17735"/>
                    <a:pt x="15145" y="17280"/>
                    <a:pt x="14837" y="17053"/>
                  </a:cubicBezTo>
                  <a:cubicBezTo>
                    <a:pt x="14682" y="16598"/>
                    <a:pt x="14374" y="17280"/>
                    <a:pt x="14374" y="16598"/>
                  </a:cubicBezTo>
                  <a:cubicBezTo>
                    <a:pt x="14374" y="16371"/>
                    <a:pt x="14220" y="16371"/>
                    <a:pt x="13911" y="16371"/>
                  </a:cubicBezTo>
                  <a:cubicBezTo>
                    <a:pt x="13757" y="16371"/>
                    <a:pt x="14220" y="15234"/>
                    <a:pt x="14682" y="15234"/>
                  </a:cubicBezTo>
                  <a:cubicBezTo>
                    <a:pt x="15145" y="15688"/>
                    <a:pt x="15454" y="15688"/>
                    <a:pt x="15608" y="14779"/>
                  </a:cubicBezTo>
                  <a:cubicBezTo>
                    <a:pt x="16071" y="13869"/>
                    <a:pt x="15454" y="13869"/>
                    <a:pt x="16071" y="13869"/>
                  </a:cubicBezTo>
                  <a:cubicBezTo>
                    <a:pt x="16534" y="13869"/>
                    <a:pt x="16071" y="12733"/>
                    <a:pt x="16534" y="12278"/>
                  </a:cubicBezTo>
                  <a:cubicBezTo>
                    <a:pt x="16534" y="12051"/>
                    <a:pt x="16534" y="12733"/>
                    <a:pt x="17305" y="12278"/>
                  </a:cubicBezTo>
                  <a:cubicBezTo>
                    <a:pt x="17768" y="12051"/>
                    <a:pt x="17460" y="11596"/>
                    <a:pt x="17768" y="11596"/>
                  </a:cubicBezTo>
                  <a:cubicBezTo>
                    <a:pt x="17922" y="11596"/>
                    <a:pt x="17922" y="12278"/>
                    <a:pt x="17922" y="12278"/>
                  </a:cubicBezTo>
                  <a:cubicBezTo>
                    <a:pt x="18231" y="12278"/>
                    <a:pt x="18231" y="12278"/>
                    <a:pt x="17922" y="12733"/>
                  </a:cubicBezTo>
                  <a:cubicBezTo>
                    <a:pt x="17768" y="13187"/>
                    <a:pt x="17460" y="13415"/>
                    <a:pt x="17768" y="13415"/>
                  </a:cubicBezTo>
                  <a:cubicBezTo>
                    <a:pt x="17922" y="13415"/>
                    <a:pt x="17768" y="14097"/>
                    <a:pt x="18385" y="13869"/>
                  </a:cubicBezTo>
                  <a:cubicBezTo>
                    <a:pt x="18694" y="13415"/>
                    <a:pt x="18694" y="13415"/>
                    <a:pt x="19157" y="14097"/>
                  </a:cubicBezTo>
                  <a:cubicBezTo>
                    <a:pt x="19620" y="14552"/>
                    <a:pt x="19620" y="13187"/>
                    <a:pt x="19928" y="13415"/>
                  </a:cubicBezTo>
                  <a:cubicBezTo>
                    <a:pt x="20391" y="13415"/>
                    <a:pt x="20391" y="13187"/>
                    <a:pt x="20854" y="12278"/>
                  </a:cubicBezTo>
                  <a:cubicBezTo>
                    <a:pt x="21471" y="12051"/>
                    <a:pt x="20854" y="12278"/>
                    <a:pt x="20082" y="11596"/>
                  </a:cubicBezTo>
                  <a:cubicBezTo>
                    <a:pt x="19157" y="10914"/>
                    <a:pt x="19311" y="10004"/>
                    <a:pt x="18848" y="10914"/>
                  </a:cubicBezTo>
                  <a:cubicBezTo>
                    <a:pt x="18694" y="12051"/>
                    <a:pt x="17922" y="10914"/>
                    <a:pt x="17460" y="10686"/>
                  </a:cubicBezTo>
                  <a:cubicBezTo>
                    <a:pt x="16997" y="10232"/>
                    <a:pt x="19311" y="8867"/>
                    <a:pt x="18385" y="8413"/>
                  </a:cubicBezTo>
                  <a:cubicBezTo>
                    <a:pt x="18231" y="8867"/>
                    <a:pt x="18231" y="8867"/>
                    <a:pt x="18231" y="8867"/>
                  </a:cubicBezTo>
                  <a:cubicBezTo>
                    <a:pt x="17922" y="8867"/>
                    <a:pt x="18231" y="9095"/>
                    <a:pt x="17922" y="9095"/>
                  </a:cubicBezTo>
                  <a:cubicBezTo>
                    <a:pt x="17768" y="9095"/>
                    <a:pt x="17922" y="8867"/>
                    <a:pt x="17768" y="9095"/>
                  </a:cubicBezTo>
                  <a:cubicBezTo>
                    <a:pt x="17305" y="9549"/>
                    <a:pt x="16997" y="10004"/>
                    <a:pt x="16842" y="10232"/>
                  </a:cubicBezTo>
                  <a:cubicBezTo>
                    <a:pt x="16534" y="10686"/>
                    <a:pt x="16534" y="10686"/>
                    <a:pt x="16380" y="10686"/>
                  </a:cubicBezTo>
                  <a:cubicBezTo>
                    <a:pt x="15917" y="10914"/>
                    <a:pt x="16071" y="11368"/>
                    <a:pt x="15917" y="11368"/>
                  </a:cubicBezTo>
                  <a:cubicBezTo>
                    <a:pt x="15608" y="11596"/>
                    <a:pt x="15454" y="12051"/>
                    <a:pt x="15454" y="12278"/>
                  </a:cubicBezTo>
                  <a:cubicBezTo>
                    <a:pt x="15608" y="12733"/>
                    <a:pt x="15454" y="13187"/>
                    <a:pt x="15145" y="12733"/>
                  </a:cubicBezTo>
                  <a:cubicBezTo>
                    <a:pt x="14682" y="12278"/>
                    <a:pt x="14682" y="12278"/>
                    <a:pt x="14682" y="12278"/>
                  </a:cubicBezTo>
                  <a:cubicBezTo>
                    <a:pt x="14837" y="11596"/>
                    <a:pt x="14837" y="11596"/>
                    <a:pt x="14837" y="11596"/>
                  </a:cubicBezTo>
                  <a:cubicBezTo>
                    <a:pt x="14837" y="11596"/>
                    <a:pt x="14837" y="12051"/>
                    <a:pt x="14682" y="11596"/>
                  </a:cubicBezTo>
                  <a:cubicBezTo>
                    <a:pt x="14682" y="11368"/>
                    <a:pt x="14682" y="11368"/>
                    <a:pt x="13757" y="11368"/>
                  </a:cubicBezTo>
                  <a:cubicBezTo>
                    <a:pt x="12985" y="11596"/>
                    <a:pt x="12985" y="11368"/>
                    <a:pt x="12985" y="10686"/>
                  </a:cubicBezTo>
                  <a:cubicBezTo>
                    <a:pt x="12985" y="10004"/>
                    <a:pt x="12985" y="9095"/>
                    <a:pt x="12831" y="9095"/>
                  </a:cubicBezTo>
                  <a:cubicBezTo>
                    <a:pt x="12368" y="9095"/>
                    <a:pt x="12368" y="9095"/>
                    <a:pt x="12368" y="9095"/>
                  </a:cubicBezTo>
                  <a:cubicBezTo>
                    <a:pt x="12368" y="9095"/>
                    <a:pt x="12368" y="8867"/>
                    <a:pt x="12368" y="8185"/>
                  </a:cubicBezTo>
                  <a:cubicBezTo>
                    <a:pt x="12522" y="7048"/>
                    <a:pt x="12522" y="6366"/>
                    <a:pt x="12368" y="7048"/>
                  </a:cubicBezTo>
                  <a:cubicBezTo>
                    <a:pt x="11905" y="7503"/>
                    <a:pt x="12060" y="5912"/>
                    <a:pt x="11597" y="5684"/>
                  </a:cubicBezTo>
                  <a:cubicBezTo>
                    <a:pt x="11134" y="5229"/>
                    <a:pt x="11134" y="4547"/>
                    <a:pt x="10671" y="5002"/>
                  </a:cubicBezTo>
                  <a:cubicBezTo>
                    <a:pt x="9900" y="5684"/>
                    <a:pt x="9437" y="5002"/>
                    <a:pt x="8357" y="5229"/>
                  </a:cubicBezTo>
                  <a:cubicBezTo>
                    <a:pt x="7431" y="5684"/>
                    <a:pt x="7431" y="5684"/>
                    <a:pt x="6968" y="5002"/>
                  </a:cubicBezTo>
                  <a:cubicBezTo>
                    <a:pt x="6660" y="4320"/>
                    <a:pt x="6505" y="3865"/>
                    <a:pt x="6505" y="3638"/>
                  </a:cubicBezTo>
                  <a:cubicBezTo>
                    <a:pt x="6197" y="3638"/>
                    <a:pt x="6505" y="3183"/>
                    <a:pt x="6505" y="3183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6" name="Freeform 51"/>
            <p:cNvSpPr/>
            <p:nvPr/>
          </p:nvSpPr>
          <p:spPr>
            <a:xfrm>
              <a:off x="12885884" y="3894101"/>
              <a:ext cx="591127" cy="29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12" extrusionOk="0">
                  <a:moveTo>
                    <a:pt x="3265" y="4321"/>
                  </a:moveTo>
                  <a:cubicBezTo>
                    <a:pt x="4772" y="5260"/>
                    <a:pt x="1005" y="8077"/>
                    <a:pt x="1758" y="9016"/>
                  </a:cubicBezTo>
                  <a:cubicBezTo>
                    <a:pt x="2512" y="9486"/>
                    <a:pt x="3767" y="11834"/>
                    <a:pt x="4019" y="9486"/>
                  </a:cubicBezTo>
                  <a:cubicBezTo>
                    <a:pt x="4772" y="7608"/>
                    <a:pt x="4521" y="9486"/>
                    <a:pt x="6028" y="10895"/>
                  </a:cubicBezTo>
                  <a:cubicBezTo>
                    <a:pt x="7284" y="12303"/>
                    <a:pt x="8288" y="11834"/>
                    <a:pt x="7284" y="12303"/>
                  </a:cubicBezTo>
                  <a:cubicBezTo>
                    <a:pt x="6279" y="14182"/>
                    <a:pt x="6279" y="14651"/>
                    <a:pt x="5526" y="14651"/>
                  </a:cubicBezTo>
                  <a:cubicBezTo>
                    <a:pt x="5274" y="14182"/>
                    <a:pt x="5274" y="16999"/>
                    <a:pt x="4521" y="16060"/>
                  </a:cubicBezTo>
                  <a:cubicBezTo>
                    <a:pt x="3767" y="14651"/>
                    <a:pt x="3767" y="14651"/>
                    <a:pt x="3265" y="15590"/>
                  </a:cubicBezTo>
                  <a:cubicBezTo>
                    <a:pt x="3014" y="16060"/>
                    <a:pt x="3014" y="15590"/>
                    <a:pt x="2512" y="16999"/>
                  </a:cubicBezTo>
                  <a:cubicBezTo>
                    <a:pt x="2260" y="17468"/>
                    <a:pt x="2512" y="16060"/>
                    <a:pt x="2260" y="16060"/>
                  </a:cubicBezTo>
                  <a:cubicBezTo>
                    <a:pt x="1507" y="15590"/>
                    <a:pt x="251" y="15590"/>
                    <a:pt x="251" y="16060"/>
                  </a:cubicBezTo>
                  <a:cubicBezTo>
                    <a:pt x="251" y="17468"/>
                    <a:pt x="0" y="16060"/>
                    <a:pt x="0" y="17468"/>
                  </a:cubicBezTo>
                  <a:cubicBezTo>
                    <a:pt x="0" y="19816"/>
                    <a:pt x="2512" y="18408"/>
                    <a:pt x="2512" y="18877"/>
                  </a:cubicBezTo>
                  <a:cubicBezTo>
                    <a:pt x="3014" y="20286"/>
                    <a:pt x="4019" y="17468"/>
                    <a:pt x="4521" y="18877"/>
                  </a:cubicBezTo>
                  <a:cubicBezTo>
                    <a:pt x="4772" y="21225"/>
                    <a:pt x="5274" y="19816"/>
                    <a:pt x="5526" y="20286"/>
                  </a:cubicBezTo>
                  <a:cubicBezTo>
                    <a:pt x="6028" y="21225"/>
                    <a:pt x="6028" y="18877"/>
                    <a:pt x="7284" y="19816"/>
                  </a:cubicBezTo>
                  <a:cubicBezTo>
                    <a:pt x="8288" y="20286"/>
                    <a:pt x="8037" y="18877"/>
                    <a:pt x="8791" y="19816"/>
                  </a:cubicBezTo>
                  <a:cubicBezTo>
                    <a:pt x="10298" y="18877"/>
                    <a:pt x="8037" y="16999"/>
                    <a:pt x="9795" y="16060"/>
                  </a:cubicBezTo>
                  <a:cubicBezTo>
                    <a:pt x="11302" y="15590"/>
                    <a:pt x="10549" y="14182"/>
                    <a:pt x="11302" y="14182"/>
                  </a:cubicBezTo>
                  <a:cubicBezTo>
                    <a:pt x="12558" y="14651"/>
                    <a:pt x="12056" y="11834"/>
                    <a:pt x="12558" y="14182"/>
                  </a:cubicBezTo>
                  <a:cubicBezTo>
                    <a:pt x="12809" y="16060"/>
                    <a:pt x="13312" y="14182"/>
                    <a:pt x="13563" y="14651"/>
                  </a:cubicBezTo>
                  <a:cubicBezTo>
                    <a:pt x="14316" y="15590"/>
                    <a:pt x="14316" y="14182"/>
                    <a:pt x="14819" y="11834"/>
                  </a:cubicBezTo>
                  <a:cubicBezTo>
                    <a:pt x="15070" y="10425"/>
                    <a:pt x="17330" y="12303"/>
                    <a:pt x="17833" y="9486"/>
                  </a:cubicBezTo>
                  <a:cubicBezTo>
                    <a:pt x="18084" y="8077"/>
                    <a:pt x="20093" y="7608"/>
                    <a:pt x="20847" y="6668"/>
                  </a:cubicBezTo>
                  <a:cubicBezTo>
                    <a:pt x="21349" y="5729"/>
                    <a:pt x="21349" y="6668"/>
                    <a:pt x="21600" y="5260"/>
                  </a:cubicBezTo>
                  <a:cubicBezTo>
                    <a:pt x="20847" y="2912"/>
                    <a:pt x="20093" y="4321"/>
                    <a:pt x="19842" y="2912"/>
                  </a:cubicBezTo>
                  <a:cubicBezTo>
                    <a:pt x="19842" y="1503"/>
                    <a:pt x="18084" y="1503"/>
                    <a:pt x="15572" y="1503"/>
                  </a:cubicBezTo>
                  <a:cubicBezTo>
                    <a:pt x="12558" y="1034"/>
                    <a:pt x="12558" y="2442"/>
                    <a:pt x="11805" y="1503"/>
                  </a:cubicBezTo>
                  <a:cubicBezTo>
                    <a:pt x="11302" y="1034"/>
                    <a:pt x="10298" y="-375"/>
                    <a:pt x="9042" y="95"/>
                  </a:cubicBezTo>
                  <a:cubicBezTo>
                    <a:pt x="7535" y="1034"/>
                    <a:pt x="8791" y="4321"/>
                    <a:pt x="8037" y="3851"/>
                  </a:cubicBezTo>
                  <a:cubicBezTo>
                    <a:pt x="7284" y="2912"/>
                    <a:pt x="5526" y="1503"/>
                    <a:pt x="4521" y="1503"/>
                  </a:cubicBezTo>
                  <a:cubicBezTo>
                    <a:pt x="3265" y="2442"/>
                    <a:pt x="3265" y="3851"/>
                    <a:pt x="3265" y="4321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7" name="Freeform 52"/>
            <p:cNvSpPr/>
            <p:nvPr/>
          </p:nvSpPr>
          <p:spPr>
            <a:xfrm>
              <a:off x="12774598" y="4054986"/>
              <a:ext cx="429105" cy="33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0783" extrusionOk="0">
                  <a:moveTo>
                    <a:pt x="10190" y="3888"/>
                  </a:moveTo>
                  <a:cubicBezTo>
                    <a:pt x="8503" y="4752"/>
                    <a:pt x="8840" y="3456"/>
                    <a:pt x="8503" y="3456"/>
                  </a:cubicBezTo>
                  <a:cubicBezTo>
                    <a:pt x="7828" y="3456"/>
                    <a:pt x="8503" y="2592"/>
                    <a:pt x="8840" y="2160"/>
                  </a:cubicBezTo>
                  <a:cubicBezTo>
                    <a:pt x="9515" y="1296"/>
                    <a:pt x="9515" y="1296"/>
                    <a:pt x="8840" y="1296"/>
                  </a:cubicBezTo>
                  <a:cubicBezTo>
                    <a:pt x="8840" y="1296"/>
                    <a:pt x="8840" y="0"/>
                    <a:pt x="8503" y="0"/>
                  </a:cubicBezTo>
                  <a:cubicBezTo>
                    <a:pt x="7828" y="0"/>
                    <a:pt x="8503" y="864"/>
                    <a:pt x="7490" y="1296"/>
                  </a:cubicBezTo>
                  <a:cubicBezTo>
                    <a:pt x="5803" y="2160"/>
                    <a:pt x="5803" y="864"/>
                    <a:pt x="5803" y="1296"/>
                  </a:cubicBezTo>
                  <a:cubicBezTo>
                    <a:pt x="4791" y="2160"/>
                    <a:pt x="5803" y="3888"/>
                    <a:pt x="4791" y="3888"/>
                  </a:cubicBezTo>
                  <a:cubicBezTo>
                    <a:pt x="3103" y="3888"/>
                    <a:pt x="4791" y="3888"/>
                    <a:pt x="3778" y="6048"/>
                  </a:cubicBezTo>
                  <a:cubicBezTo>
                    <a:pt x="3103" y="7344"/>
                    <a:pt x="2765" y="7344"/>
                    <a:pt x="1753" y="6912"/>
                  </a:cubicBezTo>
                  <a:cubicBezTo>
                    <a:pt x="741" y="6912"/>
                    <a:pt x="-272" y="8640"/>
                    <a:pt x="66" y="8640"/>
                  </a:cubicBezTo>
                  <a:cubicBezTo>
                    <a:pt x="741" y="8640"/>
                    <a:pt x="1078" y="8640"/>
                    <a:pt x="1078" y="9504"/>
                  </a:cubicBezTo>
                  <a:cubicBezTo>
                    <a:pt x="1078" y="10800"/>
                    <a:pt x="1753" y="9504"/>
                    <a:pt x="2091" y="9936"/>
                  </a:cubicBezTo>
                  <a:cubicBezTo>
                    <a:pt x="2765" y="10800"/>
                    <a:pt x="1753" y="11664"/>
                    <a:pt x="2091" y="12960"/>
                  </a:cubicBezTo>
                  <a:cubicBezTo>
                    <a:pt x="3103" y="14256"/>
                    <a:pt x="2765" y="14256"/>
                    <a:pt x="1753" y="15984"/>
                  </a:cubicBezTo>
                  <a:cubicBezTo>
                    <a:pt x="1078" y="17712"/>
                    <a:pt x="1078" y="18144"/>
                    <a:pt x="1078" y="19008"/>
                  </a:cubicBezTo>
                  <a:cubicBezTo>
                    <a:pt x="1753" y="20304"/>
                    <a:pt x="2091" y="20304"/>
                    <a:pt x="2091" y="19008"/>
                  </a:cubicBezTo>
                  <a:cubicBezTo>
                    <a:pt x="2765" y="18144"/>
                    <a:pt x="3103" y="18144"/>
                    <a:pt x="4453" y="18144"/>
                  </a:cubicBezTo>
                  <a:cubicBezTo>
                    <a:pt x="4791" y="17712"/>
                    <a:pt x="5465" y="19008"/>
                    <a:pt x="5465" y="19008"/>
                  </a:cubicBezTo>
                  <a:cubicBezTo>
                    <a:pt x="5803" y="19008"/>
                    <a:pt x="5465" y="17712"/>
                    <a:pt x="5803" y="16848"/>
                  </a:cubicBezTo>
                  <a:cubicBezTo>
                    <a:pt x="6815" y="15984"/>
                    <a:pt x="7490" y="17712"/>
                    <a:pt x="7828" y="16848"/>
                  </a:cubicBezTo>
                  <a:cubicBezTo>
                    <a:pt x="8503" y="15984"/>
                    <a:pt x="7490" y="15552"/>
                    <a:pt x="7828" y="14688"/>
                  </a:cubicBezTo>
                  <a:cubicBezTo>
                    <a:pt x="8840" y="14256"/>
                    <a:pt x="8503" y="12096"/>
                    <a:pt x="10190" y="12960"/>
                  </a:cubicBezTo>
                  <a:cubicBezTo>
                    <a:pt x="11540" y="13392"/>
                    <a:pt x="10528" y="14256"/>
                    <a:pt x="10528" y="14688"/>
                  </a:cubicBezTo>
                  <a:cubicBezTo>
                    <a:pt x="10866" y="15552"/>
                    <a:pt x="11540" y="13392"/>
                    <a:pt x="11540" y="15984"/>
                  </a:cubicBezTo>
                  <a:cubicBezTo>
                    <a:pt x="10866" y="20304"/>
                    <a:pt x="11540" y="21600"/>
                    <a:pt x="12553" y="20304"/>
                  </a:cubicBezTo>
                  <a:cubicBezTo>
                    <a:pt x="13565" y="19440"/>
                    <a:pt x="14578" y="19440"/>
                    <a:pt x="14578" y="19008"/>
                  </a:cubicBezTo>
                  <a:cubicBezTo>
                    <a:pt x="14578" y="18144"/>
                    <a:pt x="15253" y="18144"/>
                    <a:pt x="15590" y="17712"/>
                  </a:cubicBezTo>
                  <a:cubicBezTo>
                    <a:pt x="16265" y="16848"/>
                    <a:pt x="17953" y="16848"/>
                    <a:pt x="17278" y="17712"/>
                  </a:cubicBezTo>
                  <a:cubicBezTo>
                    <a:pt x="16603" y="19008"/>
                    <a:pt x="17278" y="19008"/>
                    <a:pt x="18291" y="17712"/>
                  </a:cubicBezTo>
                  <a:cubicBezTo>
                    <a:pt x="19303" y="16848"/>
                    <a:pt x="20315" y="17712"/>
                    <a:pt x="19978" y="18144"/>
                  </a:cubicBezTo>
                  <a:cubicBezTo>
                    <a:pt x="20990" y="18144"/>
                    <a:pt x="21328" y="17712"/>
                    <a:pt x="20990" y="16848"/>
                  </a:cubicBezTo>
                  <a:cubicBezTo>
                    <a:pt x="19978" y="15984"/>
                    <a:pt x="20990" y="14688"/>
                    <a:pt x="20315" y="14256"/>
                  </a:cubicBezTo>
                  <a:cubicBezTo>
                    <a:pt x="19978" y="13392"/>
                    <a:pt x="20315" y="12960"/>
                    <a:pt x="20315" y="12096"/>
                  </a:cubicBezTo>
                  <a:cubicBezTo>
                    <a:pt x="19978" y="11664"/>
                    <a:pt x="18291" y="10800"/>
                    <a:pt x="18291" y="12096"/>
                  </a:cubicBezTo>
                  <a:cubicBezTo>
                    <a:pt x="18291" y="12960"/>
                    <a:pt x="17278" y="11664"/>
                    <a:pt x="17953" y="9936"/>
                  </a:cubicBezTo>
                  <a:cubicBezTo>
                    <a:pt x="17953" y="9504"/>
                    <a:pt x="16603" y="9504"/>
                    <a:pt x="17278" y="8208"/>
                  </a:cubicBezTo>
                  <a:cubicBezTo>
                    <a:pt x="16265" y="7344"/>
                    <a:pt x="16603" y="8640"/>
                    <a:pt x="15253" y="8208"/>
                  </a:cubicBezTo>
                  <a:cubicBezTo>
                    <a:pt x="13565" y="7344"/>
                    <a:pt x="13565" y="9504"/>
                    <a:pt x="13228" y="8640"/>
                  </a:cubicBezTo>
                  <a:cubicBezTo>
                    <a:pt x="12553" y="8208"/>
                    <a:pt x="12216" y="9504"/>
                    <a:pt x="11540" y="7344"/>
                  </a:cubicBezTo>
                  <a:cubicBezTo>
                    <a:pt x="10866" y="6048"/>
                    <a:pt x="9515" y="8640"/>
                    <a:pt x="8840" y="7344"/>
                  </a:cubicBezTo>
                  <a:cubicBezTo>
                    <a:pt x="8840" y="6912"/>
                    <a:pt x="5465" y="8208"/>
                    <a:pt x="5465" y="6048"/>
                  </a:cubicBezTo>
                  <a:cubicBezTo>
                    <a:pt x="5465" y="4752"/>
                    <a:pt x="5803" y="6048"/>
                    <a:pt x="5803" y="4752"/>
                  </a:cubicBezTo>
                  <a:cubicBezTo>
                    <a:pt x="5803" y="3888"/>
                    <a:pt x="7490" y="3888"/>
                    <a:pt x="8503" y="4752"/>
                  </a:cubicBezTo>
                  <a:cubicBezTo>
                    <a:pt x="8840" y="4752"/>
                    <a:pt x="8503" y="6048"/>
                    <a:pt x="8840" y="5616"/>
                  </a:cubicBezTo>
                  <a:cubicBezTo>
                    <a:pt x="9515" y="3888"/>
                    <a:pt x="9515" y="4752"/>
                    <a:pt x="10190" y="3888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8" name="Freeform 53"/>
            <p:cNvSpPr/>
            <p:nvPr/>
          </p:nvSpPr>
          <p:spPr>
            <a:xfrm>
              <a:off x="15643910" y="5213181"/>
              <a:ext cx="105775" cy="24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9" h="18905" extrusionOk="0">
                  <a:moveTo>
                    <a:pt x="3042" y="5444"/>
                  </a:moveTo>
                  <a:cubicBezTo>
                    <a:pt x="9395" y="2283"/>
                    <a:pt x="11936" y="1229"/>
                    <a:pt x="13206" y="702"/>
                  </a:cubicBezTo>
                  <a:cubicBezTo>
                    <a:pt x="15748" y="702"/>
                    <a:pt x="15748" y="-878"/>
                    <a:pt x="17018" y="702"/>
                  </a:cubicBezTo>
                  <a:cubicBezTo>
                    <a:pt x="20830" y="2283"/>
                    <a:pt x="17018" y="2283"/>
                    <a:pt x="19559" y="3863"/>
                  </a:cubicBezTo>
                  <a:cubicBezTo>
                    <a:pt x="19559" y="4917"/>
                    <a:pt x="17018" y="6498"/>
                    <a:pt x="15748" y="10712"/>
                  </a:cubicBezTo>
                  <a:cubicBezTo>
                    <a:pt x="13206" y="15454"/>
                    <a:pt x="9395" y="13873"/>
                    <a:pt x="9395" y="17034"/>
                  </a:cubicBezTo>
                  <a:cubicBezTo>
                    <a:pt x="9395" y="20722"/>
                    <a:pt x="8124" y="18088"/>
                    <a:pt x="5583" y="16507"/>
                  </a:cubicBezTo>
                  <a:cubicBezTo>
                    <a:pt x="5583" y="14927"/>
                    <a:pt x="3042" y="16507"/>
                    <a:pt x="1771" y="12820"/>
                  </a:cubicBezTo>
                  <a:cubicBezTo>
                    <a:pt x="-770" y="10712"/>
                    <a:pt x="-770" y="9132"/>
                    <a:pt x="3042" y="544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9" name="Freeform 54"/>
            <p:cNvSpPr/>
            <p:nvPr/>
          </p:nvSpPr>
          <p:spPr>
            <a:xfrm>
              <a:off x="15887523" y="3909862"/>
              <a:ext cx="343350" cy="407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0" extrusionOk="0">
                  <a:moveTo>
                    <a:pt x="0" y="12039"/>
                  </a:moveTo>
                  <a:cubicBezTo>
                    <a:pt x="0" y="12748"/>
                    <a:pt x="432" y="13810"/>
                    <a:pt x="1296" y="13102"/>
                  </a:cubicBezTo>
                  <a:cubicBezTo>
                    <a:pt x="1728" y="12748"/>
                    <a:pt x="3888" y="13810"/>
                    <a:pt x="3024" y="14872"/>
                  </a:cubicBezTo>
                  <a:cubicBezTo>
                    <a:pt x="3024" y="15934"/>
                    <a:pt x="1728" y="16643"/>
                    <a:pt x="2592" y="16997"/>
                  </a:cubicBezTo>
                  <a:cubicBezTo>
                    <a:pt x="3024" y="17705"/>
                    <a:pt x="1728" y="16997"/>
                    <a:pt x="1728" y="18059"/>
                  </a:cubicBezTo>
                  <a:cubicBezTo>
                    <a:pt x="1296" y="19121"/>
                    <a:pt x="0" y="19121"/>
                    <a:pt x="1728" y="19121"/>
                  </a:cubicBezTo>
                  <a:cubicBezTo>
                    <a:pt x="3024" y="19830"/>
                    <a:pt x="432" y="19830"/>
                    <a:pt x="2592" y="20184"/>
                  </a:cubicBezTo>
                  <a:cubicBezTo>
                    <a:pt x="3888" y="20184"/>
                    <a:pt x="2592" y="21600"/>
                    <a:pt x="3888" y="20892"/>
                  </a:cubicBezTo>
                  <a:cubicBezTo>
                    <a:pt x="4752" y="20184"/>
                    <a:pt x="3888" y="19121"/>
                    <a:pt x="5184" y="20184"/>
                  </a:cubicBezTo>
                  <a:cubicBezTo>
                    <a:pt x="6048" y="20892"/>
                    <a:pt x="6048" y="20892"/>
                    <a:pt x="6048" y="20184"/>
                  </a:cubicBezTo>
                  <a:cubicBezTo>
                    <a:pt x="6480" y="19830"/>
                    <a:pt x="7344" y="20184"/>
                    <a:pt x="7776" y="20184"/>
                  </a:cubicBezTo>
                  <a:cubicBezTo>
                    <a:pt x="7776" y="19830"/>
                    <a:pt x="7776" y="19121"/>
                    <a:pt x="9072" y="18767"/>
                  </a:cubicBezTo>
                  <a:cubicBezTo>
                    <a:pt x="11232" y="18059"/>
                    <a:pt x="11664" y="18767"/>
                    <a:pt x="12960" y="18059"/>
                  </a:cubicBezTo>
                  <a:cubicBezTo>
                    <a:pt x="13824" y="18059"/>
                    <a:pt x="12528" y="17705"/>
                    <a:pt x="13824" y="16997"/>
                  </a:cubicBezTo>
                  <a:cubicBezTo>
                    <a:pt x="12960" y="16643"/>
                    <a:pt x="12960" y="16997"/>
                    <a:pt x="11664" y="15934"/>
                  </a:cubicBezTo>
                  <a:cubicBezTo>
                    <a:pt x="11232" y="14872"/>
                    <a:pt x="10368" y="15226"/>
                    <a:pt x="10368" y="14872"/>
                  </a:cubicBezTo>
                  <a:cubicBezTo>
                    <a:pt x="9936" y="14164"/>
                    <a:pt x="11232" y="15226"/>
                    <a:pt x="10368" y="13810"/>
                  </a:cubicBezTo>
                  <a:cubicBezTo>
                    <a:pt x="10368" y="12039"/>
                    <a:pt x="11232" y="13102"/>
                    <a:pt x="11664" y="12039"/>
                  </a:cubicBezTo>
                  <a:cubicBezTo>
                    <a:pt x="12528" y="10977"/>
                    <a:pt x="12528" y="12748"/>
                    <a:pt x="14256" y="10977"/>
                  </a:cubicBezTo>
                  <a:cubicBezTo>
                    <a:pt x="16416" y="9915"/>
                    <a:pt x="17280" y="8852"/>
                    <a:pt x="17712" y="8852"/>
                  </a:cubicBezTo>
                  <a:cubicBezTo>
                    <a:pt x="18576" y="8852"/>
                    <a:pt x="18576" y="7082"/>
                    <a:pt x="18576" y="6728"/>
                  </a:cubicBezTo>
                  <a:cubicBezTo>
                    <a:pt x="18576" y="6020"/>
                    <a:pt x="17712" y="6020"/>
                    <a:pt x="18576" y="4957"/>
                  </a:cubicBezTo>
                  <a:cubicBezTo>
                    <a:pt x="19872" y="3895"/>
                    <a:pt x="19872" y="3187"/>
                    <a:pt x="20304" y="2833"/>
                  </a:cubicBezTo>
                  <a:cubicBezTo>
                    <a:pt x="21168" y="2833"/>
                    <a:pt x="21168" y="3187"/>
                    <a:pt x="21600" y="2833"/>
                  </a:cubicBezTo>
                  <a:cubicBezTo>
                    <a:pt x="21168" y="2125"/>
                    <a:pt x="21168" y="2125"/>
                    <a:pt x="21168" y="2125"/>
                  </a:cubicBezTo>
                  <a:cubicBezTo>
                    <a:pt x="21168" y="1062"/>
                    <a:pt x="21168" y="2125"/>
                    <a:pt x="20304" y="1770"/>
                  </a:cubicBezTo>
                  <a:cubicBezTo>
                    <a:pt x="19872" y="1062"/>
                    <a:pt x="20304" y="708"/>
                    <a:pt x="19008" y="0"/>
                  </a:cubicBezTo>
                  <a:cubicBezTo>
                    <a:pt x="17712" y="0"/>
                    <a:pt x="19008" y="2833"/>
                    <a:pt x="17712" y="2125"/>
                  </a:cubicBezTo>
                  <a:cubicBezTo>
                    <a:pt x="16416" y="2125"/>
                    <a:pt x="17280" y="3187"/>
                    <a:pt x="15552" y="3895"/>
                  </a:cubicBezTo>
                  <a:cubicBezTo>
                    <a:pt x="15120" y="4249"/>
                    <a:pt x="15552" y="3895"/>
                    <a:pt x="14256" y="3895"/>
                  </a:cubicBezTo>
                  <a:cubicBezTo>
                    <a:pt x="13824" y="4249"/>
                    <a:pt x="12528" y="3187"/>
                    <a:pt x="12528" y="4249"/>
                  </a:cubicBezTo>
                  <a:cubicBezTo>
                    <a:pt x="12528" y="5311"/>
                    <a:pt x="13824" y="5311"/>
                    <a:pt x="12960" y="6020"/>
                  </a:cubicBezTo>
                  <a:cubicBezTo>
                    <a:pt x="12528" y="6728"/>
                    <a:pt x="12528" y="6020"/>
                    <a:pt x="11664" y="6020"/>
                  </a:cubicBezTo>
                  <a:cubicBezTo>
                    <a:pt x="11232" y="6728"/>
                    <a:pt x="10368" y="6020"/>
                    <a:pt x="9936" y="6020"/>
                  </a:cubicBezTo>
                  <a:cubicBezTo>
                    <a:pt x="9072" y="6020"/>
                    <a:pt x="9072" y="4249"/>
                    <a:pt x="8640" y="4957"/>
                  </a:cubicBezTo>
                  <a:cubicBezTo>
                    <a:pt x="7776" y="5311"/>
                    <a:pt x="8640" y="4957"/>
                    <a:pt x="7776" y="5311"/>
                  </a:cubicBezTo>
                  <a:cubicBezTo>
                    <a:pt x="7344" y="6020"/>
                    <a:pt x="7776" y="6020"/>
                    <a:pt x="7344" y="6728"/>
                  </a:cubicBezTo>
                  <a:cubicBezTo>
                    <a:pt x="6480" y="7082"/>
                    <a:pt x="6048" y="8144"/>
                    <a:pt x="5184" y="8144"/>
                  </a:cubicBezTo>
                  <a:cubicBezTo>
                    <a:pt x="3888" y="8144"/>
                    <a:pt x="4752" y="8852"/>
                    <a:pt x="3888" y="8852"/>
                  </a:cubicBezTo>
                  <a:cubicBezTo>
                    <a:pt x="3024" y="8852"/>
                    <a:pt x="3888" y="9207"/>
                    <a:pt x="3024" y="9207"/>
                  </a:cubicBezTo>
                  <a:cubicBezTo>
                    <a:pt x="1728" y="9915"/>
                    <a:pt x="2592" y="9915"/>
                    <a:pt x="1728" y="9915"/>
                  </a:cubicBezTo>
                  <a:cubicBezTo>
                    <a:pt x="1296" y="9915"/>
                    <a:pt x="432" y="10977"/>
                    <a:pt x="0" y="11685"/>
                  </a:cubicBezTo>
                  <a:cubicBezTo>
                    <a:pt x="0" y="12039"/>
                    <a:pt x="0" y="12039"/>
                    <a:pt x="0" y="12039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0" name="Freeform 55"/>
            <p:cNvSpPr/>
            <p:nvPr/>
          </p:nvSpPr>
          <p:spPr>
            <a:xfrm>
              <a:off x="15976012" y="4239043"/>
              <a:ext cx="194686" cy="32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extrusionOk="0">
                  <a:moveTo>
                    <a:pt x="3857" y="4050"/>
                  </a:moveTo>
                  <a:cubicBezTo>
                    <a:pt x="3857" y="4500"/>
                    <a:pt x="3857" y="4050"/>
                    <a:pt x="2314" y="4500"/>
                  </a:cubicBezTo>
                  <a:cubicBezTo>
                    <a:pt x="2314" y="5400"/>
                    <a:pt x="4629" y="6300"/>
                    <a:pt x="3857" y="6750"/>
                  </a:cubicBezTo>
                  <a:cubicBezTo>
                    <a:pt x="2314" y="7650"/>
                    <a:pt x="6171" y="7650"/>
                    <a:pt x="4629" y="9000"/>
                  </a:cubicBezTo>
                  <a:cubicBezTo>
                    <a:pt x="4629" y="9450"/>
                    <a:pt x="4629" y="8100"/>
                    <a:pt x="3857" y="8100"/>
                  </a:cubicBezTo>
                  <a:cubicBezTo>
                    <a:pt x="1543" y="8100"/>
                    <a:pt x="1543" y="8100"/>
                    <a:pt x="1543" y="8100"/>
                  </a:cubicBezTo>
                  <a:cubicBezTo>
                    <a:pt x="2314" y="9000"/>
                    <a:pt x="1543" y="9000"/>
                    <a:pt x="1543" y="9000"/>
                  </a:cubicBezTo>
                  <a:cubicBezTo>
                    <a:pt x="0" y="8100"/>
                    <a:pt x="0" y="9450"/>
                    <a:pt x="0" y="9450"/>
                  </a:cubicBezTo>
                  <a:cubicBezTo>
                    <a:pt x="1543" y="10350"/>
                    <a:pt x="2314" y="9000"/>
                    <a:pt x="2314" y="10350"/>
                  </a:cubicBezTo>
                  <a:cubicBezTo>
                    <a:pt x="2314" y="11250"/>
                    <a:pt x="2314" y="12600"/>
                    <a:pt x="2314" y="12600"/>
                  </a:cubicBezTo>
                  <a:cubicBezTo>
                    <a:pt x="3857" y="13050"/>
                    <a:pt x="2314" y="13050"/>
                    <a:pt x="3857" y="13950"/>
                  </a:cubicBezTo>
                  <a:cubicBezTo>
                    <a:pt x="4629" y="14400"/>
                    <a:pt x="2314" y="13950"/>
                    <a:pt x="2314" y="15300"/>
                  </a:cubicBezTo>
                  <a:cubicBezTo>
                    <a:pt x="1543" y="16650"/>
                    <a:pt x="0" y="17550"/>
                    <a:pt x="1543" y="17550"/>
                  </a:cubicBezTo>
                  <a:cubicBezTo>
                    <a:pt x="1543" y="18000"/>
                    <a:pt x="1543" y="18000"/>
                    <a:pt x="1543" y="18900"/>
                  </a:cubicBezTo>
                  <a:cubicBezTo>
                    <a:pt x="2314" y="19350"/>
                    <a:pt x="1543" y="18900"/>
                    <a:pt x="1543" y="19350"/>
                  </a:cubicBezTo>
                  <a:cubicBezTo>
                    <a:pt x="1543" y="20250"/>
                    <a:pt x="2314" y="19350"/>
                    <a:pt x="2314" y="20250"/>
                  </a:cubicBezTo>
                  <a:cubicBezTo>
                    <a:pt x="2314" y="21600"/>
                    <a:pt x="2314" y="21600"/>
                    <a:pt x="3857" y="20250"/>
                  </a:cubicBezTo>
                  <a:cubicBezTo>
                    <a:pt x="4629" y="18900"/>
                    <a:pt x="3857" y="21150"/>
                    <a:pt x="4629" y="21150"/>
                  </a:cubicBezTo>
                  <a:cubicBezTo>
                    <a:pt x="4629" y="21150"/>
                    <a:pt x="4629" y="20250"/>
                    <a:pt x="6171" y="19350"/>
                  </a:cubicBezTo>
                  <a:cubicBezTo>
                    <a:pt x="6943" y="18900"/>
                    <a:pt x="8486" y="18900"/>
                    <a:pt x="6943" y="19350"/>
                  </a:cubicBezTo>
                  <a:cubicBezTo>
                    <a:pt x="6171" y="20250"/>
                    <a:pt x="6943" y="21150"/>
                    <a:pt x="8486" y="20250"/>
                  </a:cubicBezTo>
                  <a:cubicBezTo>
                    <a:pt x="8486" y="19350"/>
                    <a:pt x="8486" y="19350"/>
                    <a:pt x="8486" y="19350"/>
                  </a:cubicBezTo>
                  <a:cubicBezTo>
                    <a:pt x="8486" y="18900"/>
                    <a:pt x="8486" y="18000"/>
                    <a:pt x="8486" y="18900"/>
                  </a:cubicBezTo>
                  <a:cubicBezTo>
                    <a:pt x="10029" y="19350"/>
                    <a:pt x="10029" y="19350"/>
                    <a:pt x="10029" y="19350"/>
                  </a:cubicBezTo>
                  <a:cubicBezTo>
                    <a:pt x="10800" y="18900"/>
                    <a:pt x="8486" y="18900"/>
                    <a:pt x="10029" y="18000"/>
                  </a:cubicBezTo>
                  <a:cubicBezTo>
                    <a:pt x="12343" y="18000"/>
                    <a:pt x="13114" y="18900"/>
                    <a:pt x="14657" y="18900"/>
                  </a:cubicBezTo>
                  <a:cubicBezTo>
                    <a:pt x="15429" y="18000"/>
                    <a:pt x="14657" y="18000"/>
                    <a:pt x="15429" y="17550"/>
                  </a:cubicBezTo>
                  <a:cubicBezTo>
                    <a:pt x="16971" y="17550"/>
                    <a:pt x="17743" y="18000"/>
                    <a:pt x="19286" y="17550"/>
                  </a:cubicBezTo>
                  <a:cubicBezTo>
                    <a:pt x="19286" y="16650"/>
                    <a:pt x="21600" y="14400"/>
                    <a:pt x="21600" y="13050"/>
                  </a:cubicBezTo>
                  <a:cubicBezTo>
                    <a:pt x="21600" y="11700"/>
                    <a:pt x="20057" y="13950"/>
                    <a:pt x="20057" y="12600"/>
                  </a:cubicBezTo>
                  <a:cubicBezTo>
                    <a:pt x="20057" y="10350"/>
                    <a:pt x="21600" y="10350"/>
                    <a:pt x="20057" y="9000"/>
                  </a:cubicBezTo>
                  <a:cubicBezTo>
                    <a:pt x="20057" y="6750"/>
                    <a:pt x="17743" y="4500"/>
                    <a:pt x="16971" y="3150"/>
                  </a:cubicBezTo>
                  <a:cubicBezTo>
                    <a:pt x="15429" y="1800"/>
                    <a:pt x="14657" y="450"/>
                    <a:pt x="14657" y="0"/>
                  </a:cubicBezTo>
                  <a:cubicBezTo>
                    <a:pt x="12343" y="450"/>
                    <a:pt x="14657" y="1350"/>
                    <a:pt x="13114" y="1350"/>
                  </a:cubicBezTo>
                  <a:cubicBezTo>
                    <a:pt x="10800" y="1800"/>
                    <a:pt x="10029" y="1350"/>
                    <a:pt x="6171" y="1800"/>
                  </a:cubicBezTo>
                  <a:cubicBezTo>
                    <a:pt x="3857" y="2700"/>
                    <a:pt x="3857" y="3150"/>
                    <a:pt x="3857" y="405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1" name="Freeform 56"/>
            <p:cNvSpPr/>
            <p:nvPr/>
          </p:nvSpPr>
          <p:spPr>
            <a:xfrm>
              <a:off x="15975403" y="4620939"/>
              <a:ext cx="50960" cy="2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5" h="14524" extrusionOk="0">
                  <a:moveTo>
                    <a:pt x="208" y="12150"/>
                  </a:moveTo>
                  <a:cubicBezTo>
                    <a:pt x="-2192" y="1350"/>
                    <a:pt x="17008" y="-2250"/>
                    <a:pt x="17008" y="1350"/>
                  </a:cubicBezTo>
                  <a:cubicBezTo>
                    <a:pt x="19408" y="8550"/>
                    <a:pt x="5008" y="19350"/>
                    <a:pt x="208" y="1215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2" name="Freeform 57"/>
            <p:cNvSpPr/>
            <p:nvPr/>
          </p:nvSpPr>
          <p:spPr>
            <a:xfrm>
              <a:off x="16144319" y="4532832"/>
              <a:ext cx="27981" cy="4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00" h="21600" extrusionOk="0">
                  <a:moveTo>
                    <a:pt x="0" y="21600"/>
                  </a:moveTo>
                  <a:cubicBezTo>
                    <a:pt x="0" y="21600"/>
                    <a:pt x="0" y="15429"/>
                    <a:pt x="0" y="9257"/>
                  </a:cubicBezTo>
                  <a:cubicBezTo>
                    <a:pt x="7200" y="6171"/>
                    <a:pt x="0" y="0"/>
                    <a:pt x="7200" y="0"/>
                  </a:cubicBezTo>
                  <a:cubicBezTo>
                    <a:pt x="21600" y="0"/>
                    <a:pt x="21600" y="6171"/>
                    <a:pt x="7200" y="9257"/>
                  </a:cubicBezTo>
                  <a:cubicBezTo>
                    <a:pt x="0" y="15429"/>
                    <a:pt x="72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3" name="Freeform 58"/>
            <p:cNvSpPr/>
            <p:nvPr/>
          </p:nvSpPr>
          <p:spPr>
            <a:xfrm>
              <a:off x="15969104" y="4540080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04" h="21600" extrusionOk="0">
                  <a:moveTo>
                    <a:pt x="1102" y="21600"/>
                  </a:moveTo>
                  <a:cubicBezTo>
                    <a:pt x="-4298" y="21600"/>
                    <a:pt x="11902" y="0"/>
                    <a:pt x="11902" y="0"/>
                  </a:cubicBezTo>
                  <a:cubicBezTo>
                    <a:pt x="17302" y="21600"/>
                    <a:pt x="1102" y="21600"/>
                    <a:pt x="1102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4" name="Freeform 59"/>
            <p:cNvSpPr/>
            <p:nvPr/>
          </p:nvSpPr>
          <p:spPr>
            <a:xfrm>
              <a:off x="15960450" y="4509996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9600" y="21600"/>
                  </a:moveTo>
                  <a:cubicBezTo>
                    <a:pt x="9600" y="14400"/>
                    <a:pt x="-12000" y="14400"/>
                    <a:pt x="9600" y="0"/>
                  </a:cubicBezTo>
                  <a:cubicBezTo>
                    <a:pt x="9600" y="14400"/>
                    <a:pt x="9600" y="14400"/>
                    <a:pt x="9600" y="14400"/>
                  </a:cubicBezTo>
                  <a:cubicBezTo>
                    <a:pt x="9600" y="21600"/>
                    <a:pt x="9600" y="21600"/>
                    <a:pt x="96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5" name="Freeform 60"/>
            <p:cNvSpPr/>
            <p:nvPr/>
          </p:nvSpPr>
          <p:spPr>
            <a:xfrm>
              <a:off x="15978840" y="4391417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6" name="Freeform 61"/>
            <p:cNvSpPr/>
            <p:nvPr/>
          </p:nvSpPr>
          <p:spPr>
            <a:xfrm>
              <a:off x="16102727" y="4509996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5400" y="21600"/>
                  </a:moveTo>
                  <a:cubicBezTo>
                    <a:pt x="-1800" y="21600"/>
                    <a:pt x="-1800" y="0"/>
                    <a:pt x="5400" y="0"/>
                  </a:cubicBezTo>
                  <a:cubicBezTo>
                    <a:pt x="19800" y="0"/>
                    <a:pt x="19800" y="14400"/>
                    <a:pt x="54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7" name="Freeform 62"/>
            <p:cNvSpPr/>
            <p:nvPr/>
          </p:nvSpPr>
          <p:spPr>
            <a:xfrm>
              <a:off x="16064676" y="4509996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14400"/>
                    <a:pt x="0" y="14400"/>
                    <a:pt x="0" y="0"/>
                  </a:cubicBezTo>
                  <a:cubicBezTo>
                    <a:pt x="0" y="0"/>
                    <a:pt x="21600" y="0"/>
                    <a:pt x="21600" y="144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8" name="Freeform 63"/>
            <p:cNvSpPr/>
            <p:nvPr/>
          </p:nvSpPr>
          <p:spPr>
            <a:xfrm>
              <a:off x="15990340" y="4561317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0"/>
                  </a:cubicBezTo>
                  <a:cubicBezTo>
                    <a:pt x="21600" y="0"/>
                    <a:pt x="21600" y="21600"/>
                    <a:pt x="216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9" name="Freeform 64"/>
            <p:cNvSpPr/>
            <p:nvPr/>
          </p:nvSpPr>
          <p:spPr>
            <a:xfrm>
              <a:off x="15979723" y="4301157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0"/>
                    <a:pt x="0" y="0"/>
                  </a:cubicBezTo>
                  <a:cubicBezTo>
                    <a:pt x="21600" y="0"/>
                    <a:pt x="21600" y="21600"/>
                    <a:pt x="216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0" name="Freeform 65"/>
            <p:cNvSpPr/>
            <p:nvPr/>
          </p:nvSpPr>
          <p:spPr>
            <a:xfrm>
              <a:off x="15025588" y="5577612"/>
              <a:ext cx="125686" cy="13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3" h="19943" extrusionOk="0">
                  <a:moveTo>
                    <a:pt x="1823" y="5028"/>
                  </a:moveTo>
                  <a:cubicBezTo>
                    <a:pt x="5063" y="1943"/>
                    <a:pt x="3983" y="4000"/>
                    <a:pt x="5063" y="1943"/>
                  </a:cubicBezTo>
                  <a:cubicBezTo>
                    <a:pt x="7223" y="914"/>
                    <a:pt x="7223" y="4000"/>
                    <a:pt x="8303" y="914"/>
                  </a:cubicBezTo>
                  <a:cubicBezTo>
                    <a:pt x="8303" y="-1143"/>
                    <a:pt x="10463" y="1943"/>
                    <a:pt x="11543" y="914"/>
                  </a:cubicBezTo>
                  <a:cubicBezTo>
                    <a:pt x="13703" y="-1143"/>
                    <a:pt x="14783" y="914"/>
                    <a:pt x="16943" y="914"/>
                  </a:cubicBezTo>
                  <a:cubicBezTo>
                    <a:pt x="16943" y="-1143"/>
                    <a:pt x="18023" y="914"/>
                    <a:pt x="18023" y="914"/>
                  </a:cubicBezTo>
                  <a:cubicBezTo>
                    <a:pt x="20183" y="914"/>
                    <a:pt x="20183" y="4000"/>
                    <a:pt x="20183" y="5028"/>
                  </a:cubicBezTo>
                  <a:cubicBezTo>
                    <a:pt x="18023" y="5028"/>
                    <a:pt x="16943" y="9143"/>
                    <a:pt x="16943" y="12228"/>
                  </a:cubicBezTo>
                  <a:cubicBezTo>
                    <a:pt x="16943" y="15314"/>
                    <a:pt x="13703" y="13257"/>
                    <a:pt x="11543" y="16343"/>
                  </a:cubicBezTo>
                  <a:cubicBezTo>
                    <a:pt x="11543" y="18400"/>
                    <a:pt x="10463" y="16343"/>
                    <a:pt x="8303" y="18400"/>
                  </a:cubicBezTo>
                  <a:cubicBezTo>
                    <a:pt x="8303" y="20457"/>
                    <a:pt x="7223" y="20457"/>
                    <a:pt x="7223" y="18400"/>
                  </a:cubicBezTo>
                  <a:cubicBezTo>
                    <a:pt x="5063" y="18400"/>
                    <a:pt x="5063" y="20457"/>
                    <a:pt x="1823" y="16343"/>
                  </a:cubicBezTo>
                  <a:cubicBezTo>
                    <a:pt x="-1417" y="15314"/>
                    <a:pt x="743" y="15314"/>
                    <a:pt x="743" y="12228"/>
                  </a:cubicBezTo>
                  <a:cubicBezTo>
                    <a:pt x="-1417" y="7086"/>
                    <a:pt x="1823" y="7086"/>
                    <a:pt x="1823" y="502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1" name="Freeform 66"/>
            <p:cNvSpPr/>
            <p:nvPr/>
          </p:nvSpPr>
          <p:spPr>
            <a:xfrm>
              <a:off x="13448690" y="6277857"/>
              <a:ext cx="120604" cy="263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651" extrusionOk="0">
                  <a:moveTo>
                    <a:pt x="4800" y="19980"/>
                  </a:moveTo>
                  <a:cubicBezTo>
                    <a:pt x="0" y="17280"/>
                    <a:pt x="1200" y="12420"/>
                    <a:pt x="0" y="9720"/>
                  </a:cubicBezTo>
                  <a:cubicBezTo>
                    <a:pt x="0" y="7560"/>
                    <a:pt x="1200" y="7560"/>
                    <a:pt x="1200" y="8100"/>
                  </a:cubicBezTo>
                  <a:cubicBezTo>
                    <a:pt x="1200" y="9180"/>
                    <a:pt x="1200" y="6480"/>
                    <a:pt x="1200" y="4860"/>
                  </a:cubicBezTo>
                  <a:cubicBezTo>
                    <a:pt x="1200" y="4320"/>
                    <a:pt x="3600" y="4320"/>
                    <a:pt x="3600" y="2160"/>
                  </a:cubicBezTo>
                  <a:cubicBezTo>
                    <a:pt x="3600" y="540"/>
                    <a:pt x="1200" y="540"/>
                    <a:pt x="1200" y="0"/>
                  </a:cubicBezTo>
                  <a:cubicBezTo>
                    <a:pt x="1200" y="0"/>
                    <a:pt x="4800" y="0"/>
                    <a:pt x="8400" y="540"/>
                  </a:cubicBezTo>
                  <a:cubicBezTo>
                    <a:pt x="10800" y="2160"/>
                    <a:pt x="10800" y="3240"/>
                    <a:pt x="13200" y="4860"/>
                  </a:cubicBezTo>
                  <a:cubicBezTo>
                    <a:pt x="15600" y="5940"/>
                    <a:pt x="15600" y="9180"/>
                    <a:pt x="18000" y="9720"/>
                  </a:cubicBezTo>
                  <a:cubicBezTo>
                    <a:pt x="20400" y="10800"/>
                    <a:pt x="18000" y="10800"/>
                    <a:pt x="20400" y="11340"/>
                  </a:cubicBezTo>
                  <a:cubicBezTo>
                    <a:pt x="21600" y="13500"/>
                    <a:pt x="21600" y="17280"/>
                    <a:pt x="15600" y="18360"/>
                  </a:cubicBezTo>
                  <a:cubicBezTo>
                    <a:pt x="13200" y="19980"/>
                    <a:pt x="8400" y="21600"/>
                    <a:pt x="4800" y="1998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2" name="Freeform 67"/>
            <p:cNvSpPr/>
            <p:nvPr/>
          </p:nvSpPr>
          <p:spPr>
            <a:xfrm>
              <a:off x="14128306" y="4983872"/>
              <a:ext cx="495554" cy="128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extrusionOk="0">
                  <a:moveTo>
                    <a:pt x="900" y="7544"/>
                  </a:moveTo>
                  <a:cubicBezTo>
                    <a:pt x="1800" y="7092"/>
                    <a:pt x="1200" y="7996"/>
                    <a:pt x="2100" y="7431"/>
                  </a:cubicBezTo>
                  <a:cubicBezTo>
                    <a:pt x="2700" y="6866"/>
                    <a:pt x="2100" y="7092"/>
                    <a:pt x="2100" y="6753"/>
                  </a:cubicBezTo>
                  <a:cubicBezTo>
                    <a:pt x="2100" y="5848"/>
                    <a:pt x="3000" y="7092"/>
                    <a:pt x="2700" y="5622"/>
                  </a:cubicBezTo>
                  <a:cubicBezTo>
                    <a:pt x="2700" y="4830"/>
                    <a:pt x="2700" y="5169"/>
                    <a:pt x="3600" y="5282"/>
                  </a:cubicBezTo>
                  <a:cubicBezTo>
                    <a:pt x="4500" y="5282"/>
                    <a:pt x="4500" y="5848"/>
                    <a:pt x="4800" y="4943"/>
                  </a:cubicBezTo>
                  <a:cubicBezTo>
                    <a:pt x="5400" y="4265"/>
                    <a:pt x="6900" y="4265"/>
                    <a:pt x="6000" y="3925"/>
                  </a:cubicBezTo>
                  <a:cubicBezTo>
                    <a:pt x="5400" y="3699"/>
                    <a:pt x="6300" y="3699"/>
                    <a:pt x="7200" y="3021"/>
                  </a:cubicBezTo>
                  <a:cubicBezTo>
                    <a:pt x="7800" y="2455"/>
                    <a:pt x="6900" y="2681"/>
                    <a:pt x="7200" y="2342"/>
                  </a:cubicBezTo>
                  <a:cubicBezTo>
                    <a:pt x="7200" y="2003"/>
                    <a:pt x="7200" y="2342"/>
                    <a:pt x="8100" y="2003"/>
                  </a:cubicBezTo>
                  <a:cubicBezTo>
                    <a:pt x="9000" y="1664"/>
                    <a:pt x="10500" y="1098"/>
                    <a:pt x="11400" y="1437"/>
                  </a:cubicBezTo>
                  <a:cubicBezTo>
                    <a:pt x="11700" y="1777"/>
                    <a:pt x="12300" y="1777"/>
                    <a:pt x="11400" y="1324"/>
                  </a:cubicBezTo>
                  <a:cubicBezTo>
                    <a:pt x="10800" y="985"/>
                    <a:pt x="12600" y="985"/>
                    <a:pt x="12300" y="420"/>
                  </a:cubicBezTo>
                  <a:cubicBezTo>
                    <a:pt x="12600" y="193"/>
                    <a:pt x="12300" y="-259"/>
                    <a:pt x="13800" y="193"/>
                  </a:cubicBezTo>
                  <a:cubicBezTo>
                    <a:pt x="15000" y="533"/>
                    <a:pt x="14100" y="1324"/>
                    <a:pt x="15000" y="1098"/>
                  </a:cubicBezTo>
                  <a:cubicBezTo>
                    <a:pt x="15600" y="985"/>
                    <a:pt x="15900" y="1324"/>
                    <a:pt x="15600" y="1437"/>
                  </a:cubicBezTo>
                  <a:cubicBezTo>
                    <a:pt x="15000" y="1664"/>
                    <a:pt x="15900" y="1777"/>
                    <a:pt x="15600" y="2342"/>
                  </a:cubicBezTo>
                  <a:cubicBezTo>
                    <a:pt x="15000" y="2907"/>
                    <a:pt x="15900" y="3247"/>
                    <a:pt x="15600" y="3247"/>
                  </a:cubicBezTo>
                  <a:cubicBezTo>
                    <a:pt x="14700" y="3247"/>
                    <a:pt x="15000" y="3586"/>
                    <a:pt x="14700" y="3360"/>
                  </a:cubicBezTo>
                  <a:cubicBezTo>
                    <a:pt x="14100" y="3360"/>
                    <a:pt x="14700" y="3699"/>
                    <a:pt x="13800" y="3699"/>
                  </a:cubicBezTo>
                  <a:cubicBezTo>
                    <a:pt x="12600" y="3925"/>
                    <a:pt x="13800" y="4265"/>
                    <a:pt x="13200" y="4378"/>
                  </a:cubicBezTo>
                  <a:cubicBezTo>
                    <a:pt x="11700" y="4604"/>
                    <a:pt x="13800" y="4943"/>
                    <a:pt x="13200" y="5169"/>
                  </a:cubicBezTo>
                  <a:cubicBezTo>
                    <a:pt x="12600" y="5282"/>
                    <a:pt x="12600" y="5509"/>
                    <a:pt x="13800" y="5282"/>
                  </a:cubicBezTo>
                  <a:cubicBezTo>
                    <a:pt x="14700" y="4943"/>
                    <a:pt x="15000" y="5282"/>
                    <a:pt x="15600" y="5169"/>
                  </a:cubicBezTo>
                  <a:cubicBezTo>
                    <a:pt x="16500" y="4943"/>
                    <a:pt x="15000" y="5282"/>
                    <a:pt x="15600" y="5622"/>
                  </a:cubicBezTo>
                  <a:cubicBezTo>
                    <a:pt x="15900" y="6074"/>
                    <a:pt x="15600" y="6413"/>
                    <a:pt x="16800" y="6413"/>
                  </a:cubicBezTo>
                  <a:cubicBezTo>
                    <a:pt x="18300" y="6413"/>
                    <a:pt x="17400" y="6413"/>
                    <a:pt x="16800" y="6526"/>
                  </a:cubicBezTo>
                  <a:cubicBezTo>
                    <a:pt x="16800" y="6866"/>
                    <a:pt x="17400" y="6753"/>
                    <a:pt x="16800" y="7205"/>
                  </a:cubicBezTo>
                  <a:cubicBezTo>
                    <a:pt x="16500" y="7544"/>
                    <a:pt x="17700" y="7431"/>
                    <a:pt x="18300" y="7431"/>
                  </a:cubicBezTo>
                  <a:cubicBezTo>
                    <a:pt x="18600" y="7544"/>
                    <a:pt x="18300" y="7770"/>
                    <a:pt x="18600" y="7996"/>
                  </a:cubicBezTo>
                  <a:cubicBezTo>
                    <a:pt x="19200" y="7996"/>
                    <a:pt x="18600" y="8336"/>
                    <a:pt x="19200" y="8110"/>
                  </a:cubicBezTo>
                  <a:cubicBezTo>
                    <a:pt x="19500" y="8110"/>
                    <a:pt x="19500" y="8449"/>
                    <a:pt x="20400" y="7996"/>
                  </a:cubicBezTo>
                  <a:cubicBezTo>
                    <a:pt x="21600" y="7544"/>
                    <a:pt x="21600" y="7996"/>
                    <a:pt x="21600" y="8110"/>
                  </a:cubicBezTo>
                  <a:cubicBezTo>
                    <a:pt x="21000" y="8336"/>
                    <a:pt x="20100" y="8110"/>
                    <a:pt x="20100" y="8675"/>
                  </a:cubicBezTo>
                  <a:cubicBezTo>
                    <a:pt x="19500" y="9240"/>
                    <a:pt x="19200" y="8675"/>
                    <a:pt x="19200" y="9354"/>
                  </a:cubicBezTo>
                  <a:cubicBezTo>
                    <a:pt x="18300" y="9354"/>
                    <a:pt x="18600" y="9580"/>
                    <a:pt x="17700" y="9580"/>
                  </a:cubicBezTo>
                  <a:cubicBezTo>
                    <a:pt x="16800" y="9354"/>
                    <a:pt x="17700" y="9693"/>
                    <a:pt x="17400" y="9693"/>
                  </a:cubicBezTo>
                  <a:cubicBezTo>
                    <a:pt x="16800" y="9919"/>
                    <a:pt x="16800" y="9580"/>
                    <a:pt x="16500" y="9919"/>
                  </a:cubicBezTo>
                  <a:cubicBezTo>
                    <a:pt x="16500" y="10258"/>
                    <a:pt x="15900" y="10032"/>
                    <a:pt x="15000" y="10258"/>
                  </a:cubicBezTo>
                  <a:cubicBezTo>
                    <a:pt x="14100" y="10371"/>
                    <a:pt x="14100" y="9919"/>
                    <a:pt x="14100" y="10258"/>
                  </a:cubicBezTo>
                  <a:cubicBezTo>
                    <a:pt x="13800" y="10598"/>
                    <a:pt x="13200" y="10371"/>
                    <a:pt x="13800" y="10711"/>
                  </a:cubicBezTo>
                  <a:cubicBezTo>
                    <a:pt x="14100" y="11163"/>
                    <a:pt x="12600" y="10711"/>
                    <a:pt x="13200" y="11276"/>
                  </a:cubicBezTo>
                  <a:cubicBezTo>
                    <a:pt x="13800" y="11842"/>
                    <a:pt x="12300" y="11276"/>
                    <a:pt x="12300" y="11615"/>
                  </a:cubicBezTo>
                  <a:cubicBezTo>
                    <a:pt x="12600" y="11955"/>
                    <a:pt x="13200" y="11502"/>
                    <a:pt x="13200" y="11955"/>
                  </a:cubicBezTo>
                  <a:cubicBezTo>
                    <a:pt x="13200" y="12520"/>
                    <a:pt x="13800" y="12746"/>
                    <a:pt x="14700" y="13086"/>
                  </a:cubicBezTo>
                  <a:cubicBezTo>
                    <a:pt x="15000" y="13425"/>
                    <a:pt x="15000" y="13086"/>
                    <a:pt x="15000" y="13425"/>
                  </a:cubicBezTo>
                  <a:cubicBezTo>
                    <a:pt x="15000" y="13764"/>
                    <a:pt x="15600" y="14103"/>
                    <a:pt x="15600" y="14103"/>
                  </a:cubicBezTo>
                  <a:cubicBezTo>
                    <a:pt x="16500" y="13538"/>
                    <a:pt x="16500" y="14329"/>
                    <a:pt x="15600" y="14329"/>
                  </a:cubicBezTo>
                  <a:cubicBezTo>
                    <a:pt x="15000" y="14329"/>
                    <a:pt x="15600" y="15121"/>
                    <a:pt x="15000" y="15121"/>
                  </a:cubicBezTo>
                  <a:cubicBezTo>
                    <a:pt x="14700" y="15008"/>
                    <a:pt x="15000" y="15347"/>
                    <a:pt x="14700" y="15121"/>
                  </a:cubicBezTo>
                  <a:cubicBezTo>
                    <a:pt x="14100" y="15121"/>
                    <a:pt x="14100" y="15687"/>
                    <a:pt x="15600" y="16252"/>
                  </a:cubicBezTo>
                  <a:cubicBezTo>
                    <a:pt x="16800" y="16704"/>
                    <a:pt x="17400" y="17044"/>
                    <a:pt x="16500" y="17609"/>
                  </a:cubicBezTo>
                  <a:cubicBezTo>
                    <a:pt x="17400" y="18175"/>
                    <a:pt x="17400" y="18514"/>
                    <a:pt x="17400" y="18627"/>
                  </a:cubicBezTo>
                  <a:cubicBezTo>
                    <a:pt x="17400" y="18853"/>
                    <a:pt x="17700" y="18627"/>
                    <a:pt x="17700" y="18853"/>
                  </a:cubicBezTo>
                  <a:cubicBezTo>
                    <a:pt x="17700" y="19192"/>
                    <a:pt x="18300" y="18966"/>
                    <a:pt x="17700" y="19192"/>
                  </a:cubicBezTo>
                  <a:cubicBezTo>
                    <a:pt x="16800" y="19532"/>
                    <a:pt x="17400" y="19532"/>
                    <a:pt x="16500" y="20097"/>
                  </a:cubicBezTo>
                  <a:cubicBezTo>
                    <a:pt x="15600" y="20436"/>
                    <a:pt x="15900" y="20436"/>
                    <a:pt x="15600" y="20776"/>
                  </a:cubicBezTo>
                  <a:cubicBezTo>
                    <a:pt x="15600" y="21115"/>
                    <a:pt x="15000" y="21341"/>
                    <a:pt x="15000" y="21002"/>
                  </a:cubicBezTo>
                  <a:cubicBezTo>
                    <a:pt x="15000" y="19871"/>
                    <a:pt x="15600" y="20210"/>
                    <a:pt x="15600" y="19871"/>
                  </a:cubicBezTo>
                  <a:cubicBezTo>
                    <a:pt x="15600" y="19532"/>
                    <a:pt x="16500" y="19192"/>
                    <a:pt x="15600" y="19192"/>
                  </a:cubicBezTo>
                  <a:cubicBezTo>
                    <a:pt x="14700" y="19192"/>
                    <a:pt x="15900" y="18853"/>
                    <a:pt x="15600" y="18627"/>
                  </a:cubicBezTo>
                  <a:cubicBezTo>
                    <a:pt x="15000" y="18514"/>
                    <a:pt x="15600" y="18288"/>
                    <a:pt x="15600" y="17948"/>
                  </a:cubicBezTo>
                  <a:cubicBezTo>
                    <a:pt x="15000" y="17835"/>
                    <a:pt x="15000" y="17496"/>
                    <a:pt x="14700" y="17044"/>
                  </a:cubicBezTo>
                  <a:cubicBezTo>
                    <a:pt x="14100" y="16591"/>
                    <a:pt x="14100" y="17609"/>
                    <a:pt x="14100" y="16591"/>
                  </a:cubicBezTo>
                  <a:cubicBezTo>
                    <a:pt x="14100" y="16252"/>
                    <a:pt x="13200" y="16026"/>
                    <a:pt x="13200" y="15121"/>
                  </a:cubicBezTo>
                  <a:cubicBezTo>
                    <a:pt x="13200" y="14443"/>
                    <a:pt x="12600" y="14443"/>
                    <a:pt x="12600" y="14103"/>
                  </a:cubicBezTo>
                  <a:cubicBezTo>
                    <a:pt x="12600" y="13877"/>
                    <a:pt x="13800" y="13764"/>
                    <a:pt x="13200" y="13764"/>
                  </a:cubicBezTo>
                  <a:cubicBezTo>
                    <a:pt x="12600" y="13764"/>
                    <a:pt x="12300" y="13877"/>
                    <a:pt x="12300" y="13538"/>
                  </a:cubicBezTo>
                  <a:cubicBezTo>
                    <a:pt x="11700" y="13086"/>
                    <a:pt x="11700" y="13199"/>
                    <a:pt x="11700" y="13086"/>
                  </a:cubicBezTo>
                  <a:cubicBezTo>
                    <a:pt x="11700" y="12859"/>
                    <a:pt x="11400" y="12859"/>
                    <a:pt x="11400" y="12746"/>
                  </a:cubicBezTo>
                  <a:cubicBezTo>
                    <a:pt x="11700" y="13538"/>
                    <a:pt x="10500" y="13764"/>
                    <a:pt x="9600" y="13877"/>
                  </a:cubicBezTo>
                  <a:cubicBezTo>
                    <a:pt x="8100" y="14103"/>
                    <a:pt x="8100" y="15008"/>
                    <a:pt x="7200" y="14669"/>
                  </a:cubicBezTo>
                  <a:cubicBezTo>
                    <a:pt x="6300" y="14329"/>
                    <a:pt x="6900" y="14782"/>
                    <a:pt x="6000" y="14443"/>
                  </a:cubicBezTo>
                  <a:cubicBezTo>
                    <a:pt x="5400" y="14329"/>
                    <a:pt x="6300" y="14103"/>
                    <a:pt x="6000" y="14103"/>
                  </a:cubicBezTo>
                  <a:cubicBezTo>
                    <a:pt x="5400" y="13877"/>
                    <a:pt x="5400" y="14443"/>
                    <a:pt x="4800" y="14443"/>
                  </a:cubicBezTo>
                  <a:cubicBezTo>
                    <a:pt x="4500" y="14443"/>
                    <a:pt x="5400" y="13538"/>
                    <a:pt x="6000" y="12859"/>
                  </a:cubicBezTo>
                  <a:cubicBezTo>
                    <a:pt x="6300" y="12294"/>
                    <a:pt x="4800" y="11615"/>
                    <a:pt x="4500" y="11163"/>
                  </a:cubicBezTo>
                  <a:cubicBezTo>
                    <a:pt x="4500" y="10598"/>
                    <a:pt x="3900" y="10937"/>
                    <a:pt x="3900" y="11163"/>
                  </a:cubicBezTo>
                  <a:cubicBezTo>
                    <a:pt x="3900" y="11276"/>
                    <a:pt x="2700" y="10711"/>
                    <a:pt x="3000" y="10598"/>
                  </a:cubicBezTo>
                  <a:cubicBezTo>
                    <a:pt x="3600" y="10371"/>
                    <a:pt x="3600" y="10711"/>
                    <a:pt x="3900" y="10598"/>
                  </a:cubicBezTo>
                  <a:cubicBezTo>
                    <a:pt x="4800" y="10371"/>
                    <a:pt x="3900" y="10371"/>
                    <a:pt x="3600" y="10258"/>
                  </a:cubicBezTo>
                  <a:cubicBezTo>
                    <a:pt x="3000" y="9919"/>
                    <a:pt x="2700" y="9580"/>
                    <a:pt x="2100" y="9919"/>
                  </a:cubicBezTo>
                  <a:cubicBezTo>
                    <a:pt x="2100" y="10258"/>
                    <a:pt x="2100" y="9919"/>
                    <a:pt x="1200" y="9580"/>
                  </a:cubicBezTo>
                  <a:cubicBezTo>
                    <a:pt x="300" y="9240"/>
                    <a:pt x="300" y="8675"/>
                    <a:pt x="0" y="8675"/>
                  </a:cubicBezTo>
                  <a:cubicBezTo>
                    <a:pt x="0" y="7431"/>
                    <a:pt x="1200" y="9354"/>
                    <a:pt x="900" y="754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3" name="Freeform 68"/>
            <p:cNvSpPr/>
            <p:nvPr/>
          </p:nvSpPr>
          <p:spPr>
            <a:xfrm>
              <a:off x="14411481" y="5552236"/>
              <a:ext cx="451139" cy="100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369" extrusionOk="0">
                  <a:moveTo>
                    <a:pt x="14185" y="12697"/>
                  </a:moveTo>
                  <a:cubicBezTo>
                    <a:pt x="13863" y="12697"/>
                    <a:pt x="14185" y="12259"/>
                    <a:pt x="13218" y="11968"/>
                  </a:cubicBezTo>
                  <a:cubicBezTo>
                    <a:pt x="12896" y="11968"/>
                    <a:pt x="12251" y="11530"/>
                    <a:pt x="11284" y="11384"/>
                  </a:cubicBezTo>
                  <a:cubicBezTo>
                    <a:pt x="10961" y="11092"/>
                    <a:pt x="10961" y="11530"/>
                    <a:pt x="10316" y="11384"/>
                  </a:cubicBezTo>
                  <a:cubicBezTo>
                    <a:pt x="9349" y="11092"/>
                    <a:pt x="8704" y="11822"/>
                    <a:pt x="8704" y="11092"/>
                  </a:cubicBezTo>
                  <a:cubicBezTo>
                    <a:pt x="9349" y="10216"/>
                    <a:pt x="9672" y="10070"/>
                    <a:pt x="8382" y="10070"/>
                  </a:cubicBezTo>
                  <a:cubicBezTo>
                    <a:pt x="6770" y="10070"/>
                    <a:pt x="6448" y="10508"/>
                    <a:pt x="6770" y="10654"/>
                  </a:cubicBezTo>
                  <a:cubicBezTo>
                    <a:pt x="7415" y="10654"/>
                    <a:pt x="6448" y="12551"/>
                    <a:pt x="5803" y="12989"/>
                  </a:cubicBezTo>
                  <a:cubicBezTo>
                    <a:pt x="5803" y="13135"/>
                    <a:pt x="5803" y="13865"/>
                    <a:pt x="5481" y="14011"/>
                  </a:cubicBezTo>
                  <a:cubicBezTo>
                    <a:pt x="4513" y="14595"/>
                    <a:pt x="4836" y="15908"/>
                    <a:pt x="4836" y="16054"/>
                  </a:cubicBezTo>
                  <a:cubicBezTo>
                    <a:pt x="4836" y="16784"/>
                    <a:pt x="6448" y="15908"/>
                    <a:pt x="6448" y="16346"/>
                  </a:cubicBezTo>
                  <a:cubicBezTo>
                    <a:pt x="6448" y="16784"/>
                    <a:pt x="6770" y="17514"/>
                    <a:pt x="7415" y="17514"/>
                  </a:cubicBezTo>
                  <a:cubicBezTo>
                    <a:pt x="7737" y="17222"/>
                    <a:pt x="7737" y="18827"/>
                    <a:pt x="8704" y="19265"/>
                  </a:cubicBezTo>
                  <a:cubicBezTo>
                    <a:pt x="10316" y="20141"/>
                    <a:pt x="9672" y="19265"/>
                    <a:pt x="10961" y="19703"/>
                  </a:cubicBezTo>
                  <a:cubicBezTo>
                    <a:pt x="11928" y="20141"/>
                    <a:pt x="11928" y="20432"/>
                    <a:pt x="12251" y="20724"/>
                  </a:cubicBezTo>
                  <a:cubicBezTo>
                    <a:pt x="11928" y="21308"/>
                    <a:pt x="11928" y="21308"/>
                    <a:pt x="11284" y="21162"/>
                  </a:cubicBezTo>
                  <a:cubicBezTo>
                    <a:pt x="10316" y="20724"/>
                    <a:pt x="10316" y="21600"/>
                    <a:pt x="9672" y="21308"/>
                  </a:cubicBezTo>
                  <a:cubicBezTo>
                    <a:pt x="9349" y="21162"/>
                    <a:pt x="9672" y="20870"/>
                    <a:pt x="9672" y="20724"/>
                  </a:cubicBezTo>
                  <a:cubicBezTo>
                    <a:pt x="9672" y="20141"/>
                    <a:pt x="9349" y="20724"/>
                    <a:pt x="8704" y="20432"/>
                  </a:cubicBezTo>
                  <a:cubicBezTo>
                    <a:pt x="8704" y="19995"/>
                    <a:pt x="8382" y="20141"/>
                    <a:pt x="7737" y="19995"/>
                  </a:cubicBezTo>
                  <a:cubicBezTo>
                    <a:pt x="7415" y="19703"/>
                    <a:pt x="7415" y="19703"/>
                    <a:pt x="7415" y="20141"/>
                  </a:cubicBezTo>
                  <a:cubicBezTo>
                    <a:pt x="6770" y="19995"/>
                    <a:pt x="6770" y="19995"/>
                    <a:pt x="6448" y="19703"/>
                  </a:cubicBezTo>
                  <a:cubicBezTo>
                    <a:pt x="5803" y="19557"/>
                    <a:pt x="5803" y="19265"/>
                    <a:pt x="5803" y="19119"/>
                  </a:cubicBezTo>
                  <a:cubicBezTo>
                    <a:pt x="5803" y="19119"/>
                    <a:pt x="5481" y="19265"/>
                    <a:pt x="4836" y="18827"/>
                  </a:cubicBezTo>
                  <a:cubicBezTo>
                    <a:pt x="3869" y="18389"/>
                    <a:pt x="3869" y="17659"/>
                    <a:pt x="3546" y="17514"/>
                  </a:cubicBezTo>
                  <a:cubicBezTo>
                    <a:pt x="2901" y="17514"/>
                    <a:pt x="2901" y="18097"/>
                    <a:pt x="2579" y="17659"/>
                  </a:cubicBezTo>
                  <a:cubicBezTo>
                    <a:pt x="2579" y="17659"/>
                    <a:pt x="1934" y="17222"/>
                    <a:pt x="2579" y="16784"/>
                  </a:cubicBezTo>
                  <a:cubicBezTo>
                    <a:pt x="2901" y="16346"/>
                    <a:pt x="2579" y="16638"/>
                    <a:pt x="2901" y="15908"/>
                  </a:cubicBezTo>
                  <a:cubicBezTo>
                    <a:pt x="3546" y="15616"/>
                    <a:pt x="2579" y="15908"/>
                    <a:pt x="2901" y="15470"/>
                  </a:cubicBezTo>
                  <a:cubicBezTo>
                    <a:pt x="3546" y="15032"/>
                    <a:pt x="3869" y="15032"/>
                    <a:pt x="3546" y="14741"/>
                  </a:cubicBezTo>
                  <a:cubicBezTo>
                    <a:pt x="3869" y="14303"/>
                    <a:pt x="3546" y="14303"/>
                    <a:pt x="4513" y="13865"/>
                  </a:cubicBezTo>
                  <a:cubicBezTo>
                    <a:pt x="5481" y="13135"/>
                    <a:pt x="4836" y="13135"/>
                    <a:pt x="5803" y="12697"/>
                  </a:cubicBezTo>
                  <a:cubicBezTo>
                    <a:pt x="6448" y="12551"/>
                    <a:pt x="5803" y="12697"/>
                    <a:pt x="5803" y="12259"/>
                  </a:cubicBezTo>
                  <a:cubicBezTo>
                    <a:pt x="5803" y="11968"/>
                    <a:pt x="5481" y="12259"/>
                    <a:pt x="5481" y="11968"/>
                  </a:cubicBezTo>
                  <a:cubicBezTo>
                    <a:pt x="5481" y="11822"/>
                    <a:pt x="5481" y="11384"/>
                    <a:pt x="4513" y="10654"/>
                  </a:cubicBezTo>
                  <a:cubicBezTo>
                    <a:pt x="5481" y="10070"/>
                    <a:pt x="4836" y="9486"/>
                    <a:pt x="3546" y="8903"/>
                  </a:cubicBezTo>
                  <a:cubicBezTo>
                    <a:pt x="1934" y="8173"/>
                    <a:pt x="1934" y="7443"/>
                    <a:pt x="2579" y="7443"/>
                  </a:cubicBezTo>
                  <a:cubicBezTo>
                    <a:pt x="2901" y="7735"/>
                    <a:pt x="2579" y="7297"/>
                    <a:pt x="2901" y="7443"/>
                  </a:cubicBezTo>
                  <a:cubicBezTo>
                    <a:pt x="3546" y="7443"/>
                    <a:pt x="2901" y="6422"/>
                    <a:pt x="3546" y="6422"/>
                  </a:cubicBezTo>
                  <a:cubicBezTo>
                    <a:pt x="4513" y="6422"/>
                    <a:pt x="4513" y="5400"/>
                    <a:pt x="3546" y="6130"/>
                  </a:cubicBezTo>
                  <a:cubicBezTo>
                    <a:pt x="3546" y="6130"/>
                    <a:pt x="2901" y="5692"/>
                    <a:pt x="2901" y="5254"/>
                  </a:cubicBezTo>
                  <a:cubicBezTo>
                    <a:pt x="2901" y="4816"/>
                    <a:pt x="2901" y="5254"/>
                    <a:pt x="2579" y="4816"/>
                  </a:cubicBezTo>
                  <a:cubicBezTo>
                    <a:pt x="1612" y="4378"/>
                    <a:pt x="967" y="4086"/>
                    <a:pt x="967" y="3357"/>
                  </a:cubicBezTo>
                  <a:cubicBezTo>
                    <a:pt x="967" y="2773"/>
                    <a:pt x="645" y="3357"/>
                    <a:pt x="0" y="2919"/>
                  </a:cubicBezTo>
                  <a:cubicBezTo>
                    <a:pt x="0" y="2481"/>
                    <a:pt x="1612" y="3211"/>
                    <a:pt x="967" y="2481"/>
                  </a:cubicBezTo>
                  <a:cubicBezTo>
                    <a:pt x="645" y="1897"/>
                    <a:pt x="1934" y="2335"/>
                    <a:pt x="1612" y="1897"/>
                  </a:cubicBezTo>
                  <a:cubicBezTo>
                    <a:pt x="967" y="1314"/>
                    <a:pt x="1612" y="1605"/>
                    <a:pt x="1934" y="1168"/>
                  </a:cubicBezTo>
                  <a:cubicBezTo>
                    <a:pt x="1934" y="730"/>
                    <a:pt x="1934" y="1314"/>
                    <a:pt x="2901" y="1168"/>
                  </a:cubicBezTo>
                  <a:cubicBezTo>
                    <a:pt x="3869" y="876"/>
                    <a:pt x="4513" y="1168"/>
                    <a:pt x="4513" y="730"/>
                  </a:cubicBezTo>
                  <a:cubicBezTo>
                    <a:pt x="4836" y="292"/>
                    <a:pt x="4836" y="730"/>
                    <a:pt x="5481" y="438"/>
                  </a:cubicBezTo>
                  <a:cubicBezTo>
                    <a:pt x="5803" y="438"/>
                    <a:pt x="4836" y="0"/>
                    <a:pt x="5803" y="292"/>
                  </a:cubicBezTo>
                  <a:cubicBezTo>
                    <a:pt x="6770" y="292"/>
                    <a:pt x="6448" y="0"/>
                    <a:pt x="7415" y="0"/>
                  </a:cubicBezTo>
                  <a:cubicBezTo>
                    <a:pt x="7415" y="438"/>
                    <a:pt x="7415" y="0"/>
                    <a:pt x="7737" y="292"/>
                  </a:cubicBezTo>
                  <a:cubicBezTo>
                    <a:pt x="8704" y="730"/>
                    <a:pt x="7415" y="1314"/>
                    <a:pt x="8382" y="1314"/>
                  </a:cubicBezTo>
                  <a:cubicBezTo>
                    <a:pt x="9349" y="1314"/>
                    <a:pt x="8704" y="1168"/>
                    <a:pt x="9672" y="1168"/>
                  </a:cubicBezTo>
                  <a:cubicBezTo>
                    <a:pt x="10961" y="1314"/>
                    <a:pt x="9672" y="1605"/>
                    <a:pt x="10316" y="1897"/>
                  </a:cubicBezTo>
                  <a:cubicBezTo>
                    <a:pt x="10961" y="2335"/>
                    <a:pt x="9349" y="2919"/>
                    <a:pt x="9672" y="3211"/>
                  </a:cubicBezTo>
                  <a:cubicBezTo>
                    <a:pt x="10316" y="3357"/>
                    <a:pt x="8704" y="4086"/>
                    <a:pt x="9349" y="4378"/>
                  </a:cubicBezTo>
                  <a:cubicBezTo>
                    <a:pt x="9672" y="4378"/>
                    <a:pt x="9672" y="4378"/>
                    <a:pt x="11284" y="3649"/>
                  </a:cubicBezTo>
                  <a:cubicBezTo>
                    <a:pt x="12896" y="2919"/>
                    <a:pt x="12251" y="3649"/>
                    <a:pt x="13218" y="3649"/>
                  </a:cubicBezTo>
                  <a:cubicBezTo>
                    <a:pt x="13863" y="3649"/>
                    <a:pt x="13218" y="3795"/>
                    <a:pt x="13863" y="3649"/>
                  </a:cubicBezTo>
                  <a:cubicBezTo>
                    <a:pt x="15152" y="3357"/>
                    <a:pt x="14830" y="2773"/>
                    <a:pt x="16119" y="2919"/>
                  </a:cubicBezTo>
                  <a:cubicBezTo>
                    <a:pt x="17087" y="3211"/>
                    <a:pt x="17087" y="2919"/>
                    <a:pt x="17731" y="3357"/>
                  </a:cubicBezTo>
                  <a:cubicBezTo>
                    <a:pt x="18054" y="4378"/>
                    <a:pt x="19666" y="4086"/>
                    <a:pt x="19021" y="5254"/>
                  </a:cubicBezTo>
                  <a:cubicBezTo>
                    <a:pt x="18699" y="6422"/>
                    <a:pt x="20633" y="6422"/>
                    <a:pt x="20633" y="6568"/>
                  </a:cubicBezTo>
                  <a:cubicBezTo>
                    <a:pt x="20633" y="6859"/>
                    <a:pt x="21600" y="6859"/>
                    <a:pt x="20955" y="8173"/>
                  </a:cubicBezTo>
                  <a:cubicBezTo>
                    <a:pt x="20955" y="8465"/>
                    <a:pt x="21600" y="8611"/>
                    <a:pt x="19988" y="8903"/>
                  </a:cubicBezTo>
                  <a:cubicBezTo>
                    <a:pt x="19666" y="9049"/>
                    <a:pt x="19988" y="8611"/>
                    <a:pt x="18699" y="8903"/>
                  </a:cubicBezTo>
                  <a:cubicBezTo>
                    <a:pt x="17087" y="8903"/>
                    <a:pt x="14830" y="8611"/>
                    <a:pt x="14185" y="9341"/>
                  </a:cubicBezTo>
                  <a:cubicBezTo>
                    <a:pt x="13863" y="10070"/>
                    <a:pt x="13218" y="9778"/>
                    <a:pt x="13218" y="10070"/>
                  </a:cubicBezTo>
                  <a:cubicBezTo>
                    <a:pt x="13218" y="10216"/>
                    <a:pt x="12251" y="9778"/>
                    <a:pt x="12896" y="10508"/>
                  </a:cubicBezTo>
                  <a:cubicBezTo>
                    <a:pt x="13863" y="11092"/>
                    <a:pt x="12896" y="11384"/>
                    <a:pt x="13863" y="11530"/>
                  </a:cubicBezTo>
                  <a:cubicBezTo>
                    <a:pt x="14185" y="11822"/>
                    <a:pt x="13218" y="11968"/>
                    <a:pt x="14185" y="12697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4" name="Freeform 69"/>
            <p:cNvSpPr/>
            <p:nvPr/>
          </p:nvSpPr>
          <p:spPr>
            <a:xfrm>
              <a:off x="14153452" y="6023006"/>
              <a:ext cx="27979" cy="144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40" h="19557" extrusionOk="0">
                  <a:moveTo>
                    <a:pt x="10560" y="0"/>
                  </a:moveTo>
                  <a:cubicBezTo>
                    <a:pt x="19200" y="939"/>
                    <a:pt x="19200" y="3757"/>
                    <a:pt x="10560" y="5635"/>
                  </a:cubicBezTo>
                  <a:cubicBezTo>
                    <a:pt x="10560" y="5635"/>
                    <a:pt x="19200" y="10330"/>
                    <a:pt x="10560" y="10330"/>
                  </a:cubicBezTo>
                  <a:cubicBezTo>
                    <a:pt x="1920" y="11270"/>
                    <a:pt x="10560" y="11270"/>
                    <a:pt x="10560" y="14087"/>
                  </a:cubicBezTo>
                  <a:cubicBezTo>
                    <a:pt x="1920" y="15965"/>
                    <a:pt x="1920" y="21600"/>
                    <a:pt x="1920" y="18783"/>
                  </a:cubicBezTo>
                  <a:cubicBezTo>
                    <a:pt x="-2400" y="14087"/>
                    <a:pt x="1920" y="15965"/>
                    <a:pt x="1920" y="8452"/>
                  </a:cubicBezTo>
                  <a:cubicBezTo>
                    <a:pt x="1920" y="2817"/>
                    <a:pt x="10560" y="0"/>
                    <a:pt x="1056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5" name="Freeform 70"/>
            <p:cNvSpPr/>
            <p:nvPr/>
          </p:nvSpPr>
          <p:spPr>
            <a:xfrm>
              <a:off x="14129869" y="6203524"/>
              <a:ext cx="27978" cy="3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25" h="21600" extrusionOk="0">
                  <a:moveTo>
                    <a:pt x="14400" y="0"/>
                  </a:moveTo>
                  <a:cubicBezTo>
                    <a:pt x="21600" y="0"/>
                    <a:pt x="14400" y="21600"/>
                    <a:pt x="0" y="21600"/>
                  </a:cubicBezTo>
                  <a:cubicBezTo>
                    <a:pt x="0" y="12960"/>
                    <a:pt x="0" y="0"/>
                    <a:pt x="1440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6" name="Freeform 71"/>
            <p:cNvSpPr/>
            <p:nvPr/>
          </p:nvSpPr>
          <p:spPr>
            <a:xfrm>
              <a:off x="14206348" y="6454411"/>
              <a:ext cx="27980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37" h="13225" extrusionOk="0">
                  <a:moveTo>
                    <a:pt x="2118" y="725"/>
                  </a:moveTo>
                  <a:cubicBezTo>
                    <a:pt x="12918" y="-2875"/>
                    <a:pt x="18318" y="7925"/>
                    <a:pt x="12918" y="11525"/>
                  </a:cubicBezTo>
                  <a:cubicBezTo>
                    <a:pt x="2118" y="18725"/>
                    <a:pt x="-3282" y="725"/>
                    <a:pt x="2118" y="72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7" name="Freeform 72"/>
            <p:cNvSpPr/>
            <p:nvPr/>
          </p:nvSpPr>
          <p:spPr>
            <a:xfrm>
              <a:off x="14144209" y="6306172"/>
              <a:ext cx="27980" cy="28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3200" y="0"/>
                  </a:moveTo>
                  <a:cubicBezTo>
                    <a:pt x="3200" y="0"/>
                    <a:pt x="17600" y="10800"/>
                    <a:pt x="3200" y="21600"/>
                  </a:cubicBezTo>
                  <a:cubicBezTo>
                    <a:pt x="3200" y="21600"/>
                    <a:pt x="-4000" y="10800"/>
                    <a:pt x="320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8" name="Freeform 73"/>
            <p:cNvSpPr/>
            <p:nvPr/>
          </p:nvSpPr>
          <p:spPr>
            <a:xfrm>
              <a:off x="14185110" y="6387751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0" y="0"/>
                    <a:pt x="21600" y="0"/>
                  </a:cubicBezTo>
                  <a:cubicBezTo>
                    <a:pt x="21600" y="2160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9" name="Freeform 74"/>
            <p:cNvSpPr/>
            <p:nvPr/>
          </p:nvSpPr>
          <p:spPr>
            <a:xfrm>
              <a:off x="14673419" y="5347263"/>
              <a:ext cx="399360" cy="101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065" extrusionOk="0">
                  <a:moveTo>
                    <a:pt x="15742" y="2900"/>
                  </a:moveTo>
                  <a:cubicBezTo>
                    <a:pt x="15010" y="3042"/>
                    <a:pt x="15742" y="3327"/>
                    <a:pt x="15010" y="3327"/>
                  </a:cubicBezTo>
                  <a:cubicBezTo>
                    <a:pt x="14644" y="3611"/>
                    <a:pt x="14644" y="3327"/>
                    <a:pt x="13912" y="3611"/>
                  </a:cubicBezTo>
                  <a:cubicBezTo>
                    <a:pt x="12814" y="3753"/>
                    <a:pt x="13912" y="4179"/>
                    <a:pt x="12447" y="4606"/>
                  </a:cubicBezTo>
                  <a:cubicBezTo>
                    <a:pt x="11349" y="5032"/>
                    <a:pt x="9885" y="6027"/>
                    <a:pt x="10617" y="6879"/>
                  </a:cubicBezTo>
                  <a:cubicBezTo>
                    <a:pt x="11715" y="7448"/>
                    <a:pt x="12447" y="7306"/>
                    <a:pt x="12814" y="7732"/>
                  </a:cubicBezTo>
                  <a:cubicBezTo>
                    <a:pt x="12814" y="8158"/>
                    <a:pt x="13912" y="8869"/>
                    <a:pt x="15742" y="9437"/>
                  </a:cubicBezTo>
                  <a:cubicBezTo>
                    <a:pt x="17207" y="10148"/>
                    <a:pt x="17939" y="10006"/>
                    <a:pt x="17939" y="10574"/>
                  </a:cubicBezTo>
                  <a:cubicBezTo>
                    <a:pt x="18305" y="11000"/>
                    <a:pt x="19403" y="11000"/>
                    <a:pt x="20502" y="12421"/>
                  </a:cubicBezTo>
                  <a:cubicBezTo>
                    <a:pt x="21234" y="13700"/>
                    <a:pt x="20502" y="14411"/>
                    <a:pt x="20502" y="14553"/>
                  </a:cubicBezTo>
                  <a:cubicBezTo>
                    <a:pt x="21234" y="14837"/>
                    <a:pt x="21600" y="15263"/>
                    <a:pt x="21234" y="15263"/>
                  </a:cubicBezTo>
                  <a:cubicBezTo>
                    <a:pt x="20502" y="15263"/>
                    <a:pt x="21234" y="15832"/>
                    <a:pt x="20502" y="16542"/>
                  </a:cubicBezTo>
                  <a:cubicBezTo>
                    <a:pt x="20136" y="17395"/>
                    <a:pt x="18305" y="17253"/>
                    <a:pt x="16841" y="17821"/>
                  </a:cubicBezTo>
                  <a:cubicBezTo>
                    <a:pt x="14644" y="18816"/>
                    <a:pt x="14644" y="18248"/>
                    <a:pt x="13912" y="18106"/>
                  </a:cubicBezTo>
                  <a:cubicBezTo>
                    <a:pt x="13546" y="17821"/>
                    <a:pt x="13546" y="19385"/>
                    <a:pt x="12447" y="19669"/>
                  </a:cubicBezTo>
                  <a:cubicBezTo>
                    <a:pt x="11715" y="19669"/>
                    <a:pt x="12814" y="19669"/>
                    <a:pt x="11715" y="19811"/>
                  </a:cubicBezTo>
                  <a:cubicBezTo>
                    <a:pt x="10617" y="20095"/>
                    <a:pt x="9885" y="20237"/>
                    <a:pt x="8786" y="20806"/>
                  </a:cubicBezTo>
                  <a:cubicBezTo>
                    <a:pt x="7688" y="21374"/>
                    <a:pt x="7688" y="20948"/>
                    <a:pt x="7688" y="20095"/>
                  </a:cubicBezTo>
                  <a:cubicBezTo>
                    <a:pt x="7688" y="18958"/>
                    <a:pt x="8786" y="19242"/>
                    <a:pt x="8420" y="18816"/>
                  </a:cubicBezTo>
                  <a:cubicBezTo>
                    <a:pt x="7688" y="18248"/>
                    <a:pt x="7322" y="18958"/>
                    <a:pt x="6590" y="18248"/>
                  </a:cubicBezTo>
                  <a:cubicBezTo>
                    <a:pt x="7322" y="18106"/>
                    <a:pt x="8786" y="18248"/>
                    <a:pt x="8420" y="17821"/>
                  </a:cubicBezTo>
                  <a:cubicBezTo>
                    <a:pt x="8420" y="17821"/>
                    <a:pt x="8786" y="17395"/>
                    <a:pt x="8786" y="17679"/>
                  </a:cubicBezTo>
                  <a:cubicBezTo>
                    <a:pt x="9519" y="17821"/>
                    <a:pt x="10617" y="17253"/>
                    <a:pt x="10617" y="17679"/>
                  </a:cubicBezTo>
                  <a:cubicBezTo>
                    <a:pt x="11349" y="17821"/>
                    <a:pt x="12814" y="17821"/>
                    <a:pt x="11349" y="17395"/>
                  </a:cubicBezTo>
                  <a:cubicBezTo>
                    <a:pt x="10617" y="17253"/>
                    <a:pt x="11349" y="16969"/>
                    <a:pt x="11349" y="16827"/>
                  </a:cubicBezTo>
                  <a:cubicBezTo>
                    <a:pt x="10617" y="16542"/>
                    <a:pt x="11349" y="16400"/>
                    <a:pt x="12447" y="16542"/>
                  </a:cubicBezTo>
                  <a:cubicBezTo>
                    <a:pt x="13546" y="16827"/>
                    <a:pt x="11715" y="16116"/>
                    <a:pt x="13546" y="16116"/>
                  </a:cubicBezTo>
                  <a:cubicBezTo>
                    <a:pt x="14644" y="16116"/>
                    <a:pt x="14644" y="15690"/>
                    <a:pt x="15010" y="15690"/>
                  </a:cubicBezTo>
                  <a:cubicBezTo>
                    <a:pt x="16108" y="15832"/>
                    <a:pt x="16108" y="15406"/>
                    <a:pt x="15742" y="14979"/>
                  </a:cubicBezTo>
                  <a:cubicBezTo>
                    <a:pt x="15742" y="14553"/>
                    <a:pt x="16108" y="14411"/>
                    <a:pt x="15742" y="13842"/>
                  </a:cubicBezTo>
                  <a:cubicBezTo>
                    <a:pt x="15742" y="13416"/>
                    <a:pt x="15742" y="13416"/>
                    <a:pt x="15010" y="13274"/>
                  </a:cubicBezTo>
                  <a:cubicBezTo>
                    <a:pt x="15010" y="13274"/>
                    <a:pt x="15742" y="12563"/>
                    <a:pt x="15742" y="12421"/>
                  </a:cubicBezTo>
                  <a:cubicBezTo>
                    <a:pt x="15742" y="11853"/>
                    <a:pt x="16841" y="11711"/>
                    <a:pt x="15742" y="11285"/>
                  </a:cubicBezTo>
                  <a:cubicBezTo>
                    <a:pt x="14644" y="10858"/>
                    <a:pt x="14644" y="10858"/>
                    <a:pt x="15010" y="10574"/>
                  </a:cubicBezTo>
                  <a:cubicBezTo>
                    <a:pt x="15742" y="10574"/>
                    <a:pt x="15742" y="10432"/>
                    <a:pt x="15010" y="10432"/>
                  </a:cubicBezTo>
                  <a:cubicBezTo>
                    <a:pt x="15010" y="10574"/>
                    <a:pt x="13912" y="9721"/>
                    <a:pt x="13546" y="10006"/>
                  </a:cubicBezTo>
                  <a:cubicBezTo>
                    <a:pt x="12814" y="10006"/>
                    <a:pt x="13546" y="8869"/>
                    <a:pt x="12447" y="8585"/>
                  </a:cubicBezTo>
                  <a:cubicBezTo>
                    <a:pt x="11349" y="8585"/>
                    <a:pt x="9885" y="8158"/>
                    <a:pt x="9885" y="7732"/>
                  </a:cubicBezTo>
                  <a:cubicBezTo>
                    <a:pt x="9519" y="7021"/>
                    <a:pt x="9519" y="7448"/>
                    <a:pt x="8786" y="7021"/>
                  </a:cubicBezTo>
                  <a:cubicBezTo>
                    <a:pt x="8420" y="6879"/>
                    <a:pt x="8786" y="6879"/>
                    <a:pt x="8786" y="6595"/>
                  </a:cubicBezTo>
                  <a:cubicBezTo>
                    <a:pt x="8420" y="6595"/>
                    <a:pt x="7688" y="6595"/>
                    <a:pt x="6224" y="6169"/>
                  </a:cubicBezTo>
                  <a:cubicBezTo>
                    <a:pt x="4393" y="5458"/>
                    <a:pt x="6224" y="5742"/>
                    <a:pt x="5492" y="5458"/>
                  </a:cubicBezTo>
                  <a:cubicBezTo>
                    <a:pt x="5125" y="4890"/>
                    <a:pt x="7322" y="5458"/>
                    <a:pt x="7688" y="5316"/>
                  </a:cubicBezTo>
                  <a:cubicBezTo>
                    <a:pt x="7688" y="4890"/>
                    <a:pt x="8786" y="4890"/>
                    <a:pt x="8420" y="4606"/>
                  </a:cubicBezTo>
                  <a:cubicBezTo>
                    <a:pt x="7688" y="4463"/>
                    <a:pt x="7688" y="4606"/>
                    <a:pt x="7322" y="4463"/>
                  </a:cubicBezTo>
                  <a:cubicBezTo>
                    <a:pt x="7322" y="4179"/>
                    <a:pt x="6224" y="4463"/>
                    <a:pt x="6590" y="4179"/>
                  </a:cubicBezTo>
                  <a:cubicBezTo>
                    <a:pt x="7688" y="4037"/>
                    <a:pt x="7688" y="3753"/>
                    <a:pt x="6590" y="3611"/>
                  </a:cubicBezTo>
                  <a:cubicBezTo>
                    <a:pt x="5492" y="3327"/>
                    <a:pt x="5492" y="3327"/>
                    <a:pt x="5125" y="3611"/>
                  </a:cubicBezTo>
                  <a:cubicBezTo>
                    <a:pt x="4393" y="4179"/>
                    <a:pt x="4027" y="3611"/>
                    <a:pt x="3295" y="3611"/>
                  </a:cubicBezTo>
                  <a:cubicBezTo>
                    <a:pt x="2929" y="3753"/>
                    <a:pt x="2929" y="3327"/>
                    <a:pt x="2197" y="3042"/>
                  </a:cubicBezTo>
                  <a:cubicBezTo>
                    <a:pt x="2197" y="2900"/>
                    <a:pt x="2929" y="2900"/>
                    <a:pt x="2197" y="2900"/>
                  </a:cubicBezTo>
                  <a:cubicBezTo>
                    <a:pt x="2197" y="2616"/>
                    <a:pt x="2929" y="2474"/>
                    <a:pt x="2197" y="2474"/>
                  </a:cubicBezTo>
                  <a:cubicBezTo>
                    <a:pt x="2197" y="2474"/>
                    <a:pt x="2197" y="2048"/>
                    <a:pt x="1831" y="2474"/>
                  </a:cubicBezTo>
                  <a:cubicBezTo>
                    <a:pt x="1831" y="2616"/>
                    <a:pt x="2197" y="2190"/>
                    <a:pt x="0" y="1337"/>
                  </a:cubicBezTo>
                  <a:cubicBezTo>
                    <a:pt x="1098" y="1337"/>
                    <a:pt x="732" y="627"/>
                    <a:pt x="1831" y="911"/>
                  </a:cubicBezTo>
                  <a:cubicBezTo>
                    <a:pt x="2929" y="1053"/>
                    <a:pt x="2197" y="1337"/>
                    <a:pt x="2929" y="1337"/>
                  </a:cubicBezTo>
                  <a:cubicBezTo>
                    <a:pt x="3295" y="1337"/>
                    <a:pt x="3295" y="485"/>
                    <a:pt x="4027" y="911"/>
                  </a:cubicBezTo>
                  <a:cubicBezTo>
                    <a:pt x="4393" y="1053"/>
                    <a:pt x="4393" y="911"/>
                    <a:pt x="4393" y="911"/>
                  </a:cubicBezTo>
                  <a:cubicBezTo>
                    <a:pt x="5125" y="1053"/>
                    <a:pt x="5492" y="1621"/>
                    <a:pt x="5492" y="1053"/>
                  </a:cubicBezTo>
                  <a:cubicBezTo>
                    <a:pt x="5492" y="627"/>
                    <a:pt x="6224" y="627"/>
                    <a:pt x="6224" y="911"/>
                  </a:cubicBezTo>
                  <a:cubicBezTo>
                    <a:pt x="6590" y="1053"/>
                    <a:pt x="8420" y="627"/>
                    <a:pt x="7688" y="485"/>
                  </a:cubicBezTo>
                  <a:cubicBezTo>
                    <a:pt x="7688" y="200"/>
                    <a:pt x="8420" y="485"/>
                    <a:pt x="8786" y="58"/>
                  </a:cubicBezTo>
                  <a:cubicBezTo>
                    <a:pt x="9519" y="-226"/>
                    <a:pt x="9885" y="627"/>
                    <a:pt x="11349" y="627"/>
                  </a:cubicBezTo>
                  <a:cubicBezTo>
                    <a:pt x="12447" y="485"/>
                    <a:pt x="11715" y="911"/>
                    <a:pt x="12814" y="627"/>
                  </a:cubicBezTo>
                  <a:cubicBezTo>
                    <a:pt x="13546" y="627"/>
                    <a:pt x="13912" y="627"/>
                    <a:pt x="13546" y="1053"/>
                  </a:cubicBezTo>
                  <a:cubicBezTo>
                    <a:pt x="12447" y="1621"/>
                    <a:pt x="13546" y="1337"/>
                    <a:pt x="13546" y="1763"/>
                  </a:cubicBezTo>
                  <a:cubicBezTo>
                    <a:pt x="13546" y="2048"/>
                    <a:pt x="13912" y="1763"/>
                    <a:pt x="14644" y="2190"/>
                  </a:cubicBezTo>
                  <a:cubicBezTo>
                    <a:pt x="14644" y="2474"/>
                    <a:pt x="15010" y="2190"/>
                    <a:pt x="15010" y="2474"/>
                  </a:cubicBezTo>
                  <a:cubicBezTo>
                    <a:pt x="15742" y="2616"/>
                    <a:pt x="16108" y="2474"/>
                    <a:pt x="17207" y="2616"/>
                  </a:cubicBezTo>
                  <a:cubicBezTo>
                    <a:pt x="17207" y="2616"/>
                    <a:pt x="16841" y="2616"/>
                    <a:pt x="15742" y="29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0" name="Freeform 75"/>
            <p:cNvSpPr/>
            <p:nvPr/>
          </p:nvSpPr>
          <p:spPr>
            <a:xfrm>
              <a:off x="14570764" y="5414194"/>
              <a:ext cx="399199" cy="59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305" extrusionOk="0">
                  <a:moveTo>
                    <a:pt x="0" y="4966"/>
                  </a:moveTo>
                  <a:cubicBezTo>
                    <a:pt x="0" y="5710"/>
                    <a:pt x="0" y="4966"/>
                    <a:pt x="720" y="5462"/>
                  </a:cubicBezTo>
                  <a:cubicBezTo>
                    <a:pt x="1800" y="6207"/>
                    <a:pt x="0" y="7200"/>
                    <a:pt x="1080" y="7200"/>
                  </a:cubicBezTo>
                  <a:cubicBezTo>
                    <a:pt x="2160" y="7200"/>
                    <a:pt x="1800" y="6952"/>
                    <a:pt x="2880" y="6952"/>
                  </a:cubicBezTo>
                  <a:cubicBezTo>
                    <a:pt x="3960" y="7200"/>
                    <a:pt x="2880" y="7697"/>
                    <a:pt x="3240" y="7945"/>
                  </a:cubicBezTo>
                  <a:cubicBezTo>
                    <a:pt x="3960" y="8938"/>
                    <a:pt x="2160" y="9931"/>
                    <a:pt x="2880" y="10428"/>
                  </a:cubicBezTo>
                  <a:cubicBezTo>
                    <a:pt x="3240" y="10676"/>
                    <a:pt x="1800" y="11917"/>
                    <a:pt x="2160" y="12414"/>
                  </a:cubicBezTo>
                  <a:cubicBezTo>
                    <a:pt x="2880" y="12414"/>
                    <a:pt x="2880" y="12414"/>
                    <a:pt x="4320" y="11172"/>
                  </a:cubicBezTo>
                  <a:cubicBezTo>
                    <a:pt x="6120" y="9931"/>
                    <a:pt x="5400" y="11172"/>
                    <a:pt x="6480" y="11172"/>
                  </a:cubicBezTo>
                  <a:cubicBezTo>
                    <a:pt x="7200" y="11172"/>
                    <a:pt x="6480" y="11421"/>
                    <a:pt x="7200" y="11172"/>
                  </a:cubicBezTo>
                  <a:cubicBezTo>
                    <a:pt x="8640" y="10676"/>
                    <a:pt x="8280" y="9683"/>
                    <a:pt x="9720" y="9931"/>
                  </a:cubicBezTo>
                  <a:cubicBezTo>
                    <a:pt x="10800" y="10428"/>
                    <a:pt x="10800" y="9931"/>
                    <a:pt x="11520" y="10676"/>
                  </a:cubicBezTo>
                  <a:cubicBezTo>
                    <a:pt x="11880" y="12414"/>
                    <a:pt x="13680" y="11917"/>
                    <a:pt x="12960" y="13903"/>
                  </a:cubicBezTo>
                  <a:cubicBezTo>
                    <a:pt x="12600" y="15890"/>
                    <a:pt x="14760" y="15890"/>
                    <a:pt x="14760" y="16138"/>
                  </a:cubicBezTo>
                  <a:cubicBezTo>
                    <a:pt x="14760" y="16634"/>
                    <a:pt x="15840" y="16634"/>
                    <a:pt x="15120" y="18869"/>
                  </a:cubicBezTo>
                  <a:cubicBezTo>
                    <a:pt x="15120" y="19366"/>
                    <a:pt x="15840" y="19614"/>
                    <a:pt x="14040" y="20110"/>
                  </a:cubicBezTo>
                  <a:cubicBezTo>
                    <a:pt x="14760" y="21352"/>
                    <a:pt x="15120" y="20110"/>
                    <a:pt x="15840" y="20855"/>
                  </a:cubicBezTo>
                  <a:cubicBezTo>
                    <a:pt x="16200" y="21600"/>
                    <a:pt x="17280" y="21352"/>
                    <a:pt x="16920" y="20607"/>
                  </a:cubicBezTo>
                  <a:cubicBezTo>
                    <a:pt x="15840" y="19614"/>
                    <a:pt x="17280" y="20110"/>
                    <a:pt x="18000" y="19614"/>
                  </a:cubicBezTo>
                  <a:cubicBezTo>
                    <a:pt x="18360" y="19366"/>
                    <a:pt x="18360" y="20607"/>
                    <a:pt x="19080" y="20110"/>
                  </a:cubicBezTo>
                  <a:cubicBezTo>
                    <a:pt x="19440" y="20110"/>
                    <a:pt x="20160" y="19366"/>
                    <a:pt x="20160" y="19614"/>
                  </a:cubicBezTo>
                  <a:cubicBezTo>
                    <a:pt x="20520" y="19614"/>
                    <a:pt x="20520" y="19366"/>
                    <a:pt x="20520" y="19366"/>
                  </a:cubicBezTo>
                  <a:cubicBezTo>
                    <a:pt x="20520" y="18621"/>
                    <a:pt x="21600" y="18124"/>
                    <a:pt x="20520" y="17379"/>
                  </a:cubicBezTo>
                  <a:cubicBezTo>
                    <a:pt x="19440" y="16634"/>
                    <a:pt x="19440" y="16634"/>
                    <a:pt x="20160" y="16138"/>
                  </a:cubicBezTo>
                  <a:cubicBezTo>
                    <a:pt x="20520" y="16138"/>
                    <a:pt x="20520" y="15890"/>
                    <a:pt x="20160" y="15890"/>
                  </a:cubicBezTo>
                  <a:cubicBezTo>
                    <a:pt x="20160" y="16138"/>
                    <a:pt x="19080" y="14648"/>
                    <a:pt x="18360" y="15145"/>
                  </a:cubicBezTo>
                  <a:cubicBezTo>
                    <a:pt x="18000" y="15145"/>
                    <a:pt x="18360" y="13159"/>
                    <a:pt x="17280" y="12662"/>
                  </a:cubicBezTo>
                  <a:cubicBezTo>
                    <a:pt x="16200" y="12662"/>
                    <a:pt x="15120" y="11917"/>
                    <a:pt x="15120" y="11172"/>
                  </a:cubicBezTo>
                  <a:cubicBezTo>
                    <a:pt x="14760" y="9931"/>
                    <a:pt x="14760" y="10676"/>
                    <a:pt x="14040" y="9931"/>
                  </a:cubicBezTo>
                  <a:cubicBezTo>
                    <a:pt x="13680" y="9683"/>
                    <a:pt x="14040" y="9683"/>
                    <a:pt x="14040" y="9186"/>
                  </a:cubicBezTo>
                  <a:cubicBezTo>
                    <a:pt x="13680" y="9186"/>
                    <a:pt x="12960" y="9186"/>
                    <a:pt x="11520" y="8441"/>
                  </a:cubicBezTo>
                  <a:cubicBezTo>
                    <a:pt x="9720" y="7200"/>
                    <a:pt x="11520" y="7697"/>
                    <a:pt x="10800" y="7200"/>
                  </a:cubicBezTo>
                  <a:cubicBezTo>
                    <a:pt x="10440" y="6207"/>
                    <a:pt x="12600" y="7200"/>
                    <a:pt x="12960" y="6952"/>
                  </a:cubicBezTo>
                  <a:cubicBezTo>
                    <a:pt x="12960" y="6207"/>
                    <a:pt x="14040" y="6207"/>
                    <a:pt x="13680" y="5710"/>
                  </a:cubicBezTo>
                  <a:cubicBezTo>
                    <a:pt x="12960" y="5462"/>
                    <a:pt x="12960" y="5710"/>
                    <a:pt x="12600" y="5462"/>
                  </a:cubicBezTo>
                  <a:cubicBezTo>
                    <a:pt x="12600" y="4966"/>
                    <a:pt x="11520" y="5462"/>
                    <a:pt x="11880" y="4966"/>
                  </a:cubicBezTo>
                  <a:cubicBezTo>
                    <a:pt x="12960" y="4469"/>
                    <a:pt x="12960" y="4221"/>
                    <a:pt x="11880" y="3724"/>
                  </a:cubicBezTo>
                  <a:cubicBezTo>
                    <a:pt x="10800" y="3476"/>
                    <a:pt x="10800" y="3476"/>
                    <a:pt x="10440" y="3724"/>
                  </a:cubicBezTo>
                  <a:cubicBezTo>
                    <a:pt x="9720" y="4966"/>
                    <a:pt x="9360" y="3724"/>
                    <a:pt x="8640" y="3724"/>
                  </a:cubicBezTo>
                  <a:cubicBezTo>
                    <a:pt x="8280" y="4221"/>
                    <a:pt x="8280" y="3476"/>
                    <a:pt x="7560" y="2979"/>
                  </a:cubicBezTo>
                  <a:cubicBezTo>
                    <a:pt x="7560" y="2731"/>
                    <a:pt x="8280" y="2731"/>
                    <a:pt x="7560" y="2731"/>
                  </a:cubicBezTo>
                  <a:cubicBezTo>
                    <a:pt x="7560" y="2234"/>
                    <a:pt x="8280" y="1738"/>
                    <a:pt x="7560" y="1738"/>
                  </a:cubicBezTo>
                  <a:cubicBezTo>
                    <a:pt x="7560" y="1738"/>
                    <a:pt x="7560" y="993"/>
                    <a:pt x="7200" y="1738"/>
                  </a:cubicBezTo>
                  <a:cubicBezTo>
                    <a:pt x="7200" y="2234"/>
                    <a:pt x="7560" y="1490"/>
                    <a:pt x="5400" y="0"/>
                  </a:cubicBezTo>
                  <a:cubicBezTo>
                    <a:pt x="5040" y="0"/>
                    <a:pt x="3240" y="0"/>
                    <a:pt x="4320" y="993"/>
                  </a:cubicBezTo>
                  <a:cubicBezTo>
                    <a:pt x="5040" y="2731"/>
                    <a:pt x="4320" y="2234"/>
                    <a:pt x="4320" y="2731"/>
                  </a:cubicBezTo>
                  <a:cubicBezTo>
                    <a:pt x="5040" y="2979"/>
                    <a:pt x="4320" y="3476"/>
                    <a:pt x="4320" y="2979"/>
                  </a:cubicBezTo>
                  <a:cubicBezTo>
                    <a:pt x="3960" y="2731"/>
                    <a:pt x="3240" y="3724"/>
                    <a:pt x="2880" y="2234"/>
                  </a:cubicBezTo>
                  <a:cubicBezTo>
                    <a:pt x="2160" y="2731"/>
                    <a:pt x="1080" y="2234"/>
                    <a:pt x="1080" y="3476"/>
                  </a:cubicBezTo>
                  <a:cubicBezTo>
                    <a:pt x="720" y="4469"/>
                    <a:pt x="0" y="3476"/>
                    <a:pt x="0" y="4966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1" name="Freeform 76"/>
            <p:cNvSpPr/>
            <p:nvPr/>
          </p:nvSpPr>
          <p:spPr>
            <a:xfrm>
              <a:off x="14682399" y="5948673"/>
              <a:ext cx="287755" cy="29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600" extrusionOk="0">
                  <a:moveTo>
                    <a:pt x="19974" y="0"/>
                  </a:moveTo>
                  <a:cubicBezTo>
                    <a:pt x="19974" y="514"/>
                    <a:pt x="19483" y="3086"/>
                    <a:pt x="19483" y="3086"/>
                  </a:cubicBezTo>
                  <a:cubicBezTo>
                    <a:pt x="19974" y="3600"/>
                    <a:pt x="19974" y="3600"/>
                    <a:pt x="19974" y="5657"/>
                  </a:cubicBezTo>
                  <a:cubicBezTo>
                    <a:pt x="20956" y="7200"/>
                    <a:pt x="19974" y="7714"/>
                    <a:pt x="19974" y="9257"/>
                  </a:cubicBezTo>
                  <a:cubicBezTo>
                    <a:pt x="20956" y="10800"/>
                    <a:pt x="20956" y="12857"/>
                    <a:pt x="19483" y="11829"/>
                  </a:cubicBezTo>
                  <a:cubicBezTo>
                    <a:pt x="18501" y="11829"/>
                    <a:pt x="18501" y="13371"/>
                    <a:pt x="17029" y="13371"/>
                  </a:cubicBezTo>
                  <a:cubicBezTo>
                    <a:pt x="15065" y="13371"/>
                    <a:pt x="17029" y="15943"/>
                    <a:pt x="15556" y="14914"/>
                  </a:cubicBezTo>
                  <a:cubicBezTo>
                    <a:pt x="14083" y="14400"/>
                    <a:pt x="13592" y="14914"/>
                    <a:pt x="14083" y="15943"/>
                  </a:cubicBezTo>
                  <a:cubicBezTo>
                    <a:pt x="14083" y="16457"/>
                    <a:pt x="13592" y="17486"/>
                    <a:pt x="14083" y="18000"/>
                  </a:cubicBezTo>
                  <a:cubicBezTo>
                    <a:pt x="16538" y="20057"/>
                    <a:pt x="14083" y="20057"/>
                    <a:pt x="13592" y="19029"/>
                  </a:cubicBezTo>
                  <a:cubicBezTo>
                    <a:pt x="13592" y="17486"/>
                    <a:pt x="12120" y="20057"/>
                    <a:pt x="11138" y="19029"/>
                  </a:cubicBezTo>
                  <a:cubicBezTo>
                    <a:pt x="11138" y="18000"/>
                    <a:pt x="10647" y="20057"/>
                    <a:pt x="10647" y="20057"/>
                  </a:cubicBezTo>
                  <a:cubicBezTo>
                    <a:pt x="11138" y="21600"/>
                    <a:pt x="9174" y="20571"/>
                    <a:pt x="8192" y="21600"/>
                  </a:cubicBezTo>
                  <a:cubicBezTo>
                    <a:pt x="7701" y="20571"/>
                    <a:pt x="6720" y="21600"/>
                    <a:pt x="6229" y="20571"/>
                  </a:cubicBezTo>
                  <a:cubicBezTo>
                    <a:pt x="6229" y="20057"/>
                    <a:pt x="6229" y="21600"/>
                    <a:pt x="5247" y="20571"/>
                  </a:cubicBezTo>
                  <a:cubicBezTo>
                    <a:pt x="3774" y="20057"/>
                    <a:pt x="6229" y="20057"/>
                    <a:pt x="5247" y="18000"/>
                  </a:cubicBezTo>
                  <a:cubicBezTo>
                    <a:pt x="3774" y="16457"/>
                    <a:pt x="4756" y="19029"/>
                    <a:pt x="4756" y="19029"/>
                  </a:cubicBezTo>
                  <a:cubicBezTo>
                    <a:pt x="3774" y="19029"/>
                    <a:pt x="3283" y="20571"/>
                    <a:pt x="3283" y="18000"/>
                  </a:cubicBezTo>
                  <a:cubicBezTo>
                    <a:pt x="3283" y="16457"/>
                    <a:pt x="3774" y="17486"/>
                    <a:pt x="2301" y="14914"/>
                  </a:cubicBezTo>
                  <a:cubicBezTo>
                    <a:pt x="829" y="12857"/>
                    <a:pt x="2301" y="11829"/>
                    <a:pt x="1811" y="10800"/>
                  </a:cubicBezTo>
                  <a:cubicBezTo>
                    <a:pt x="338" y="10286"/>
                    <a:pt x="1811" y="9257"/>
                    <a:pt x="338" y="7200"/>
                  </a:cubicBezTo>
                  <a:cubicBezTo>
                    <a:pt x="-644" y="4629"/>
                    <a:pt x="829" y="6171"/>
                    <a:pt x="829" y="5657"/>
                  </a:cubicBezTo>
                  <a:cubicBezTo>
                    <a:pt x="829" y="4629"/>
                    <a:pt x="1811" y="5657"/>
                    <a:pt x="2301" y="3086"/>
                  </a:cubicBezTo>
                  <a:cubicBezTo>
                    <a:pt x="3283" y="514"/>
                    <a:pt x="6720" y="1543"/>
                    <a:pt x="9174" y="1543"/>
                  </a:cubicBezTo>
                  <a:cubicBezTo>
                    <a:pt x="11138" y="514"/>
                    <a:pt x="10647" y="2057"/>
                    <a:pt x="11138" y="1543"/>
                  </a:cubicBezTo>
                  <a:cubicBezTo>
                    <a:pt x="12120" y="3600"/>
                    <a:pt x="12611" y="1543"/>
                    <a:pt x="13592" y="3086"/>
                  </a:cubicBezTo>
                  <a:cubicBezTo>
                    <a:pt x="14083" y="4629"/>
                    <a:pt x="15556" y="3600"/>
                    <a:pt x="15065" y="2057"/>
                  </a:cubicBezTo>
                  <a:cubicBezTo>
                    <a:pt x="13592" y="514"/>
                    <a:pt x="15556" y="1543"/>
                    <a:pt x="16538" y="514"/>
                  </a:cubicBezTo>
                  <a:cubicBezTo>
                    <a:pt x="17029" y="0"/>
                    <a:pt x="17029" y="2057"/>
                    <a:pt x="18011" y="1543"/>
                  </a:cubicBezTo>
                  <a:cubicBezTo>
                    <a:pt x="18501" y="1543"/>
                    <a:pt x="19483" y="0"/>
                    <a:pt x="19483" y="514"/>
                  </a:cubicBezTo>
                  <a:cubicBezTo>
                    <a:pt x="19974" y="514"/>
                    <a:pt x="19974" y="0"/>
                    <a:pt x="19974" y="0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2" name="Freeform 77"/>
            <p:cNvSpPr/>
            <p:nvPr/>
          </p:nvSpPr>
          <p:spPr>
            <a:xfrm>
              <a:off x="11002281" y="4713350"/>
              <a:ext cx="1136733" cy="116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extrusionOk="0">
                  <a:moveTo>
                    <a:pt x="17899" y="17280"/>
                  </a:moveTo>
                  <a:cubicBezTo>
                    <a:pt x="17248" y="17407"/>
                    <a:pt x="16858" y="17661"/>
                    <a:pt x="16207" y="17915"/>
                  </a:cubicBezTo>
                  <a:cubicBezTo>
                    <a:pt x="15817" y="17915"/>
                    <a:pt x="14906" y="18042"/>
                    <a:pt x="14515" y="18296"/>
                  </a:cubicBezTo>
                  <a:cubicBezTo>
                    <a:pt x="14255" y="18424"/>
                    <a:pt x="13865" y="19059"/>
                    <a:pt x="13865" y="19186"/>
                  </a:cubicBezTo>
                  <a:cubicBezTo>
                    <a:pt x="13344" y="20075"/>
                    <a:pt x="12564" y="20838"/>
                    <a:pt x="11913" y="21600"/>
                  </a:cubicBezTo>
                  <a:cubicBezTo>
                    <a:pt x="11913" y="21219"/>
                    <a:pt x="11913" y="20838"/>
                    <a:pt x="11913" y="20584"/>
                  </a:cubicBezTo>
                  <a:cubicBezTo>
                    <a:pt x="11913" y="20456"/>
                    <a:pt x="11913" y="20202"/>
                    <a:pt x="11913" y="20202"/>
                  </a:cubicBezTo>
                  <a:cubicBezTo>
                    <a:pt x="11913" y="20202"/>
                    <a:pt x="9961" y="19186"/>
                    <a:pt x="9701" y="19440"/>
                  </a:cubicBezTo>
                  <a:cubicBezTo>
                    <a:pt x="9701" y="19440"/>
                    <a:pt x="9701" y="19440"/>
                    <a:pt x="9571" y="19440"/>
                  </a:cubicBezTo>
                  <a:cubicBezTo>
                    <a:pt x="9571" y="19440"/>
                    <a:pt x="9571" y="19440"/>
                    <a:pt x="9571" y="19440"/>
                  </a:cubicBezTo>
                  <a:cubicBezTo>
                    <a:pt x="9571" y="19440"/>
                    <a:pt x="9571" y="19440"/>
                    <a:pt x="9571" y="19440"/>
                  </a:cubicBezTo>
                  <a:cubicBezTo>
                    <a:pt x="9311" y="19440"/>
                    <a:pt x="9311" y="19440"/>
                    <a:pt x="9311" y="19440"/>
                  </a:cubicBezTo>
                  <a:cubicBezTo>
                    <a:pt x="9311" y="19440"/>
                    <a:pt x="9181" y="19186"/>
                    <a:pt x="8920" y="19186"/>
                  </a:cubicBezTo>
                  <a:cubicBezTo>
                    <a:pt x="8790" y="19440"/>
                    <a:pt x="8790" y="19440"/>
                    <a:pt x="8790" y="19440"/>
                  </a:cubicBezTo>
                  <a:cubicBezTo>
                    <a:pt x="8790" y="19440"/>
                    <a:pt x="8920" y="19440"/>
                    <a:pt x="8790" y="19440"/>
                  </a:cubicBezTo>
                  <a:cubicBezTo>
                    <a:pt x="8790" y="19694"/>
                    <a:pt x="8790" y="19821"/>
                    <a:pt x="8790" y="20075"/>
                  </a:cubicBezTo>
                  <a:cubicBezTo>
                    <a:pt x="8790" y="20075"/>
                    <a:pt x="8790" y="20075"/>
                    <a:pt x="8790" y="20202"/>
                  </a:cubicBezTo>
                  <a:cubicBezTo>
                    <a:pt x="8790" y="20202"/>
                    <a:pt x="8530" y="20456"/>
                    <a:pt x="8400" y="20584"/>
                  </a:cubicBezTo>
                  <a:cubicBezTo>
                    <a:pt x="8009" y="19186"/>
                    <a:pt x="8009" y="20202"/>
                    <a:pt x="7749" y="19694"/>
                  </a:cubicBezTo>
                  <a:cubicBezTo>
                    <a:pt x="7749" y="19059"/>
                    <a:pt x="6969" y="18678"/>
                    <a:pt x="6969" y="18296"/>
                  </a:cubicBezTo>
                  <a:cubicBezTo>
                    <a:pt x="6969" y="17915"/>
                    <a:pt x="6838" y="17915"/>
                    <a:pt x="6838" y="17407"/>
                  </a:cubicBezTo>
                  <a:cubicBezTo>
                    <a:pt x="6838" y="17026"/>
                    <a:pt x="6578" y="17280"/>
                    <a:pt x="6448" y="16899"/>
                  </a:cubicBezTo>
                  <a:cubicBezTo>
                    <a:pt x="6188" y="16518"/>
                    <a:pt x="6058" y="15882"/>
                    <a:pt x="5667" y="15628"/>
                  </a:cubicBezTo>
                  <a:cubicBezTo>
                    <a:pt x="5017" y="15628"/>
                    <a:pt x="5147" y="15501"/>
                    <a:pt x="4626" y="14866"/>
                  </a:cubicBezTo>
                  <a:cubicBezTo>
                    <a:pt x="4236" y="14104"/>
                    <a:pt x="4756" y="14485"/>
                    <a:pt x="4366" y="13849"/>
                  </a:cubicBezTo>
                  <a:cubicBezTo>
                    <a:pt x="4236" y="13341"/>
                    <a:pt x="4756" y="13468"/>
                    <a:pt x="4366" y="12706"/>
                  </a:cubicBezTo>
                  <a:cubicBezTo>
                    <a:pt x="4236" y="12071"/>
                    <a:pt x="3846" y="10800"/>
                    <a:pt x="3455" y="10800"/>
                  </a:cubicBezTo>
                  <a:cubicBezTo>
                    <a:pt x="2805" y="10546"/>
                    <a:pt x="2414" y="9911"/>
                    <a:pt x="2675" y="9784"/>
                  </a:cubicBezTo>
                  <a:cubicBezTo>
                    <a:pt x="2805" y="9402"/>
                    <a:pt x="2675" y="9021"/>
                    <a:pt x="2284" y="8767"/>
                  </a:cubicBezTo>
                  <a:cubicBezTo>
                    <a:pt x="2024" y="8386"/>
                    <a:pt x="2284" y="8386"/>
                    <a:pt x="1894" y="8132"/>
                  </a:cubicBezTo>
                  <a:cubicBezTo>
                    <a:pt x="1503" y="7624"/>
                    <a:pt x="853" y="5591"/>
                    <a:pt x="462" y="5591"/>
                  </a:cubicBezTo>
                  <a:cubicBezTo>
                    <a:pt x="-58" y="5464"/>
                    <a:pt x="-58" y="5972"/>
                    <a:pt x="72" y="5209"/>
                  </a:cubicBezTo>
                  <a:cubicBezTo>
                    <a:pt x="332" y="4574"/>
                    <a:pt x="72" y="4955"/>
                    <a:pt x="332" y="3812"/>
                  </a:cubicBezTo>
                  <a:cubicBezTo>
                    <a:pt x="462" y="3812"/>
                    <a:pt x="1243" y="4066"/>
                    <a:pt x="1503" y="4066"/>
                  </a:cubicBezTo>
                  <a:cubicBezTo>
                    <a:pt x="1894" y="4066"/>
                    <a:pt x="1894" y="3431"/>
                    <a:pt x="2284" y="3176"/>
                  </a:cubicBezTo>
                  <a:cubicBezTo>
                    <a:pt x="2284" y="3049"/>
                    <a:pt x="2805" y="3176"/>
                    <a:pt x="3065" y="3049"/>
                  </a:cubicBezTo>
                  <a:cubicBezTo>
                    <a:pt x="3065" y="2795"/>
                    <a:pt x="3065" y="2668"/>
                    <a:pt x="3065" y="2668"/>
                  </a:cubicBezTo>
                  <a:cubicBezTo>
                    <a:pt x="3195" y="2414"/>
                    <a:pt x="3455" y="2414"/>
                    <a:pt x="3455" y="2287"/>
                  </a:cubicBezTo>
                  <a:cubicBezTo>
                    <a:pt x="2414" y="1016"/>
                    <a:pt x="2414" y="1016"/>
                    <a:pt x="2414" y="1016"/>
                  </a:cubicBezTo>
                  <a:cubicBezTo>
                    <a:pt x="2414" y="889"/>
                    <a:pt x="2805" y="889"/>
                    <a:pt x="3065" y="889"/>
                  </a:cubicBezTo>
                  <a:cubicBezTo>
                    <a:pt x="3195" y="635"/>
                    <a:pt x="4366" y="508"/>
                    <a:pt x="4626" y="0"/>
                  </a:cubicBezTo>
                  <a:cubicBezTo>
                    <a:pt x="5017" y="254"/>
                    <a:pt x="5667" y="254"/>
                    <a:pt x="6058" y="508"/>
                  </a:cubicBezTo>
                  <a:cubicBezTo>
                    <a:pt x="6448" y="508"/>
                    <a:pt x="6578" y="889"/>
                    <a:pt x="6969" y="1271"/>
                  </a:cubicBezTo>
                  <a:cubicBezTo>
                    <a:pt x="7229" y="1271"/>
                    <a:pt x="7359" y="1398"/>
                    <a:pt x="7619" y="1398"/>
                  </a:cubicBezTo>
                  <a:cubicBezTo>
                    <a:pt x="8009" y="1906"/>
                    <a:pt x="8400" y="2033"/>
                    <a:pt x="8530" y="2414"/>
                  </a:cubicBezTo>
                  <a:cubicBezTo>
                    <a:pt x="8920" y="2668"/>
                    <a:pt x="10091" y="4066"/>
                    <a:pt x="10352" y="4066"/>
                  </a:cubicBezTo>
                  <a:cubicBezTo>
                    <a:pt x="10482" y="4193"/>
                    <a:pt x="12173" y="4193"/>
                    <a:pt x="12303" y="4193"/>
                  </a:cubicBezTo>
                  <a:cubicBezTo>
                    <a:pt x="12303" y="4193"/>
                    <a:pt x="13084" y="4193"/>
                    <a:pt x="13084" y="4447"/>
                  </a:cubicBezTo>
                  <a:cubicBezTo>
                    <a:pt x="13344" y="4447"/>
                    <a:pt x="13344" y="4828"/>
                    <a:pt x="13344" y="4828"/>
                  </a:cubicBezTo>
                  <a:cubicBezTo>
                    <a:pt x="13475" y="4955"/>
                    <a:pt x="14125" y="4955"/>
                    <a:pt x="14125" y="4955"/>
                  </a:cubicBezTo>
                  <a:cubicBezTo>
                    <a:pt x="14515" y="5591"/>
                    <a:pt x="14646" y="5845"/>
                    <a:pt x="14646" y="5972"/>
                  </a:cubicBezTo>
                  <a:cubicBezTo>
                    <a:pt x="14646" y="6226"/>
                    <a:pt x="15036" y="5972"/>
                    <a:pt x="15036" y="6353"/>
                  </a:cubicBezTo>
                  <a:cubicBezTo>
                    <a:pt x="15036" y="6734"/>
                    <a:pt x="15817" y="7242"/>
                    <a:pt x="15817" y="7369"/>
                  </a:cubicBezTo>
                  <a:cubicBezTo>
                    <a:pt x="16077" y="7624"/>
                    <a:pt x="15687" y="7242"/>
                    <a:pt x="15817" y="7624"/>
                  </a:cubicBezTo>
                  <a:cubicBezTo>
                    <a:pt x="16077" y="8005"/>
                    <a:pt x="15687" y="8132"/>
                    <a:pt x="15817" y="8513"/>
                  </a:cubicBezTo>
                  <a:cubicBezTo>
                    <a:pt x="16077" y="8767"/>
                    <a:pt x="15817" y="8767"/>
                    <a:pt x="16077" y="9021"/>
                  </a:cubicBezTo>
                  <a:cubicBezTo>
                    <a:pt x="16467" y="9148"/>
                    <a:pt x="16207" y="9529"/>
                    <a:pt x="16597" y="9911"/>
                  </a:cubicBezTo>
                  <a:cubicBezTo>
                    <a:pt x="16597" y="10165"/>
                    <a:pt x="16858" y="10165"/>
                    <a:pt x="16858" y="10165"/>
                  </a:cubicBezTo>
                  <a:cubicBezTo>
                    <a:pt x="16858" y="10546"/>
                    <a:pt x="16858" y="10546"/>
                    <a:pt x="17248" y="10800"/>
                  </a:cubicBezTo>
                  <a:cubicBezTo>
                    <a:pt x="17638" y="11181"/>
                    <a:pt x="17638" y="11181"/>
                    <a:pt x="17638" y="11689"/>
                  </a:cubicBezTo>
                  <a:cubicBezTo>
                    <a:pt x="17899" y="12071"/>
                    <a:pt x="17638" y="12071"/>
                    <a:pt x="18809" y="12325"/>
                  </a:cubicBezTo>
                  <a:cubicBezTo>
                    <a:pt x="19981" y="12579"/>
                    <a:pt x="21022" y="13087"/>
                    <a:pt x="21152" y="12579"/>
                  </a:cubicBezTo>
                  <a:cubicBezTo>
                    <a:pt x="21152" y="12706"/>
                    <a:pt x="21542" y="13341"/>
                    <a:pt x="21542" y="13468"/>
                  </a:cubicBezTo>
                  <a:cubicBezTo>
                    <a:pt x="21542" y="13722"/>
                    <a:pt x="21412" y="14104"/>
                    <a:pt x="21412" y="14358"/>
                  </a:cubicBezTo>
                  <a:cubicBezTo>
                    <a:pt x="21412" y="14485"/>
                    <a:pt x="21022" y="15882"/>
                    <a:pt x="21022" y="16136"/>
                  </a:cubicBezTo>
                  <a:cubicBezTo>
                    <a:pt x="20761" y="16264"/>
                    <a:pt x="19850" y="16518"/>
                    <a:pt x="19460" y="16645"/>
                  </a:cubicBezTo>
                  <a:cubicBezTo>
                    <a:pt x="18809" y="16899"/>
                    <a:pt x="18419" y="17026"/>
                    <a:pt x="17899" y="1728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3" name="Freeform 78"/>
            <p:cNvSpPr/>
            <p:nvPr/>
          </p:nvSpPr>
          <p:spPr>
            <a:xfrm>
              <a:off x="11218703" y="4334613"/>
              <a:ext cx="534491" cy="61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2" y="728"/>
                  </a:moveTo>
                  <a:cubicBezTo>
                    <a:pt x="13569" y="1942"/>
                    <a:pt x="14400" y="2670"/>
                    <a:pt x="14400" y="3398"/>
                  </a:cubicBezTo>
                  <a:cubicBezTo>
                    <a:pt x="14400" y="4126"/>
                    <a:pt x="16615" y="3883"/>
                    <a:pt x="16892" y="4126"/>
                  </a:cubicBezTo>
                  <a:cubicBezTo>
                    <a:pt x="16892" y="4611"/>
                    <a:pt x="15785" y="4126"/>
                    <a:pt x="16062" y="5339"/>
                  </a:cubicBezTo>
                  <a:cubicBezTo>
                    <a:pt x="16892" y="6310"/>
                    <a:pt x="14954" y="6796"/>
                    <a:pt x="14954" y="8252"/>
                  </a:cubicBezTo>
                  <a:cubicBezTo>
                    <a:pt x="14400" y="9708"/>
                    <a:pt x="16062" y="9465"/>
                    <a:pt x="16615" y="10921"/>
                  </a:cubicBezTo>
                  <a:cubicBezTo>
                    <a:pt x="16615" y="12135"/>
                    <a:pt x="18554" y="12378"/>
                    <a:pt x="19385" y="13591"/>
                  </a:cubicBezTo>
                  <a:cubicBezTo>
                    <a:pt x="20215" y="15047"/>
                    <a:pt x="19385" y="15775"/>
                    <a:pt x="19938" y="16503"/>
                  </a:cubicBezTo>
                  <a:cubicBezTo>
                    <a:pt x="20215" y="17231"/>
                    <a:pt x="20215" y="18202"/>
                    <a:pt x="20769" y="18202"/>
                  </a:cubicBezTo>
                  <a:cubicBezTo>
                    <a:pt x="21046" y="18445"/>
                    <a:pt x="21600" y="18445"/>
                    <a:pt x="21600" y="19173"/>
                  </a:cubicBezTo>
                  <a:cubicBezTo>
                    <a:pt x="21046" y="19658"/>
                    <a:pt x="19938" y="18445"/>
                    <a:pt x="20215" y="19173"/>
                  </a:cubicBezTo>
                  <a:cubicBezTo>
                    <a:pt x="19938" y="19173"/>
                    <a:pt x="19108" y="18930"/>
                    <a:pt x="18554" y="19173"/>
                  </a:cubicBezTo>
                  <a:cubicBezTo>
                    <a:pt x="18277" y="19658"/>
                    <a:pt x="17723" y="21115"/>
                    <a:pt x="17446" y="21600"/>
                  </a:cubicBezTo>
                  <a:cubicBezTo>
                    <a:pt x="16892" y="21600"/>
                    <a:pt x="13569" y="21600"/>
                    <a:pt x="13292" y="21115"/>
                  </a:cubicBezTo>
                  <a:cubicBezTo>
                    <a:pt x="12738" y="21115"/>
                    <a:pt x="10246" y="18445"/>
                    <a:pt x="9415" y="18202"/>
                  </a:cubicBezTo>
                  <a:cubicBezTo>
                    <a:pt x="8862" y="17231"/>
                    <a:pt x="8031" y="16989"/>
                    <a:pt x="7200" y="16261"/>
                  </a:cubicBezTo>
                  <a:cubicBezTo>
                    <a:pt x="6923" y="16261"/>
                    <a:pt x="6369" y="15775"/>
                    <a:pt x="6092" y="15775"/>
                  </a:cubicBezTo>
                  <a:cubicBezTo>
                    <a:pt x="5262" y="15047"/>
                    <a:pt x="4708" y="14319"/>
                    <a:pt x="3877" y="14319"/>
                  </a:cubicBezTo>
                  <a:cubicBezTo>
                    <a:pt x="3046" y="13834"/>
                    <a:pt x="1938" y="13834"/>
                    <a:pt x="831" y="13591"/>
                  </a:cubicBezTo>
                  <a:cubicBezTo>
                    <a:pt x="1385" y="13591"/>
                    <a:pt x="1385" y="13591"/>
                    <a:pt x="1385" y="13591"/>
                  </a:cubicBezTo>
                  <a:cubicBezTo>
                    <a:pt x="1385" y="12863"/>
                    <a:pt x="831" y="13106"/>
                    <a:pt x="554" y="13106"/>
                  </a:cubicBezTo>
                  <a:cubicBezTo>
                    <a:pt x="554" y="12863"/>
                    <a:pt x="554" y="12863"/>
                    <a:pt x="554" y="12863"/>
                  </a:cubicBezTo>
                  <a:cubicBezTo>
                    <a:pt x="831" y="12863"/>
                    <a:pt x="831" y="12863"/>
                    <a:pt x="831" y="12863"/>
                  </a:cubicBezTo>
                  <a:cubicBezTo>
                    <a:pt x="831" y="12863"/>
                    <a:pt x="831" y="12863"/>
                    <a:pt x="831" y="12378"/>
                  </a:cubicBezTo>
                  <a:cubicBezTo>
                    <a:pt x="554" y="12135"/>
                    <a:pt x="554" y="11407"/>
                    <a:pt x="0" y="10436"/>
                  </a:cubicBezTo>
                  <a:cubicBezTo>
                    <a:pt x="831" y="9708"/>
                    <a:pt x="2215" y="9465"/>
                    <a:pt x="3046" y="8980"/>
                  </a:cubicBezTo>
                  <a:cubicBezTo>
                    <a:pt x="3600" y="8737"/>
                    <a:pt x="4431" y="8252"/>
                    <a:pt x="5262" y="8009"/>
                  </a:cubicBezTo>
                  <a:cubicBezTo>
                    <a:pt x="5262" y="7524"/>
                    <a:pt x="5538" y="7281"/>
                    <a:pt x="5538" y="6796"/>
                  </a:cubicBezTo>
                  <a:cubicBezTo>
                    <a:pt x="5538" y="6796"/>
                    <a:pt x="5538" y="6796"/>
                    <a:pt x="5538" y="6796"/>
                  </a:cubicBezTo>
                  <a:cubicBezTo>
                    <a:pt x="5538" y="6796"/>
                    <a:pt x="5538" y="6796"/>
                    <a:pt x="5538" y="6310"/>
                  </a:cubicBezTo>
                  <a:cubicBezTo>
                    <a:pt x="5538" y="6310"/>
                    <a:pt x="5538" y="6067"/>
                    <a:pt x="5538" y="5582"/>
                  </a:cubicBezTo>
                  <a:cubicBezTo>
                    <a:pt x="5538" y="5339"/>
                    <a:pt x="6092" y="4611"/>
                    <a:pt x="6092" y="4126"/>
                  </a:cubicBezTo>
                  <a:cubicBezTo>
                    <a:pt x="5538" y="3883"/>
                    <a:pt x="5538" y="3398"/>
                    <a:pt x="5538" y="2670"/>
                  </a:cubicBezTo>
                  <a:cubicBezTo>
                    <a:pt x="6092" y="2184"/>
                    <a:pt x="6369" y="2184"/>
                    <a:pt x="6923" y="2184"/>
                  </a:cubicBezTo>
                  <a:cubicBezTo>
                    <a:pt x="7200" y="1942"/>
                    <a:pt x="7754" y="1213"/>
                    <a:pt x="8031" y="728"/>
                  </a:cubicBezTo>
                  <a:cubicBezTo>
                    <a:pt x="8585" y="728"/>
                    <a:pt x="8585" y="485"/>
                    <a:pt x="8862" y="0"/>
                  </a:cubicBezTo>
                  <a:cubicBezTo>
                    <a:pt x="8862" y="0"/>
                    <a:pt x="8862" y="0"/>
                    <a:pt x="8862" y="0"/>
                  </a:cubicBezTo>
                  <a:cubicBezTo>
                    <a:pt x="8862" y="0"/>
                    <a:pt x="8862" y="0"/>
                    <a:pt x="8862" y="0"/>
                  </a:cubicBezTo>
                  <a:cubicBezTo>
                    <a:pt x="9415" y="0"/>
                    <a:pt x="9415" y="485"/>
                    <a:pt x="9415" y="485"/>
                  </a:cubicBezTo>
                  <a:cubicBezTo>
                    <a:pt x="9415" y="0"/>
                    <a:pt x="9415" y="0"/>
                    <a:pt x="9415" y="0"/>
                  </a:cubicBezTo>
                  <a:cubicBezTo>
                    <a:pt x="9692" y="0"/>
                    <a:pt x="9692" y="0"/>
                    <a:pt x="9692" y="0"/>
                  </a:cubicBezTo>
                  <a:cubicBezTo>
                    <a:pt x="10246" y="0"/>
                    <a:pt x="10246" y="485"/>
                    <a:pt x="10523" y="485"/>
                  </a:cubicBezTo>
                  <a:cubicBezTo>
                    <a:pt x="11354" y="728"/>
                    <a:pt x="11354" y="0"/>
                    <a:pt x="11908" y="485"/>
                  </a:cubicBezTo>
                  <a:cubicBezTo>
                    <a:pt x="12185" y="485"/>
                    <a:pt x="11908" y="728"/>
                    <a:pt x="12185" y="1213"/>
                  </a:cubicBezTo>
                  <a:cubicBezTo>
                    <a:pt x="12738" y="728"/>
                    <a:pt x="12738" y="728"/>
                    <a:pt x="12738" y="728"/>
                  </a:cubicBezTo>
                  <a:cubicBezTo>
                    <a:pt x="13292" y="728"/>
                    <a:pt x="13292" y="728"/>
                    <a:pt x="13292" y="72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4" name="Freeform 79"/>
            <p:cNvSpPr/>
            <p:nvPr/>
          </p:nvSpPr>
          <p:spPr>
            <a:xfrm>
              <a:off x="11650542" y="4876453"/>
              <a:ext cx="95572" cy="112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4" extrusionOk="0">
                  <a:moveTo>
                    <a:pt x="21600" y="20894"/>
                  </a:moveTo>
                  <a:cubicBezTo>
                    <a:pt x="21600" y="20894"/>
                    <a:pt x="13886" y="20894"/>
                    <a:pt x="12343" y="18353"/>
                  </a:cubicBezTo>
                  <a:cubicBezTo>
                    <a:pt x="12343" y="18353"/>
                    <a:pt x="12343" y="14541"/>
                    <a:pt x="9257" y="14541"/>
                  </a:cubicBezTo>
                  <a:cubicBezTo>
                    <a:pt x="9257" y="12000"/>
                    <a:pt x="0" y="12000"/>
                    <a:pt x="0" y="12000"/>
                  </a:cubicBezTo>
                  <a:cubicBezTo>
                    <a:pt x="1543" y="10729"/>
                    <a:pt x="4629" y="3106"/>
                    <a:pt x="7714" y="565"/>
                  </a:cubicBezTo>
                  <a:cubicBezTo>
                    <a:pt x="9257" y="-706"/>
                    <a:pt x="13886" y="565"/>
                    <a:pt x="16971" y="565"/>
                  </a:cubicBezTo>
                  <a:cubicBezTo>
                    <a:pt x="21600" y="10729"/>
                    <a:pt x="16971" y="3106"/>
                    <a:pt x="13886" y="6918"/>
                  </a:cubicBezTo>
                  <a:cubicBezTo>
                    <a:pt x="12343" y="10729"/>
                    <a:pt x="18514" y="6918"/>
                    <a:pt x="18514" y="10729"/>
                  </a:cubicBezTo>
                  <a:cubicBezTo>
                    <a:pt x="18514" y="15812"/>
                    <a:pt x="21600" y="12000"/>
                    <a:pt x="21600" y="2089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5" name="Freeform 80"/>
            <p:cNvSpPr/>
            <p:nvPr/>
          </p:nvSpPr>
          <p:spPr>
            <a:xfrm>
              <a:off x="11933714" y="5226389"/>
              <a:ext cx="436169" cy="58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49" extrusionOk="0">
                  <a:moveTo>
                    <a:pt x="338" y="15321"/>
                  </a:moveTo>
                  <a:cubicBezTo>
                    <a:pt x="338" y="15823"/>
                    <a:pt x="0" y="16075"/>
                    <a:pt x="0" y="16577"/>
                  </a:cubicBezTo>
                  <a:cubicBezTo>
                    <a:pt x="338" y="17330"/>
                    <a:pt x="1688" y="18586"/>
                    <a:pt x="2025" y="19340"/>
                  </a:cubicBezTo>
                  <a:cubicBezTo>
                    <a:pt x="2700" y="19591"/>
                    <a:pt x="2025" y="19591"/>
                    <a:pt x="2700" y="20344"/>
                  </a:cubicBezTo>
                  <a:cubicBezTo>
                    <a:pt x="2700" y="20847"/>
                    <a:pt x="3038" y="21349"/>
                    <a:pt x="3713" y="21349"/>
                  </a:cubicBezTo>
                  <a:cubicBezTo>
                    <a:pt x="3713" y="21349"/>
                    <a:pt x="4050" y="21349"/>
                    <a:pt x="4725" y="21349"/>
                  </a:cubicBezTo>
                  <a:cubicBezTo>
                    <a:pt x="5063" y="21349"/>
                    <a:pt x="5738" y="20344"/>
                    <a:pt x="7763" y="20344"/>
                  </a:cubicBezTo>
                  <a:cubicBezTo>
                    <a:pt x="9788" y="20847"/>
                    <a:pt x="8775" y="18084"/>
                    <a:pt x="10800" y="18084"/>
                  </a:cubicBezTo>
                  <a:cubicBezTo>
                    <a:pt x="13837" y="18084"/>
                    <a:pt x="11813" y="16075"/>
                    <a:pt x="14850" y="15823"/>
                  </a:cubicBezTo>
                  <a:cubicBezTo>
                    <a:pt x="17550" y="15321"/>
                    <a:pt x="14850" y="15070"/>
                    <a:pt x="15862" y="12558"/>
                  </a:cubicBezTo>
                  <a:cubicBezTo>
                    <a:pt x="17550" y="9796"/>
                    <a:pt x="16875" y="13312"/>
                    <a:pt x="18225" y="11051"/>
                  </a:cubicBezTo>
                  <a:cubicBezTo>
                    <a:pt x="19237" y="9544"/>
                    <a:pt x="20250" y="10298"/>
                    <a:pt x="21262" y="8289"/>
                  </a:cubicBezTo>
                  <a:cubicBezTo>
                    <a:pt x="21600" y="6782"/>
                    <a:pt x="21600" y="6782"/>
                    <a:pt x="20587" y="6279"/>
                  </a:cubicBezTo>
                  <a:cubicBezTo>
                    <a:pt x="20250" y="6028"/>
                    <a:pt x="19237" y="3516"/>
                    <a:pt x="18225" y="3516"/>
                  </a:cubicBezTo>
                  <a:cubicBezTo>
                    <a:pt x="16875" y="4019"/>
                    <a:pt x="17550" y="3265"/>
                    <a:pt x="15525" y="3265"/>
                  </a:cubicBezTo>
                  <a:cubicBezTo>
                    <a:pt x="13837" y="3265"/>
                    <a:pt x="12488" y="1256"/>
                    <a:pt x="12488" y="0"/>
                  </a:cubicBezTo>
                  <a:cubicBezTo>
                    <a:pt x="11475" y="502"/>
                    <a:pt x="11813" y="1256"/>
                    <a:pt x="11475" y="502"/>
                  </a:cubicBezTo>
                  <a:cubicBezTo>
                    <a:pt x="10800" y="-251"/>
                    <a:pt x="10800" y="502"/>
                    <a:pt x="10800" y="1256"/>
                  </a:cubicBezTo>
                  <a:cubicBezTo>
                    <a:pt x="10800" y="2009"/>
                    <a:pt x="10463" y="2009"/>
                    <a:pt x="10800" y="2009"/>
                  </a:cubicBezTo>
                  <a:cubicBezTo>
                    <a:pt x="11475" y="2009"/>
                    <a:pt x="11813" y="2512"/>
                    <a:pt x="10800" y="2512"/>
                  </a:cubicBezTo>
                  <a:cubicBezTo>
                    <a:pt x="10463" y="2763"/>
                    <a:pt x="9788" y="2763"/>
                    <a:pt x="9788" y="2763"/>
                  </a:cubicBezTo>
                  <a:cubicBezTo>
                    <a:pt x="10463" y="3265"/>
                    <a:pt x="10463" y="2763"/>
                    <a:pt x="9788" y="4019"/>
                  </a:cubicBezTo>
                  <a:cubicBezTo>
                    <a:pt x="8775" y="5023"/>
                    <a:pt x="9450" y="5526"/>
                    <a:pt x="9450" y="6028"/>
                  </a:cubicBezTo>
                  <a:cubicBezTo>
                    <a:pt x="9450" y="6279"/>
                    <a:pt x="10463" y="7535"/>
                    <a:pt x="10463" y="7786"/>
                  </a:cubicBezTo>
                  <a:cubicBezTo>
                    <a:pt x="10463" y="8289"/>
                    <a:pt x="9788" y="9042"/>
                    <a:pt x="9788" y="9544"/>
                  </a:cubicBezTo>
                  <a:cubicBezTo>
                    <a:pt x="9788" y="9796"/>
                    <a:pt x="8775" y="12558"/>
                    <a:pt x="8775" y="13061"/>
                  </a:cubicBezTo>
                  <a:cubicBezTo>
                    <a:pt x="8100" y="13312"/>
                    <a:pt x="5738" y="13814"/>
                    <a:pt x="4725" y="14065"/>
                  </a:cubicBezTo>
                  <a:cubicBezTo>
                    <a:pt x="3038" y="14568"/>
                    <a:pt x="2025" y="15070"/>
                    <a:pt x="338" y="1532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6" name="Freeform 81"/>
            <p:cNvSpPr/>
            <p:nvPr/>
          </p:nvSpPr>
          <p:spPr>
            <a:xfrm>
              <a:off x="11426808" y="5647807"/>
              <a:ext cx="581243" cy="442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16" extrusionOk="0">
                  <a:moveTo>
                    <a:pt x="18978" y="0"/>
                  </a:moveTo>
                  <a:cubicBezTo>
                    <a:pt x="18978" y="665"/>
                    <a:pt x="18475" y="997"/>
                    <a:pt x="18475" y="1662"/>
                  </a:cubicBezTo>
                  <a:cubicBezTo>
                    <a:pt x="18978" y="2658"/>
                    <a:pt x="19731" y="3988"/>
                    <a:pt x="19982" y="5317"/>
                  </a:cubicBezTo>
                  <a:cubicBezTo>
                    <a:pt x="20485" y="5649"/>
                    <a:pt x="19982" y="5649"/>
                    <a:pt x="20485" y="6646"/>
                  </a:cubicBezTo>
                  <a:cubicBezTo>
                    <a:pt x="20485" y="7311"/>
                    <a:pt x="20736" y="7643"/>
                    <a:pt x="21238" y="7643"/>
                  </a:cubicBezTo>
                  <a:cubicBezTo>
                    <a:pt x="18224" y="9969"/>
                    <a:pt x="20485" y="11298"/>
                    <a:pt x="18978" y="11963"/>
                  </a:cubicBezTo>
                  <a:cubicBezTo>
                    <a:pt x="18224" y="11963"/>
                    <a:pt x="18978" y="12295"/>
                    <a:pt x="16968" y="12960"/>
                  </a:cubicBezTo>
                  <a:cubicBezTo>
                    <a:pt x="15461" y="13292"/>
                    <a:pt x="15461" y="14289"/>
                    <a:pt x="14959" y="13957"/>
                  </a:cubicBezTo>
                  <a:cubicBezTo>
                    <a:pt x="13201" y="13957"/>
                    <a:pt x="12698" y="17612"/>
                    <a:pt x="11191" y="16615"/>
                  </a:cubicBezTo>
                  <a:cubicBezTo>
                    <a:pt x="10187" y="15951"/>
                    <a:pt x="9685" y="18942"/>
                    <a:pt x="7424" y="18609"/>
                  </a:cubicBezTo>
                  <a:cubicBezTo>
                    <a:pt x="5917" y="18609"/>
                    <a:pt x="6168" y="20271"/>
                    <a:pt x="5415" y="20271"/>
                  </a:cubicBezTo>
                  <a:cubicBezTo>
                    <a:pt x="4661" y="20271"/>
                    <a:pt x="5415" y="21268"/>
                    <a:pt x="4410" y="20603"/>
                  </a:cubicBezTo>
                  <a:cubicBezTo>
                    <a:pt x="3657" y="20603"/>
                    <a:pt x="3908" y="21268"/>
                    <a:pt x="3657" y="21268"/>
                  </a:cubicBezTo>
                  <a:cubicBezTo>
                    <a:pt x="3154" y="21268"/>
                    <a:pt x="3154" y="21600"/>
                    <a:pt x="2903" y="21268"/>
                  </a:cubicBezTo>
                  <a:cubicBezTo>
                    <a:pt x="2150" y="20603"/>
                    <a:pt x="2150" y="21600"/>
                    <a:pt x="1647" y="20603"/>
                  </a:cubicBezTo>
                  <a:cubicBezTo>
                    <a:pt x="1647" y="18942"/>
                    <a:pt x="1396" y="19606"/>
                    <a:pt x="1396" y="18609"/>
                  </a:cubicBezTo>
                  <a:cubicBezTo>
                    <a:pt x="1647" y="17612"/>
                    <a:pt x="894" y="16948"/>
                    <a:pt x="894" y="15618"/>
                  </a:cubicBezTo>
                  <a:cubicBezTo>
                    <a:pt x="894" y="14289"/>
                    <a:pt x="643" y="14289"/>
                    <a:pt x="643" y="13292"/>
                  </a:cubicBezTo>
                  <a:cubicBezTo>
                    <a:pt x="643" y="12960"/>
                    <a:pt x="-362" y="12960"/>
                    <a:pt x="140" y="12295"/>
                  </a:cubicBezTo>
                  <a:cubicBezTo>
                    <a:pt x="894" y="11963"/>
                    <a:pt x="140" y="11963"/>
                    <a:pt x="140" y="10966"/>
                  </a:cubicBezTo>
                  <a:cubicBezTo>
                    <a:pt x="643" y="10302"/>
                    <a:pt x="643" y="9969"/>
                    <a:pt x="643" y="8640"/>
                  </a:cubicBezTo>
                  <a:cubicBezTo>
                    <a:pt x="894" y="8308"/>
                    <a:pt x="1396" y="7643"/>
                    <a:pt x="1396" y="7643"/>
                  </a:cubicBezTo>
                  <a:cubicBezTo>
                    <a:pt x="1396" y="7311"/>
                    <a:pt x="1396" y="7311"/>
                    <a:pt x="1396" y="7311"/>
                  </a:cubicBezTo>
                  <a:cubicBezTo>
                    <a:pt x="1396" y="6646"/>
                    <a:pt x="1396" y="6314"/>
                    <a:pt x="1396" y="5649"/>
                  </a:cubicBezTo>
                  <a:cubicBezTo>
                    <a:pt x="1647" y="5649"/>
                    <a:pt x="1396" y="5649"/>
                    <a:pt x="1396" y="5649"/>
                  </a:cubicBezTo>
                  <a:cubicBezTo>
                    <a:pt x="1647" y="5317"/>
                    <a:pt x="1647" y="5317"/>
                    <a:pt x="1647" y="5317"/>
                  </a:cubicBezTo>
                  <a:cubicBezTo>
                    <a:pt x="2150" y="5317"/>
                    <a:pt x="2401" y="5649"/>
                    <a:pt x="2401" y="5649"/>
                  </a:cubicBezTo>
                  <a:cubicBezTo>
                    <a:pt x="2903" y="5649"/>
                    <a:pt x="2903" y="5649"/>
                    <a:pt x="2903" y="5649"/>
                  </a:cubicBezTo>
                  <a:cubicBezTo>
                    <a:pt x="2903" y="5649"/>
                    <a:pt x="2903" y="5649"/>
                    <a:pt x="2903" y="5649"/>
                  </a:cubicBezTo>
                  <a:cubicBezTo>
                    <a:pt x="2903" y="5649"/>
                    <a:pt x="2903" y="5649"/>
                    <a:pt x="2903" y="5649"/>
                  </a:cubicBezTo>
                  <a:cubicBezTo>
                    <a:pt x="3154" y="5649"/>
                    <a:pt x="3154" y="5649"/>
                    <a:pt x="3154" y="5649"/>
                  </a:cubicBezTo>
                  <a:cubicBezTo>
                    <a:pt x="3657" y="5317"/>
                    <a:pt x="7424" y="7643"/>
                    <a:pt x="7424" y="7643"/>
                  </a:cubicBezTo>
                  <a:cubicBezTo>
                    <a:pt x="7424" y="7643"/>
                    <a:pt x="7424" y="8308"/>
                    <a:pt x="7424" y="8640"/>
                  </a:cubicBezTo>
                  <a:cubicBezTo>
                    <a:pt x="7424" y="9305"/>
                    <a:pt x="7424" y="10302"/>
                    <a:pt x="7424" y="11298"/>
                  </a:cubicBezTo>
                  <a:cubicBezTo>
                    <a:pt x="8680" y="9305"/>
                    <a:pt x="10187" y="7311"/>
                    <a:pt x="11191" y="5317"/>
                  </a:cubicBezTo>
                  <a:cubicBezTo>
                    <a:pt x="11191" y="4652"/>
                    <a:pt x="11945" y="2991"/>
                    <a:pt x="12447" y="2658"/>
                  </a:cubicBezTo>
                  <a:cubicBezTo>
                    <a:pt x="13201" y="1994"/>
                    <a:pt x="14959" y="1662"/>
                    <a:pt x="15964" y="1662"/>
                  </a:cubicBezTo>
                  <a:cubicBezTo>
                    <a:pt x="16968" y="997"/>
                    <a:pt x="17722" y="665"/>
                    <a:pt x="18978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7" name="Freeform 82"/>
            <p:cNvSpPr/>
            <p:nvPr/>
          </p:nvSpPr>
          <p:spPr>
            <a:xfrm>
              <a:off x="9624424" y="4649640"/>
              <a:ext cx="858245" cy="962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600" extrusionOk="0">
                  <a:moveTo>
                    <a:pt x="19120" y="21600"/>
                  </a:moveTo>
                  <a:cubicBezTo>
                    <a:pt x="19120" y="20829"/>
                    <a:pt x="19120" y="20829"/>
                    <a:pt x="19120" y="20829"/>
                  </a:cubicBezTo>
                  <a:cubicBezTo>
                    <a:pt x="20782" y="20829"/>
                    <a:pt x="20782" y="20829"/>
                    <a:pt x="20782" y="20829"/>
                  </a:cubicBezTo>
                  <a:cubicBezTo>
                    <a:pt x="20782" y="17743"/>
                    <a:pt x="20782" y="17743"/>
                    <a:pt x="20782" y="17743"/>
                  </a:cubicBezTo>
                  <a:cubicBezTo>
                    <a:pt x="20782" y="6017"/>
                    <a:pt x="20782" y="6017"/>
                    <a:pt x="20782" y="6017"/>
                  </a:cubicBezTo>
                  <a:cubicBezTo>
                    <a:pt x="20782" y="5554"/>
                    <a:pt x="19951" y="5400"/>
                    <a:pt x="20450" y="4320"/>
                  </a:cubicBezTo>
                  <a:cubicBezTo>
                    <a:pt x="20948" y="3703"/>
                    <a:pt x="20117" y="3240"/>
                    <a:pt x="20782" y="2777"/>
                  </a:cubicBezTo>
                  <a:cubicBezTo>
                    <a:pt x="20782" y="2469"/>
                    <a:pt x="20782" y="2469"/>
                    <a:pt x="20782" y="2469"/>
                  </a:cubicBezTo>
                  <a:cubicBezTo>
                    <a:pt x="20782" y="2160"/>
                    <a:pt x="20782" y="1697"/>
                    <a:pt x="19951" y="1697"/>
                  </a:cubicBezTo>
                  <a:cubicBezTo>
                    <a:pt x="19120" y="1697"/>
                    <a:pt x="19453" y="1697"/>
                    <a:pt x="18622" y="1543"/>
                  </a:cubicBezTo>
                  <a:cubicBezTo>
                    <a:pt x="17957" y="1543"/>
                    <a:pt x="18622" y="1080"/>
                    <a:pt x="17459" y="617"/>
                  </a:cubicBezTo>
                  <a:cubicBezTo>
                    <a:pt x="16462" y="0"/>
                    <a:pt x="16130" y="309"/>
                    <a:pt x="15963" y="617"/>
                  </a:cubicBezTo>
                  <a:cubicBezTo>
                    <a:pt x="15631" y="771"/>
                    <a:pt x="15299" y="309"/>
                    <a:pt x="14136" y="1543"/>
                  </a:cubicBezTo>
                  <a:cubicBezTo>
                    <a:pt x="13637" y="2160"/>
                    <a:pt x="14634" y="3240"/>
                    <a:pt x="13803" y="3857"/>
                  </a:cubicBezTo>
                  <a:cubicBezTo>
                    <a:pt x="13139" y="4937"/>
                    <a:pt x="12640" y="4937"/>
                    <a:pt x="12142" y="4166"/>
                  </a:cubicBezTo>
                  <a:cubicBezTo>
                    <a:pt x="11643" y="3703"/>
                    <a:pt x="10480" y="3240"/>
                    <a:pt x="9483" y="3240"/>
                  </a:cubicBezTo>
                  <a:cubicBezTo>
                    <a:pt x="8819" y="2931"/>
                    <a:pt x="8320" y="2931"/>
                    <a:pt x="7988" y="2006"/>
                  </a:cubicBezTo>
                  <a:cubicBezTo>
                    <a:pt x="7822" y="771"/>
                    <a:pt x="6991" y="1234"/>
                    <a:pt x="6493" y="771"/>
                  </a:cubicBezTo>
                  <a:cubicBezTo>
                    <a:pt x="6160" y="617"/>
                    <a:pt x="5163" y="309"/>
                    <a:pt x="4499" y="617"/>
                  </a:cubicBezTo>
                  <a:cubicBezTo>
                    <a:pt x="4000" y="617"/>
                    <a:pt x="3170" y="0"/>
                    <a:pt x="3003" y="0"/>
                  </a:cubicBezTo>
                  <a:cubicBezTo>
                    <a:pt x="2505" y="771"/>
                    <a:pt x="3170" y="1080"/>
                    <a:pt x="2671" y="1234"/>
                  </a:cubicBezTo>
                  <a:cubicBezTo>
                    <a:pt x="2173" y="1543"/>
                    <a:pt x="1840" y="1697"/>
                    <a:pt x="1176" y="2160"/>
                  </a:cubicBezTo>
                  <a:cubicBezTo>
                    <a:pt x="345" y="2931"/>
                    <a:pt x="1840" y="3703"/>
                    <a:pt x="179" y="4629"/>
                  </a:cubicBezTo>
                  <a:cubicBezTo>
                    <a:pt x="843" y="6789"/>
                    <a:pt x="345" y="7251"/>
                    <a:pt x="677" y="8177"/>
                  </a:cubicBezTo>
                  <a:cubicBezTo>
                    <a:pt x="843" y="8949"/>
                    <a:pt x="345" y="9103"/>
                    <a:pt x="677" y="9874"/>
                  </a:cubicBezTo>
                  <a:cubicBezTo>
                    <a:pt x="843" y="11109"/>
                    <a:pt x="-652" y="10646"/>
                    <a:pt x="345" y="11726"/>
                  </a:cubicBezTo>
                  <a:cubicBezTo>
                    <a:pt x="1176" y="12960"/>
                    <a:pt x="677" y="12806"/>
                    <a:pt x="843" y="13423"/>
                  </a:cubicBezTo>
                  <a:cubicBezTo>
                    <a:pt x="1342" y="14194"/>
                    <a:pt x="1342" y="13423"/>
                    <a:pt x="2505" y="13886"/>
                  </a:cubicBezTo>
                  <a:cubicBezTo>
                    <a:pt x="3170" y="14503"/>
                    <a:pt x="3003" y="14503"/>
                    <a:pt x="3502" y="15429"/>
                  </a:cubicBezTo>
                  <a:cubicBezTo>
                    <a:pt x="4000" y="15891"/>
                    <a:pt x="5496" y="15583"/>
                    <a:pt x="5994" y="16354"/>
                  </a:cubicBezTo>
                  <a:cubicBezTo>
                    <a:pt x="6493" y="17126"/>
                    <a:pt x="6160" y="16817"/>
                    <a:pt x="7323" y="16046"/>
                  </a:cubicBezTo>
                  <a:cubicBezTo>
                    <a:pt x="7822" y="15891"/>
                    <a:pt x="8486" y="15429"/>
                    <a:pt x="8819" y="15429"/>
                  </a:cubicBezTo>
                  <a:cubicBezTo>
                    <a:pt x="12308" y="17280"/>
                    <a:pt x="19120" y="21600"/>
                    <a:pt x="1912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8" name="Freeform 84"/>
            <p:cNvSpPr/>
            <p:nvPr/>
          </p:nvSpPr>
          <p:spPr>
            <a:xfrm>
              <a:off x="10868273" y="4465579"/>
              <a:ext cx="127520" cy="7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19600" extrusionOk="0">
                  <a:moveTo>
                    <a:pt x="2274" y="162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2274" y="12600"/>
                    <a:pt x="2274" y="7200"/>
                    <a:pt x="5684" y="10800"/>
                  </a:cubicBezTo>
                  <a:cubicBezTo>
                    <a:pt x="6821" y="10800"/>
                    <a:pt x="3411" y="5400"/>
                    <a:pt x="9095" y="5400"/>
                  </a:cubicBezTo>
                  <a:cubicBezTo>
                    <a:pt x="13642" y="7200"/>
                    <a:pt x="17053" y="1800"/>
                    <a:pt x="19326" y="0"/>
                  </a:cubicBezTo>
                  <a:cubicBezTo>
                    <a:pt x="21600" y="0"/>
                    <a:pt x="21600" y="0"/>
                    <a:pt x="19326" y="1800"/>
                  </a:cubicBezTo>
                  <a:cubicBezTo>
                    <a:pt x="15916" y="7200"/>
                    <a:pt x="13642" y="7200"/>
                    <a:pt x="15916" y="10800"/>
                  </a:cubicBezTo>
                  <a:cubicBezTo>
                    <a:pt x="17053" y="12600"/>
                    <a:pt x="13642" y="10800"/>
                    <a:pt x="12505" y="12600"/>
                  </a:cubicBezTo>
                  <a:cubicBezTo>
                    <a:pt x="10232" y="18000"/>
                    <a:pt x="6821" y="18000"/>
                    <a:pt x="6821" y="18000"/>
                  </a:cubicBezTo>
                  <a:cubicBezTo>
                    <a:pt x="6821" y="21600"/>
                    <a:pt x="6821" y="18000"/>
                    <a:pt x="5684" y="18000"/>
                  </a:cubicBezTo>
                  <a:cubicBezTo>
                    <a:pt x="3411" y="18000"/>
                    <a:pt x="2274" y="18000"/>
                    <a:pt x="2274" y="16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9" name="Freeform 85"/>
            <p:cNvSpPr/>
            <p:nvPr/>
          </p:nvSpPr>
          <p:spPr>
            <a:xfrm>
              <a:off x="9884442" y="4431461"/>
              <a:ext cx="27978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25" h="12150" extrusionOk="0">
                  <a:moveTo>
                    <a:pt x="2825" y="4950"/>
                  </a:moveTo>
                  <a:cubicBezTo>
                    <a:pt x="2825" y="-9450"/>
                    <a:pt x="17225" y="12150"/>
                    <a:pt x="17225" y="12150"/>
                  </a:cubicBezTo>
                  <a:cubicBezTo>
                    <a:pt x="2825" y="12150"/>
                    <a:pt x="-4375" y="4950"/>
                    <a:pt x="2825" y="495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0" name="Freeform 86"/>
            <p:cNvSpPr/>
            <p:nvPr/>
          </p:nvSpPr>
          <p:spPr>
            <a:xfrm>
              <a:off x="8645363" y="4352188"/>
              <a:ext cx="1125617" cy="129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extrusionOk="0">
                  <a:moveTo>
                    <a:pt x="0" y="11304"/>
                  </a:moveTo>
                  <a:cubicBezTo>
                    <a:pt x="0" y="11754"/>
                    <a:pt x="0" y="11754"/>
                    <a:pt x="0" y="11754"/>
                  </a:cubicBezTo>
                  <a:cubicBezTo>
                    <a:pt x="4215" y="14342"/>
                    <a:pt x="4215" y="14342"/>
                    <a:pt x="4215" y="14342"/>
                  </a:cubicBezTo>
                  <a:cubicBezTo>
                    <a:pt x="4215" y="14342"/>
                    <a:pt x="10010" y="18617"/>
                    <a:pt x="10141" y="18729"/>
                  </a:cubicBezTo>
                  <a:cubicBezTo>
                    <a:pt x="10537" y="19066"/>
                    <a:pt x="10141" y="19066"/>
                    <a:pt x="10537" y="19292"/>
                  </a:cubicBezTo>
                  <a:cubicBezTo>
                    <a:pt x="10932" y="19517"/>
                    <a:pt x="10800" y="19966"/>
                    <a:pt x="11195" y="19854"/>
                  </a:cubicBezTo>
                  <a:cubicBezTo>
                    <a:pt x="11722" y="19854"/>
                    <a:pt x="11327" y="20192"/>
                    <a:pt x="11985" y="20192"/>
                  </a:cubicBezTo>
                  <a:cubicBezTo>
                    <a:pt x="12512" y="20192"/>
                    <a:pt x="12512" y="20642"/>
                    <a:pt x="12380" y="20979"/>
                  </a:cubicBezTo>
                  <a:cubicBezTo>
                    <a:pt x="12117" y="21204"/>
                    <a:pt x="12380" y="21429"/>
                    <a:pt x="13434" y="20979"/>
                  </a:cubicBezTo>
                  <a:cubicBezTo>
                    <a:pt x="16200" y="20979"/>
                    <a:pt x="15805" y="19854"/>
                    <a:pt x="16990" y="19066"/>
                  </a:cubicBezTo>
                  <a:cubicBezTo>
                    <a:pt x="18176" y="18279"/>
                    <a:pt x="20941" y="16479"/>
                    <a:pt x="21600" y="16141"/>
                  </a:cubicBezTo>
                  <a:cubicBezTo>
                    <a:pt x="21205" y="15467"/>
                    <a:pt x="21337" y="15467"/>
                    <a:pt x="20810" y="15129"/>
                  </a:cubicBezTo>
                  <a:cubicBezTo>
                    <a:pt x="20020" y="14792"/>
                    <a:pt x="20020" y="15241"/>
                    <a:pt x="19493" y="14792"/>
                  </a:cubicBezTo>
                  <a:cubicBezTo>
                    <a:pt x="19361" y="14229"/>
                    <a:pt x="19756" y="14342"/>
                    <a:pt x="19098" y="13554"/>
                  </a:cubicBezTo>
                  <a:cubicBezTo>
                    <a:pt x="18307" y="12654"/>
                    <a:pt x="19493" y="12992"/>
                    <a:pt x="19361" y="12092"/>
                  </a:cubicBezTo>
                  <a:cubicBezTo>
                    <a:pt x="19098" y="11642"/>
                    <a:pt x="19493" y="11416"/>
                    <a:pt x="19361" y="10854"/>
                  </a:cubicBezTo>
                  <a:cubicBezTo>
                    <a:pt x="19098" y="10179"/>
                    <a:pt x="19493" y="9842"/>
                    <a:pt x="18966" y="8267"/>
                  </a:cubicBezTo>
                  <a:cubicBezTo>
                    <a:pt x="18571" y="5117"/>
                    <a:pt x="17912" y="6354"/>
                    <a:pt x="17517" y="5342"/>
                  </a:cubicBezTo>
                  <a:cubicBezTo>
                    <a:pt x="17517" y="5004"/>
                    <a:pt x="16727" y="4217"/>
                    <a:pt x="16727" y="3879"/>
                  </a:cubicBezTo>
                  <a:cubicBezTo>
                    <a:pt x="16990" y="3542"/>
                    <a:pt x="17517" y="3204"/>
                    <a:pt x="17517" y="2979"/>
                  </a:cubicBezTo>
                  <a:cubicBezTo>
                    <a:pt x="17517" y="2304"/>
                    <a:pt x="17912" y="2642"/>
                    <a:pt x="17780" y="1854"/>
                  </a:cubicBezTo>
                  <a:cubicBezTo>
                    <a:pt x="17517" y="1292"/>
                    <a:pt x="17780" y="954"/>
                    <a:pt x="17517" y="954"/>
                  </a:cubicBezTo>
                  <a:cubicBezTo>
                    <a:pt x="17385" y="729"/>
                    <a:pt x="17912" y="617"/>
                    <a:pt x="17912" y="279"/>
                  </a:cubicBezTo>
                  <a:cubicBezTo>
                    <a:pt x="17780" y="279"/>
                    <a:pt x="17517" y="279"/>
                    <a:pt x="17385" y="392"/>
                  </a:cubicBezTo>
                  <a:cubicBezTo>
                    <a:pt x="17122" y="617"/>
                    <a:pt x="17122" y="279"/>
                    <a:pt x="16727" y="54"/>
                  </a:cubicBezTo>
                  <a:cubicBezTo>
                    <a:pt x="16332" y="-171"/>
                    <a:pt x="16595" y="392"/>
                    <a:pt x="16200" y="279"/>
                  </a:cubicBezTo>
                  <a:cubicBezTo>
                    <a:pt x="15541" y="54"/>
                    <a:pt x="15805" y="279"/>
                    <a:pt x="15146" y="392"/>
                  </a:cubicBezTo>
                  <a:cubicBezTo>
                    <a:pt x="14620" y="392"/>
                    <a:pt x="14751" y="729"/>
                    <a:pt x="14356" y="617"/>
                  </a:cubicBezTo>
                  <a:cubicBezTo>
                    <a:pt x="14224" y="279"/>
                    <a:pt x="13434" y="279"/>
                    <a:pt x="12907" y="392"/>
                  </a:cubicBezTo>
                  <a:cubicBezTo>
                    <a:pt x="12380" y="617"/>
                    <a:pt x="12117" y="279"/>
                    <a:pt x="11985" y="617"/>
                  </a:cubicBezTo>
                  <a:cubicBezTo>
                    <a:pt x="11722" y="729"/>
                    <a:pt x="11590" y="729"/>
                    <a:pt x="10932" y="729"/>
                  </a:cubicBezTo>
                  <a:cubicBezTo>
                    <a:pt x="10141" y="729"/>
                    <a:pt x="9220" y="1067"/>
                    <a:pt x="9220" y="1404"/>
                  </a:cubicBezTo>
                  <a:cubicBezTo>
                    <a:pt x="8956" y="1967"/>
                    <a:pt x="8824" y="1404"/>
                    <a:pt x="8561" y="1629"/>
                  </a:cubicBezTo>
                  <a:cubicBezTo>
                    <a:pt x="8166" y="1967"/>
                    <a:pt x="8166" y="1404"/>
                    <a:pt x="7771" y="1967"/>
                  </a:cubicBezTo>
                  <a:cubicBezTo>
                    <a:pt x="7639" y="2192"/>
                    <a:pt x="7112" y="2642"/>
                    <a:pt x="6717" y="2529"/>
                  </a:cubicBezTo>
                  <a:cubicBezTo>
                    <a:pt x="7639" y="2867"/>
                    <a:pt x="6980" y="5117"/>
                    <a:pt x="7771" y="5454"/>
                  </a:cubicBezTo>
                  <a:cubicBezTo>
                    <a:pt x="8166" y="5679"/>
                    <a:pt x="7771" y="5679"/>
                    <a:pt x="7771" y="6017"/>
                  </a:cubicBezTo>
                  <a:cubicBezTo>
                    <a:pt x="7771" y="6354"/>
                    <a:pt x="6322" y="5792"/>
                    <a:pt x="5927" y="6354"/>
                  </a:cubicBezTo>
                  <a:cubicBezTo>
                    <a:pt x="5532" y="6692"/>
                    <a:pt x="4741" y="6354"/>
                    <a:pt x="5005" y="6917"/>
                  </a:cubicBezTo>
                  <a:cubicBezTo>
                    <a:pt x="5400" y="7367"/>
                    <a:pt x="5532" y="7367"/>
                    <a:pt x="4741" y="7704"/>
                  </a:cubicBezTo>
                  <a:cubicBezTo>
                    <a:pt x="3951" y="7929"/>
                    <a:pt x="3951" y="7929"/>
                    <a:pt x="3556" y="8492"/>
                  </a:cubicBezTo>
                  <a:cubicBezTo>
                    <a:pt x="3556" y="8604"/>
                    <a:pt x="1185" y="9167"/>
                    <a:pt x="922" y="9504"/>
                  </a:cubicBezTo>
                  <a:cubicBezTo>
                    <a:pt x="0" y="10067"/>
                    <a:pt x="0" y="10067"/>
                    <a:pt x="0" y="10067"/>
                  </a:cubicBezTo>
                  <a:cubicBezTo>
                    <a:pt x="0" y="11304"/>
                    <a:pt x="0" y="11304"/>
                    <a:pt x="0" y="11304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1" name="Freeform 87"/>
            <p:cNvSpPr/>
            <p:nvPr/>
          </p:nvSpPr>
          <p:spPr>
            <a:xfrm>
              <a:off x="9522473" y="4351494"/>
              <a:ext cx="233822" cy="513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166" extrusionOk="0">
                  <a:moveTo>
                    <a:pt x="5554" y="987"/>
                  </a:moveTo>
                  <a:cubicBezTo>
                    <a:pt x="5554" y="1840"/>
                    <a:pt x="3086" y="2124"/>
                    <a:pt x="3703" y="2692"/>
                  </a:cubicBezTo>
                  <a:cubicBezTo>
                    <a:pt x="4937" y="2692"/>
                    <a:pt x="3703" y="3545"/>
                    <a:pt x="4937" y="4966"/>
                  </a:cubicBezTo>
                  <a:cubicBezTo>
                    <a:pt x="5554" y="6955"/>
                    <a:pt x="3703" y="6103"/>
                    <a:pt x="3703" y="8092"/>
                  </a:cubicBezTo>
                  <a:cubicBezTo>
                    <a:pt x="3703" y="8377"/>
                    <a:pt x="1234" y="9229"/>
                    <a:pt x="0" y="10082"/>
                  </a:cubicBezTo>
                  <a:cubicBezTo>
                    <a:pt x="0" y="10934"/>
                    <a:pt x="3703" y="12924"/>
                    <a:pt x="3703" y="13777"/>
                  </a:cubicBezTo>
                  <a:cubicBezTo>
                    <a:pt x="5554" y="16334"/>
                    <a:pt x="8640" y="13208"/>
                    <a:pt x="10491" y="21166"/>
                  </a:cubicBezTo>
                  <a:cubicBezTo>
                    <a:pt x="17280" y="19461"/>
                    <a:pt x="11109" y="18040"/>
                    <a:pt x="14194" y="16903"/>
                  </a:cubicBezTo>
                  <a:cubicBezTo>
                    <a:pt x="17280" y="15766"/>
                    <a:pt x="17897" y="15482"/>
                    <a:pt x="19749" y="14913"/>
                  </a:cubicBezTo>
                  <a:cubicBezTo>
                    <a:pt x="21600" y="14629"/>
                    <a:pt x="19131" y="14061"/>
                    <a:pt x="20983" y="12924"/>
                  </a:cubicBezTo>
                  <a:cubicBezTo>
                    <a:pt x="19131" y="12355"/>
                    <a:pt x="19131" y="12355"/>
                    <a:pt x="17897" y="11503"/>
                  </a:cubicBezTo>
                  <a:cubicBezTo>
                    <a:pt x="17897" y="10650"/>
                    <a:pt x="17280" y="11503"/>
                    <a:pt x="17280" y="10934"/>
                  </a:cubicBezTo>
                  <a:cubicBezTo>
                    <a:pt x="16046" y="10934"/>
                    <a:pt x="12960" y="10934"/>
                    <a:pt x="12960" y="9798"/>
                  </a:cubicBezTo>
                  <a:cubicBezTo>
                    <a:pt x="12343" y="8945"/>
                    <a:pt x="19749" y="6955"/>
                    <a:pt x="17897" y="6103"/>
                  </a:cubicBezTo>
                  <a:cubicBezTo>
                    <a:pt x="17280" y="5250"/>
                    <a:pt x="19131" y="5250"/>
                    <a:pt x="16046" y="4398"/>
                  </a:cubicBezTo>
                  <a:cubicBezTo>
                    <a:pt x="14194" y="4113"/>
                    <a:pt x="14194" y="2977"/>
                    <a:pt x="15429" y="2692"/>
                  </a:cubicBezTo>
                  <a:cubicBezTo>
                    <a:pt x="17280" y="2124"/>
                    <a:pt x="19131" y="1271"/>
                    <a:pt x="17897" y="987"/>
                  </a:cubicBezTo>
                  <a:cubicBezTo>
                    <a:pt x="17280" y="134"/>
                    <a:pt x="15429" y="1840"/>
                    <a:pt x="14194" y="1840"/>
                  </a:cubicBezTo>
                  <a:cubicBezTo>
                    <a:pt x="12960" y="1271"/>
                    <a:pt x="15429" y="419"/>
                    <a:pt x="12343" y="134"/>
                  </a:cubicBezTo>
                  <a:cubicBezTo>
                    <a:pt x="8640" y="-434"/>
                    <a:pt x="7406" y="987"/>
                    <a:pt x="6789" y="987"/>
                  </a:cubicBezTo>
                  <a:cubicBezTo>
                    <a:pt x="6789" y="987"/>
                    <a:pt x="6789" y="987"/>
                    <a:pt x="5554" y="987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2" name="Freeform 88"/>
            <p:cNvSpPr/>
            <p:nvPr/>
          </p:nvSpPr>
          <p:spPr>
            <a:xfrm>
              <a:off x="10463496" y="4759162"/>
              <a:ext cx="595887" cy="70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0899" extrusionOk="0">
                  <a:moveTo>
                    <a:pt x="19017" y="4538"/>
                  </a:moveTo>
                  <a:cubicBezTo>
                    <a:pt x="17830" y="7364"/>
                    <a:pt x="18305" y="7364"/>
                    <a:pt x="17830" y="7970"/>
                  </a:cubicBezTo>
                  <a:cubicBezTo>
                    <a:pt x="17593" y="8575"/>
                    <a:pt x="17118" y="7970"/>
                    <a:pt x="16168" y="6960"/>
                  </a:cubicBezTo>
                  <a:cubicBezTo>
                    <a:pt x="15456" y="6355"/>
                    <a:pt x="16168" y="5749"/>
                    <a:pt x="15456" y="5143"/>
                  </a:cubicBezTo>
                  <a:cubicBezTo>
                    <a:pt x="14269" y="4134"/>
                    <a:pt x="14982" y="3730"/>
                    <a:pt x="14744" y="3529"/>
                  </a:cubicBezTo>
                  <a:cubicBezTo>
                    <a:pt x="13557" y="4740"/>
                    <a:pt x="14744" y="4134"/>
                    <a:pt x="14744" y="5143"/>
                  </a:cubicBezTo>
                  <a:cubicBezTo>
                    <a:pt x="14744" y="6355"/>
                    <a:pt x="16406" y="7566"/>
                    <a:pt x="16406" y="8575"/>
                  </a:cubicBezTo>
                  <a:cubicBezTo>
                    <a:pt x="16406" y="9181"/>
                    <a:pt x="17118" y="9585"/>
                    <a:pt x="17118" y="10190"/>
                  </a:cubicBezTo>
                  <a:cubicBezTo>
                    <a:pt x="16880" y="10998"/>
                    <a:pt x="18305" y="12411"/>
                    <a:pt x="19254" y="14631"/>
                  </a:cubicBezTo>
                  <a:cubicBezTo>
                    <a:pt x="19966" y="16246"/>
                    <a:pt x="21153" y="16246"/>
                    <a:pt x="20441" y="16246"/>
                  </a:cubicBezTo>
                  <a:cubicBezTo>
                    <a:pt x="19729" y="16246"/>
                    <a:pt x="19966" y="17457"/>
                    <a:pt x="20441" y="18063"/>
                  </a:cubicBezTo>
                  <a:cubicBezTo>
                    <a:pt x="19729" y="19072"/>
                    <a:pt x="19254" y="18063"/>
                    <a:pt x="19017" y="19072"/>
                  </a:cubicBezTo>
                  <a:cubicBezTo>
                    <a:pt x="18542" y="19880"/>
                    <a:pt x="17830" y="19678"/>
                    <a:pt x="17593" y="20284"/>
                  </a:cubicBezTo>
                  <a:cubicBezTo>
                    <a:pt x="17118" y="20889"/>
                    <a:pt x="16406" y="21293"/>
                    <a:pt x="15694" y="20284"/>
                  </a:cubicBezTo>
                  <a:cubicBezTo>
                    <a:pt x="12371" y="20284"/>
                    <a:pt x="12371" y="20284"/>
                    <a:pt x="12371" y="20284"/>
                  </a:cubicBezTo>
                  <a:cubicBezTo>
                    <a:pt x="12371" y="19880"/>
                    <a:pt x="12371" y="19880"/>
                    <a:pt x="12371" y="19880"/>
                  </a:cubicBezTo>
                  <a:cubicBezTo>
                    <a:pt x="12133" y="20284"/>
                    <a:pt x="12133" y="20284"/>
                    <a:pt x="12133" y="20284"/>
                  </a:cubicBezTo>
                  <a:cubicBezTo>
                    <a:pt x="502" y="20284"/>
                    <a:pt x="502" y="20284"/>
                    <a:pt x="502" y="20284"/>
                  </a:cubicBezTo>
                  <a:cubicBezTo>
                    <a:pt x="502" y="4740"/>
                    <a:pt x="502" y="4740"/>
                    <a:pt x="502" y="4740"/>
                  </a:cubicBezTo>
                  <a:cubicBezTo>
                    <a:pt x="502" y="4134"/>
                    <a:pt x="-447" y="3730"/>
                    <a:pt x="265" y="2519"/>
                  </a:cubicBezTo>
                  <a:cubicBezTo>
                    <a:pt x="977" y="1510"/>
                    <a:pt x="-210" y="904"/>
                    <a:pt x="502" y="299"/>
                  </a:cubicBezTo>
                  <a:cubicBezTo>
                    <a:pt x="977" y="299"/>
                    <a:pt x="1215" y="-307"/>
                    <a:pt x="3351" y="299"/>
                  </a:cubicBezTo>
                  <a:cubicBezTo>
                    <a:pt x="5962" y="702"/>
                    <a:pt x="4775" y="904"/>
                    <a:pt x="5250" y="904"/>
                  </a:cubicBezTo>
                  <a:cubicBezTo>
                    <a:pt x="5962" y="702"/>
                    <a:pt x="5962" y="1308"/>
                    <a:pt x="6674" y="1308"/>
                  </a:cubicBezTo>
                  <a:cubicBezTo>
                    <a:pt x="7149" y="904"/>
                    <a:pt x="8098" y="2317"/>
                    <a:pt x="8810" y="1510"/>
                  </a:cubicBezTo>
                  <a:cubicBezTo>
                    <a:pt x="10234" y="299"/>
                    <a:pt x="9997" y="904"/>
                    <a:pt x="10234" y="702"/>
                  </a:cubicBezTo>
                  <a:cubicBezTo>
                    <a:pt x="10709" y="97"/>
                    <a:pt x="10709" y="299"/>
                    <a:pt x="11421" y="97"/>
                  </a:cubicBezTo>
                  <a:cubicBezTo>
                    <a:pt x="12133" y="-307"/>
                    <a:pt x="12371" y="702"/>
                    <a:pt x="12845" y="299"/>
                  </a:cubicBezTo>
                  <a:cubicBezTo>
                    <a:pt x="13083" y="97"/>
                    <a:pt x="13083" y="97"/>
                    <a:pt x="13557" y="299"/>
                  </a:cubicBezTo>
                  <a:cubicBezTo>
                    <a:pt x="14032" y="702"/>
                    <a:pt x="14032" y="702"/>
                    <a:pt x="14032" y="702"/>
                  </a:cubicBezTo>
                  <a:cubicBezTo>
                    <a:pt x="13557" y="702"/>
                    <a:pt x="13083" y="299"/>
                    <a:pt x="13083" y="299"/>
                  </a:cubicBezTo>
                  <a:cubicBezTo>
                    <a:pt x="13083" y="702"/>
                    <a:pt x="12845" y="702"/>
                    <a:pt x="13083" y="702"/>
                  </a:cubicBezTo>
                  <a:cubicBezTo>
                    <a:pt x="13083" y="904"/>
                    <a:pt x="13557" y="702"/>
                    <a:pt x="13557" y="904"/>
                  </a:cubicBezTo>
                  <a:cubicBezTo>
                    <a:pt x="14032" y="1308"/>
                    <a:pt x="14269" y="904"/>
                    <a:pt x="14032" y="904"/>
                  </a:cubicBezTo>
                  <a:cubicBezTo>
                    <a:pt x="14032" y="702"/>
                    <a:pt x="14032" y="702"/>
                    <a:pt x="14269" y="904"/>
                  </a:cubicBezTo>
                  <a:cubicBezTo>
                    <a:pt x="14982" y="1510"/>
                    <a:pt x="15456" y="702"/>
                    <a:pt x="15694" y="904"/>
                  </a:cubicBezTo>
                  <a:cubicBezTo>
                    <a:pt x="16168" y="1308"/>
                    <a:pt x="15694" y="1308"/>
                    <a:pt x="17593" y="702"/>
                  </a:cubicBezTo>
                  <a:cubicBezTo>
                    <a:pt x="17593" y="702"/>
                    <a:pt x="17593" y="904"/>
                    <a:pt x="17830" y="904"/>
                  </a:cubicBezTo>
                  <a:cubicBezTo>
                    <a:pt x="18305" y="1914"/>
                    <a:pt x="18542" y="3125"/>
                    <a:pt x="19017" y="4538"/>
                  </a:cubicBez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3" name="Freeform 89"/>
            <p:cNvSpPr/>
            <p:nvPr/>
          </p:nvSpPr>
          <p:spPr>
            <a:xfrm>
              <a:off x="11052339" y="4342270"/>
              <a:ext cx="364588" cy="36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extrusionOk="0">
                  <a:moveTo>
                    <a:pt x="815" y="11156"/>
                  </a:moveTo>
                  <a:cubicBezTo>
                    <a:pt x="1223" y="11156"/>
                    <a:pt x="1223" y="11156"/>
                    <a:pt x="2038" y="11156"/>
                  </a:cubicBezTo>
                  <a:cubicBezTo>
                    <a:pt x="2038" y="11156"/>
                    <a:pt x="2038" y="11156"/>
                    <a:pt x="2038" y="11156"/>
                  </a:cubicBezTo>
                  <a:cubicBezTo>
                    <a:pt x="2445" y="11956"/>
                    <a:pt x="2038" y="11956"/>
                    <a:pt x="2038" y="11956"/>
                  </a:cubicBezTo>
                  <a:cubicBezTo>
                    <a:pt x="2445" y="11956"/>
                    <a:pt x="3260" y="12356"/>
                    <a:pt x="3260" y="13156"/>
                  </a:cubicBezTo>
                  <a:cubicBezTo>
                    <a:pt x="3260" y="13956"/>
                    <a:pt x="2038" y="13956"/>
                    <a:pt x="2038" y="14356"/>
                  </a:cubicBezTo>
                  <a:cubicBezTo>
                    <a:pt x="2038" y="14356"/>
                    <a:pt x="2445" y="14356"/>
                    <a:pt x="2445" y="15156"/>
                  </a:cubicBezTo>
                  <a:cubicBezTo>
                    <a:pt x="1223" y="15156"/>
                    <a:pt x="1223" y="15156"/>
                    <a:pt x="1223" y="15156"/>
                  </a:cubicBezTo>
                  <a:cubicBezTo>
                    <a:pt x="1223" y="15156"/>
                    <a:pt x="1223" y="15156"/>
                    <a:pt x="815" y="15556"/>
                  </a:cubicBezTo>
                  <a:cubicBezTo>
                    <a:pt x="1223" y="15556"/>
                    <a:pt x="1223" y="15556"/>
                    <a:pt x="1223" y="15556"/>
                  </a:cubicBezTo>
                  <a:cubicBezTo>
                    <a:pt x="1223" y="16356"/>
                    <a:pt x="0" y="17556"/>
                    <a:pt x="0" y="17556"/>
                  </a:cubicBezTo>
                  <a:cubicBezTo>
                    <a:pt x="0" y="17556"/>
                    <a:pt x="0" y="17556"/>
                    <a:pt x="0" y="17556"/>
                  </a:cubicBezTo>
                  <a:cubicBezTo>
                    <a:pt x="0" y="17556"/>
                    <a:pt x="0" y="17556"/>
                    <a:pt x="0" y="17556"/>
                  </a:cubicBezTo>
                  <a:cubicBezTo>
                    <a:pt x="0" y="17956"/>
                    <a:pt x="0" y="18756"/>
                    <a:pt x="0" y="18756"/>
                  </a:cubicBezTo>
                  <a:cubicBezTo>
                    <a:pt x="0" y="19156"/>
                    <a:pt x="0" y="19156"/>
                    <a:pt x="0" y="19156"/>
                  </a:cubicBezTo>
                  <a:cubicBezTo>
                    <a:pt x="0" y="19956"/>
                    <a:pt x="0" y="19156"/>
                    <a:pt x="815" y="19156"/>
                  </a:cubicBezTo>
                  <a:cubicBezTo>
                    <a:pt x="1223" y="19956"/>
                    <a:pt x="1223" y="19956"/>
                    <a:pt x="1223" y="20356"/>
                  </a:cubicBezTo>
                  <a:cubicBezTo>
                    <a:pt x="2038" y="20356"/>
                    <a:pt x="3260" y="21156"/>
                    <a:pt x="3668" y="21156"/>
                  </a:cubicBezTo>
                  <a:cubicBezTo>
                    <a:pt x="4483" y="21156"/>
                    <a:pt x="6113" y="19156"/>
                    <a:pt x="7336" y="18756"/>
                  </a:cubicBezTo>
                  <a:cubicBezTo>
                    <a:pt x="8151" y="17956"/>
                    <a:pt x="9374" y="17556"/>
                    <a:pt x="9781" y="16756"/>
                  </a:cubicBezTo>
                  <a:cubicBezTo>
                    <a:pt x="11004" y="15556"/>
                    <a:pt x="13042" y="15156"/>
                    <a:pt x="14264" y="14356"/>
                  </a:cubicBezTo>
                  <a:cubicBezTo>
                    <a:pt x="15079" y="13956"/>
                    <a:pt x="16302" y="13156"/>
                    <a:pt x="17525" y="12356"/>
                  </a:cubicBezTo>
                  <a:cubicBezTo>
                    <a:pt x="17525" y="11956"/>
                    <a:pt x="17932" y="11156"/>
                    <a:pt x="17932" y="10756"/>
                  </a:cubicBezTo>
                  <a:cubicBezTo>
                    <a:pt x="17932" y="10756"/>
                    <a:pt x="17932" y="10756"/>
                    <a:pt x="17932" y="10756"/>
                  </a:cubicBezTo>
                  <a:cubicBezTo>
                    <a:pt x="17932" y="10756"/>
                    <a:pt x="17932" y="10756"/>
                    <a:pt x="17932" y="9956"/>
                  </a:cubicBezTo>
                  <a:cubicBezTo>
                    <a:pt x="17932" y="9956"/>
                    <a:pt x="17932" y="9556"/>
                    <a:pt x="17932" y="8756"/>
                  </a:cubicBezTo>
                  <a:cubicBezTo>
                    <a:pt x="17932" y="8356"/>
                    <a:pt x="18747" y="7156"/>
                    <a:pt x="18747" y="6356"/>
                  </a:cubicBezTo>
                  <a:cubicBezTo>
                    <a:pt x="17932" y="5556"/>
                    <a:pt x="17932" y="5156"/>
                    <a:pt x="17932" y="3956"/>
                  </a:cubicBezTo>
                  <a:cubicBezTo>
                    <a:pt x="18747" y="3156"/>
                    <a:pt x="19155" y="3156"/>
                    <a:pt x="19970" y="3156"/>
                  </a:cubicBezTo>
                  <a:cubicBezTo>
                    <a:pt x="20377" y="2756"/>
                    <a:pt x="21192" y="1556"/>
                    <a:pt x="21600" y="756"/>
                  </a:cubicBezTo>
                  <a:cubicBezTo>
                    <a:pt x="21600" y="356"/>
                    <a:pt x="21600" y="356"/>
                    <a:pt x="21600" y="356"/>
                  </a:cubicBezTo>
                  <a:cubicBezTo>
                    <a:pt x="21600" y="356"/>
                    <a:pt x="21192" y="-444"/>
                    <a:pt x="21192" y="356"/>
                  </a:cubicBezTo>
                  <a:cubicBezTo>
                    <a:pt x="20377" y="756"/>
                    <a:pt x="19970" y="756"/>
                    <a:pt x="19155" y="756"/>
                  </a:cubicBezTo>
                  <a:cubicBezTo>
                    <a:pt x="17932" y="756"/>
                    <a:pt x="17525" y="756"/>
                    <a:pt x="16709" y="756"/>
                  </a:cubicBezTo>
                  <a:cubicBezTo>
                    <a:pt x="15079" y="1556"/>
                    <a:pt x="13857" y="2756"/>
                    <a:pt x="11004" y="2756"/>
                  </a:cubicBezTo>
                  <a:cubicBezTo>
                    <a:pt x="9781" y="2756"/>
                    <a:pt x="9781" y="1956"/>
                    <a:pt x="8558" y="1556"/>
                  </a:cubicBezTo>
                  <a:cubicBezTo>
                    <a:pt x="7336" y="1556"/>
                    <a:pt x="6928" y="2756"/>
                    <a:pt x="5706" y="2756"/>
                  </a:cubicBezTo>
                  <a:cubicBezTo>
                    <a:pt x="4891" y="2756"/>
                    <a:pt x="4891" y="2756"/>
                    <a:pt x="4891" y="2756"/>
                  </a:cubicBezTo>
                  <a:cubicBezTo>
                    <a:pt x="4483" y="2756"/>
                    <a:pt x="3260" y="1956"/>
                    <a:pt x="3260" y="1956"/>
                  </a:cubicBezTo>
                  <a:cubicBezTo>
                    <a:pt x="3260" y="1956"/>
                    <a:pt x="2445" y="3156"/>
                    <a:pt x="3260" y="3956"/>
                  </a:cubicBezTo>
                  <a:cubicBezTo>
                    <a:pt x="3260" y="4356"/>
                    <a:pt x="3260" y="4356"/>
                    <a:pt x="3260" y="4356"/>
                  </a:cubicBezTo>
                  <a:cubicBezTo>
                    <a:pt x="2445" y="4356"/>
                    <a:pt x="2445" y="4356"/>
                    <a:pt x="2445" y="4356"/>
                  </a:cubicBezTo>
                  <a:cubicBezTo>
                    <a:pt x="2038" y="4356"/>
                    <a:pt x="2038" y="6356"/>
                    <a:pt x="1223" y="6356"/>
                  </a:cubicBezTo>
                  <a:cubicBezTo>
                    <a:pt x="1223" y="6356"/>
                    <a:pt x="1223" y="5556"/>
                    <a:pt x="815" y="5556"/>
                  </a:cubicBezTo>
                  <a:cubicBezTo>
                    <a:pt x="815" y="6356"/>
                    <a:pt x="0" y="7156"/>
                    <a:pt x="815" y="8356"/>
                  </a:cubicBezTo>
                  <a:cubicBezTo>
                    <a:pt x="1223" y="8756"/>
                    <a:pt x="815" y="9556"/>
                    <a:pt x="815" y="1115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4" name="Freeform 90"/>
            <p:cNvSpPr/>
            <p:nvPr/>
          </p:nvSpPr>
          <p:spPr>
            <a:xfrm>
              <a:off x="11020480" y="4532832"/>
              <a:ext cx="81414" cy="116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0" y="20329"/>
                  </a:moveTo>
                  <a:cubicBezTo>
                    <a:pt x="5400" y="20329"/>
                    <a:pt x="5400" y="17788"/>
                    <a:pt x="5400" y="20329"/>
                  </a:cubicBezTo>
                  <a:cubicBezTo>
                    <a:pt x="5400" y="21600"/>
                    <a:pt x="5400" y="21600"/>
                    <a:pt x="5400" y="21600"/>
                  </a:cubicBezTo>
                  <a:cubicBezTo>
                    <a:pt x="5400" y="21600"/>
                    <a:pt x="3600" y="21600"/>
                    <a:pt x="0" y="21600"/>
                  </a:cubicBezTo>
                  <a:cubicBezTo>
                    <a:pt x="3600" y="16518"/>
                    <a:pt x="3600" y="17788"/>
                    <a:pt x="5400" y="13976"/>
                  </a:cubicBezTo>
                  <a:cubicBezTo>
                    <a:pt x="5400" y="7624"/>
                    <a:pt x="9000" y="12706"/>
                    <a:pt x="9000" y="7624"/>
                  </a:cubicBezTo>
                  <a:cubicBezTo>
                    <a:pt x="5400" y="2541"/>
                    <a:pt x="14400" y="3812"/>
                    <a:pt x="10800" y="0"/>
                  </a:cubicBezTo>
                  <a:cubicBezTo>
                    <a:pt x="14400" y="0"/>
                    <a:pt x="14400" y="0"/>
                    <a:pt x="16200" y="0"/>
                  </a:cubicBezTo>
                  <a:cubicBezTo>
                    <a:pt x="16200" y="0"/>
                    <a:pt x="16200" y="0"/>
                    <a:pt x="16200" y="0"/>
                  </a:cubicBezTo>
                  <a:cubicBezTo>
                    <a:pt x="19800" y="2541"/>
                    <a:pt x="16200" y="2541"/>
                    <a:pt x="16200" y="2541"/>
                  </a:cubicBezTo>
                  <a:cubicBezTo>
                    <a:pt x="19800" y="2541"/>
                    <a:pt x="21600" y="3812"/>
                    <a:pt x="21600" y="6353"/>
                  </a:cubicBezTo>
                  <a:cubicBezTo>
                    <a:pt x="21600" y="7624"/>
                    <a:pt x="16200" y="7624"/>
                    <a:pt x="16200" y="10165"/>
                  </a:cubicBezTo>
                  <a:cubicBezTo>
                    <a:pt x="16200" y="10165"/>
                    <a:pt x="19800" y="10165"/>
                    <a:pt x="19800" y="12706"/>
                  </a:cubicBezTo>
                  <a:cubicBezTo>
                    <a:pt x="14400" y="12706"/>
                    <a:pt x="14400" y="12706"/>
                    <a:pt x="14400" y="12706"/>
                  </a:cubicBezTo>
                  <a:cubicBezTo>
                    <a:pt x="14400" y="12706"/>
                    <a:pt x="14400" y="12706"/>
                    <a:pt x="10800" y="13976"/>
                  </a:cubicBezTo>
                  <a:cubicBezTo>
                    <a:pt x="14400" y="13976"/>
                    <a:pt x="14400" y="13976"/>
                    <a:pt x="14400" y="13976"/>
                  </a:cubicBezTo>
                  <a:cubicBezTo>
                    <a:pt x="14400" y="16518"/>
                    <a:pt x="9000" y="20329"/>
                    <a:pt x="9000" y="20329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5" name="Freeform 91"/>
            <p:cNvSpPr/>
            <p:nvPr/>
          </p:nvSpPr>
          <p:spPr>
            <a:xfrm>
              <a:off x="11013400" y="4631940"/>
              <a:ext cx="240699" cy="300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03" y="3436"/>
                  </a:moveTo>
                  <a:cubicBezTo>
                    <a:pt x="3086" y="3436"/>
                    <a:pt x="3086" y="3927"/>
                    <a:pt x="3086" y="4909"/>
                  </a:cubicBezTo>
                  <a:cubicBezTo>
                    <a:pt x="3086" y="5400"/>
                    <a:pt x="3086" y="5400"/>
                    <a:pt x="3086" y="5400"/>
                  </a:cubicBezTo>
                  <a:cubicBezTo>
                    <a:pt x="3086" y="6382"/>
                    <a:pt x="3703" y="8345"/>
                    <a:pt x="3086" y="9327"/>
                  </a:cubicBezTo>
                  <a:cubicBezTo>
                    <a:pt x="3086" y="9818"/>
                    <a:pt x="3086" y="10800"/>
                    <a:pt x="3086" y="11782"/>
                  </a:cubicBezTo>
                  <a:cubicBezTo>
                    <a:pt x="3086" y="12273"/>
                    <a:pt x="1234" y="14727"/>
                    <a:pt x="1234" y="16691"/>
                  </a:cubicBezTo>
                  <a:cubicBezTo>
                    <a:pt x="1234" y="17673"/>
                    <a:pt x="0" y="19636"/>
                    <a:pt x="0" y="19636"/>
                  </a:cubicBezTo>
                  <a:cubicBezTo>
                    <a:pt x="0" y="19636"/>
                    <a:pt x="0" y="19636"/>
                    <a:pt x="0" y="20618"/>
                  </a:cubicBezTo>
                  <a:cubicBezTo>
                    <a:pt x="1234" y="20618"/>
                    <a:pt x="4937" y="21600"/>
                    <a:pt x="5554" y="21600"/>
                  </a:cubicBezTo>
                  <a:cubicBezTo>
                    <a:pt x="7406" y="21600"/>
                    <a:pt x="7406" y="19145"/>
                    <a:pt x="9257" y="18164"/>
                  </a:cubicBezTo>
                  <a:cubicBezTo>
                    <a:pt x="9257" y="17673"/>
                    <a:pt x="12343" y="18164"/>
                    <a:pt x="12960" y="17673"/>
                  </a:cubicBezTo>
                  <a:cubicBezTo>
                    <a:pt x="12960" y="16691"/>
                    <a:pt x="12960" y="16200"/>
                    <a:pt x="12960" y="16200"/>
                  </a:cubicBezTo>
                  <a:cubicBezTo>
                    <a:pt x="14194" y="15218"/>
                    <a:pt x="14811" y="15218"/>
                    <a:pt x="14811" y="14727"/>
                  </a:cubicBezTo>
                  <a:cubicBezTo>
                    <a:pt x="10491" y="9818"/>
                    <a:pt x="10491" y="9818"/>
                    <a:pt x="10491" y="9818"/>
                  </a:cubicBezTo>
                  <a:cubicBezTo>
                    <a:pt x="10491" y="9327"/>
                    <a:pt x="12343" y="9327"/>
                    <a:pt x="12960" y="9327"/>
                  </a:cubicBezTo>
                  <a:cubicBezTo>
                    <a:pt x="14194" y="8345"/>
                    <a:pt x="19749" y="7855"/>
                    <a:pt x="20366" y="6382"/>
                  </a:cubicBezTo>
                  <a:cubicBezTo>
                    <a:pt x="21600" y="6382"/>
                    <a:pt x="21600" y="6382"/>
                    <a:pt x="21600" y="6382"/>
                  </a:cubicBezTo>
                  <a:cubicBezTo>
                    <a:pt x="21600" y="4909"/>
                    <a:pt x="20366" y="5400"/>
                    <a:pt x="19749" y="5400"/>
                  </a:cubicBezTo>
                  <a:cubicBezTo>
                    <a:pt x="19749" y="4909"/>
                    <a:pt x="19749" y="4909"/>
                    <a:pt x="19749" y="4909"/>
                  </a:cubicBezTo>
                  <a:cubicBezTo>
                    <a:pt x="20366" y="4909"/>
                    <a:pt x="20366" y="4909"/>
                    <a:pt x="20366" y="4909"/>
                  </a:cubicBezTo>
                  <a:cubicBezTo>
                    <a:pt x="20366" y="4909"/>
                    <a:pt x="20366" y="4909"/>
                    <a:pt x="20366" y="3927"/>
                  </a:cubicBezTo>
                  <a:cubicBezTo>
                    <a:pt x="19749" y="3436"/>
                    <a:pt x="19749" y="1964"/>
                    <a:pt x="18514" y="0"/>
                  </a:cubicBezTo>
                  <a:cubicBezTo>
                    <a:pt x="17897" y="982"/>
                    <a:pt x="16046" y="1964"/>
                    <a:pt x="14811" y="2455"/>
                  </a:cubicBezTo>
                  <a:cubicBezTo>
                    <a:pt x="12960" y="3436"/>
                    <a:pt x="10491" y="5400"/>
                    <a:pt x="9257" y="5400"/>
                  </a:cubicBezTo>
                  <a:cubicBezTo>
                    <a:pt x="8640" y="5400"/>
                    <a:pt x="6789" y="4909"/>
                    <a:pt x="5554" y="4909"/>
                  </a:cubicBezTo>
                  <a:cubicBezTo>
                    <a:pt x="5554" y="3927"/>
                    <a:pt x="5554" y="3927"/>
                    <a:pt x="4937" y="3436"/>
                  </a:cubicBezTo>
                  <a:cubicBezTo>
                    <a:pt x="3703" y="3436"/>
                    <a:pt x="3703" y="3927"/>
                    <a:pt x="3703" y="343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6" name="Freeform 92"/>
            <p:cNvSpPr/>
            <p:nvPr/>
          </p:nvSpPr>
          <p:spPr>
            <a:xfrm>
              <a:off x="11349667" y="6131664"/>
              <a:ext cx="563029" cy="914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214" extrusionOk="0">
                  <a:moveTo>
                    <a:pt x="1271" y="21214"/>
                  </a:moveTo>
                  <a:cubicBezTo>
                    <a:pt x="762" y="20420"/>
                    <a:pt x="0" y="20738"/>
                    <a:pt x="0" y="19626"/>
                  </a:cubicBezTo>
                  <a:cubicBezTo>
                    <a:pt x="0" y="18514"/>
                    <a:pt x="0" y="14226"/>
                    <a:pt x="0" y="14226"/>
                  </a:cubicBezTo>
                  <a:cubicBezTo>
                    <a:pt x="0" y="14226"/>
                    <a:pt x="1271" y="12955"/>
                    <a:pt x="2033" y="12479"/>
                  </a:cubicBezTo>
                  <a:cubicBezTo>
                    <a:pt x="2287" y="12002"/>
                    <a:pt x="2287" y="12002"/>
                    <a:pt x="3049" y="12002"/>
                  </a:cubicBezTo>
                  <a:cubicBezTo>
                    <a:pt x="4574" y="12002"/>
                    <a:pt x="2795" y="11843"/>
                    <a:pt x="4574" y="11208"/>
                  </a:cubicBezTo>
                  <a:cubicBezTo>
                    <a:pt x="6861" y="10573"/>
                    <a:pt x="6861" y="11843"/>
                    <a:pt x="8386" y="10573"/>
                  </a:cubicBezTo>
                  <a:cubicBezTo>
                    <a:pt x="9911" y="9302"/>
                    <a:pt x="10673" y="8508"/>
                    <a:pt x="12452" y="7238"/>
                  </a:cubicBezTo>
                  <a:cubicBezTo>
                    <a:pt x="14231" y="6126"/>
                    <a:pt x="14231" y="6126"/>
                    <a:pt x="13468" y="6126"/>
                  </a:cubicBezTo>
                  <a:cubicBezTo>
                    <a:pt x="13214" y="6126"/>
                    <a:pt x="12452" y="6285"/>
                    <a:pt x="9656" y="5649"/>
                  </a:cubicBezTo>
                  <a:cubicBezTo>
                    <a:pt x="6861" y="4855"/>
                    <a:pt x="6607" y="5014"/>
                    <a:pt x="5845" y="4379"/>
                  </a:cubicBezTo>
                  <a:cubicBezTo>
                    <a:pt x="5082" y="3902"/>
                    <a:pt x="4574" y="4061"/>
                    <a:pt x="4574" y="3585"/>
                  </a:cubicBezTo>
                  <a:cubicBezTo>
                    <a:pt x="4320" y="3108"/>
                    <a:pt x="4320" y="3426"/>
                    <a:pt x="3812" y="2790"/>
                  </a:cubicBezTo>
                  <a:cubicBezTo>
                    <a:pt x="3558" y="2155"/>
                    <a:pt x="3049" y="2155"/>
                    <a:pt x="3812" y="1679"/>
                  </a:cubicBezTo>
                  <a:cubicBezTo>
                    <a:pt x="4574" y="567"/>
                    <a:pt x="4574" y="567"/>
                    <a:pt x="4574" y="567"/>
                  </a:cubicBezTo>
                  <a:cubicBezTo>
                    <a:pt x="5336" y="1361"/>
                    <a:pt x="5082" y="1838"/>
                    <a:pt x="6861" y="2314"/>
                  </a:cubicBezTo>
                  <a:cubicBezTo>
                    <a:pt x="8132" y="2790"/>
                    <a:pt x="8386" y="1361"/>
                    <a:pt x="10419" y="1838"/>
                  </a:cubicBezTo>
                  <a:cubicBezTo>
                    <a:pt x="11944" y="2314"/>
                    <a:pt x="11435" y="1202"/>
                    <a:pt x="13468" y="1361"/>
                  </a:cubicBezTo>
                  <a:cubicBezTo>
                    <a:pt x="15501" y="1361"/>
                    <a:pt x="13214" y="885"/>
                    <a:pt x="15755" y="885"/>
                  </a:cubicBezTo>
                  <a:cubicBezTo>
                    <a:pt x="18551" y="1202"/>
                    <a:pt x="18805" y="-386"/>
                    <a:pt x="20075" y="90"/>
                  </a:cubicBezTo>
                  <a:cubicBezTo>
                    <a:pt x="21092" y="408"/>
                    <a:pt x="19313" y="885"/>
                    <a:pt x="20329" y="2155"/>
                  </a:cubicBezTo>
                  <a:cubicBezTo>
                    <a:pt x="21600" y="3108"/>
                    <a:pt x="20075" y="1679"/>
                    <a:pt x="19567" y="3426"/>
                  </a:cubicBezTo>
                  <a:cubicBezTo>
                    <a:pt x="19567" y="4379"/>
                    <a:pt x="18551" y="5014"/>
                    <a:pt x="17280" y="7238"/>
                  </a:cubicBezTo>
                  <a:cubicBezTo>
                    <a:pt x="14993" y="11049"/>
                    <a:pt x="11944" y="13749"/>
                    <a:pt x="8894" y="15179"/>
                  </a:cubicBezTo>
                  <a:cubicBezTo>
                    <a:pt x="5336" y="16926"/>
                    <a:pt x="5336" y="17243"/>
                    <a:pt x="3049" y="18990"/>
                  </a:cubicBezTo>
                  <a:cubicBezTo>
                    <a:pt x="1271" y="20420"/>
                    <a:pt x="2287" y="20261"/>
                    <a:pt x="1271" y="2121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7" name="Freeform 93"/>
            <p:cNvSpPr/>
            <p:nvPr/>
          </p:nvSpPr>
          <p:spPr>
            <a:xfrm>
              <a:off x="10913582" y="5930513"/>
              <a:ext cx="810851" cy="77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0852" extrusionOk="0">
                  <a:moveTo>
                    <a:pt x="3948" y="18736"/>
                  </a:moveTo>
                  <a:cubicBezTo>
                    <a:pt x="4826" y="19659"/>
                    <a:pt x="4826" y="18182"/>
                    <a:pt x="6055" y="19659"/>
                  </a:cubicBezTo>
                  <a:cubicBezTo>
                    <a:pt x="7460" y="21136"/>
                    <a:pt x="7460" y="20213"/>
                    <a:pt x="7987" y="20582"/>
                  </a:cubicBezTo>
                  <a:cubicBezTo>
                    <a:pt x="8514" y="20767"/>
                    <a:pt x="8689" y="20582"/>
                    <a:pt x="8689" y="20767"/>
                  </a:cubicBezTo>
                  <a:cubicBezTo>
                    <a:pt x="9216" y="21136"/>
                    <a:pt x="9041" y="20213"/>
                    <a:pt x="10094" y="19659"/>
                  </a:cubicBezTo>
                  <a:cubicBezTo>
                    <a:pt x="10972" y="19105"/>
                    <a:pt x="10972" y="19290"/>
                    <a:pt x="11148" y="19659"/>
                  </a:cubicBezTo>
                  <a:cubicBezTo>
                    <a:pt x="11499" y="19844"/>
                    <a:pt x="12026" y="19844"/>
                    <a:pt x="12553" y="19844"/>
                  </a:cubicBezTo>
                  <a:cubicBezTo>
                    <a:pt x="12728" y="19290"/>
                    <a:pt x="12728" y="19290"/>
                    <a:pt x="13255" y="19290"/>
                  </a:cubicBezTo>
                  <a:cubicBezTo>
                    <a:pt x="14309" y="19290"/>
                    <a:pt x="13080" y="19105"/>
                    <a:pt x="14309" y="18551"/>
                  </a:cubicBezTo>
                  <a:cubicBezTo>
                    <a:pt x="15889" y="17628"/>
                    <a:pt x="15889" y="19105"/>
                    <a:pt x="17119" y="17628"/>
                  </a:cubicBezTo>
                  <a:cubicBezTo>
                    <a:pt x="18172" y="16151"/>
                    <a:pt x="18699" y="15228"/>
                    <a:pt x="19753" y="13936"/>
                  </a:cubicBezTo>
                  <a:cubicBezTo>
                    <a:pt x="20982" y="12459"/>
                    <a:pt x="20982" y="12459"/>
                    <a:pt x="20455" y="12459"/>
                  </a:cubicBezTo>
                  <a:cubicBezTo>
                    <a:pt x="20280" y="12459"/>
                    <a:pt x="19753" y="12644"/>
                    <a:pt x="17821" y="11905"/>
                  </a:cubicBezTo>
                  <a:cubicBezTo>
                    <a:pt x="15889" y="10982"/>
                    <a:pt x="15714" y="11351"/>
                    <a:pt x="15187" y="10428"/>
                  </a:cubicBezTo>
                  <a:cubicBezTo>
                    <a:pt x="14660" y="9874"/>
                    <a:pt x="14309" y="10059"/>
                    <a:pt x="14309" y="9505"/>
                  </a:cubicBezTo>
                  <a:cubicBezTo>
                    <a:pt x="14133" y="8951"/>
                    <a:pt x="14133" y="9321"/>
                    <a:pt x="13782" y="8767"/>
                  </a:cubicBezTo>
                  <a:cubicBezTo>
                    <a:pt x="13606" y="7844"/>
                    <a:pt x="13255" y="7844"/>
                    <a:pt x="13782" y="7290"/>
                  </a:cubicBezTo>
                  <a:cubicBezTo>
                    <a:pt x="13606" y="6367"/>
                    <a:pt x="12728" y="7474"/>
                    <a:pt x="12202" y="6921"/>
                  </a:cubicBezTo>
                  <a:cubicBezTo>
                    <a:pt x="12202" y="5259"/>
                    <a:pt x="12553" y="6182"/>
                    <a:pt x="13080" y="4336"/>
                  </a:cubicBezTo>
                  <a:cubicBezTo>
                    <a:pt x="12202" y="3782"/>
                    <a:pt x="12553" y="3228"/>
                    <a:pt x="12026" y="2674"/>
                  </a:cubicBezTo>
                  <a:cubicBezTo>
                    <a:pt x="11499" y="2305"/>
                    <a:pt x="11148" y="1198"/>
                    <a:pt x="10621" y="1198"/>
                  </a:cubicBezTo>
                  <a:cubicBezTo>
                    <a:pt x="10270" y="828"/>
                    <a:pt x="10094" y="644"/>
                    <a:pt x="9216" y="644"/>
                  </a:cubicBezTo>
                  <a:cubicBezTo>
                    <a:pt x="8514" y="274"/>
                    <a:pt x="8689" y="828"/>
                    <a:pt x="8514" y="644"/>
                  </a:cubicBezTo>
                  <a:cubicBezTo>
                    <a:pt x="8162" y="90"/>
                    <a:pt x="8162" y="1751"/>
                    <a:pt x="7109" y="90"/>
                  </a:cubicBezTo>
                  <a:cubicBezTo>
                    <a:pt x="6582" y="-464"/>
                    <a:pt x="6582" y="1751"/>
                    <a:pt x="6055" y="828"/>
                  </a:cubicBezTo>
                  <a:cubicBezTo>
                    <a:pt x="5880" y="90"/>
                    <a:pt x="6055" y="1567"/>
                    <a:pt x="5002" y="828"/>
                  </a:cubicBezTo>
                  <a:cubicBezTo>
                    <a:pt x="4826" y="2674"/>
                    <a:pt x="4123" y="2859"/>
                    <a:pt x="4475" y="3782"/>
                  </a:cubicBezTo>
                  <a:cubicBezTo>
                    <a:pt x="3421" y="3782"/>
                    <a:pt x="3597" y="4890"/>
                    <a:pt x="3070" y="5259"/>
                  </a:cubicBezTo>
                  <a:cubicBezTo>
                    <a:pt x="2543" y="5813"/>
                    <a:pt x="2894" y="7290"/>
                    <a:pt x="2543" y="7474"/>
                  </a:cubicBezTo>
                  <a:cubicBezTo>
                    <a:pt x="2367" y="7844"/>
                    <a:pt x="2367" y="6736"/>
                    <a:pt x="1841" y="7474"/>
                  </a:cubicBezTo>
                  <a:cubicBezTo>
                    <a:pt x="1489" y="8398"/>
                    <a:pt x="2016" y="8028"/>
                    <a:pt x="1841" y="8951"/>
                  </a:cubicBezTo>
                  <a:cubicBezTo>
                    <a:pt x="1314" y="10059"/>
                    <a:pt x="2016" y="12090"/>
                    <a:pt x="962" y="11905"/>
                  </a:cubicBezTo>
                  <a:cubicBezTo>
                    <a:pt x="-267" y="11351"/>
                    <a:pt x="436" y="12090"/>
                    <a:pt x="260" y="12459"/>
                  </a:cubicBezTo>
                  <a:cubicBezTo>
                    <a:pt x="-618" y="13013"/>
                    <a:pt x="962" y="12644"/>
                    <a:pt x="1489" y="13936"/>
                  </a:cubicBezTo>
                  <a:cubicBezTo>
                    <a:pt x="2016" y="14674"/>
                    <a:pt x="2367" y="14121"/>
                    <a:pt x="2543" y="15598"/>
                  </a:cubicBezTo>
                  <a:cubicBezTo>
                    <a:pt x="2894" y="17074"/>
                    <a:pt x="2894" y="17074"/>
                    <a:pt x="3597" y="17259"/>
                  </a:cubicBezTo>
                  <a:cubicBezTo>
                    <a:pt x="4123" y="17259"/>
                    <a:pt x="3597" y="17628"/>
                    <a:pt x="3948" y="1873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8" name="Freeform 94"/>
            <p:cNvSpPr/>
            <p:nvPr/>
          </p:nvSpPr>
          <p:spPr>
            <a:xfrm>
              <a:off x="11090557" y="5715059"/>
              <a:ext cx="368842" cy="38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0629" extrusionOk="0">
                  <a:moveTo>
                    <a:pt x="1006" y="13779"/>
                  </a:moveTo>
                  <a:cubicBezTo>
                    <a:pt x="3362" y="14897"/>
                    <a:pt x="2577" y="11917"/>
                    <a:pt x="3362" y="13779"/>
                  </a:cubicBezTo>
                  <a:cubicBezTo>
                    <a:pt x="4540" y="15269"/>
                    <a:pt x="4540" y="10800"/>
                    <a:pt x="5719" y="11917"/>
                  </a:cubicBezTo>
                  <a:cubicBezTo>
                    <a:pt x="8075" y="15269"/>
                    <a:pt x="8075" y="11917"/>
                    <a:pt x="8468" y="13034"/>
                  </a:cubicBezTo>
                  <a:cubicBezTo>
                    <a:pt x="9253" y="13779"/>
                    <a:pt x="8468" y="12662"/>
                    <a:pt x="10431" y="13034"/>
                  </a:cubicBezTo>
                  <a:cubicBezTo>
                    <a:pt x="12395" y="13034"/>
                    <a:pt x="12788" y="13779"/>
                    <a:pt x="13573" y="14152"/>
                  </a:cubicBezTo>
                  <a:cubicBezTo>
                    <a:pt x="14751" y="14152"/>
                    <a:pt x="15144" y="16386"/>
                    <a:pt x="16322" y="17131"/>
                  </a:cubicBezTo>
                  <a:cubicBezTo>
                    <a:pt x="17500" y="18248"/>
                    <a:pt x="17108" y="19366"/>
                    <a:pt x="18679" y="20483"/>
                  </a:cubicBezTo>
                  <a:cubicBezTo>
                    <a:pt x="19464" y="20110"/>
                    <a:pt x="19464" y="21600"/>
                    <a:pt x="21035" y="19366"/>
                  </a:cubicBezTo>
                  <a:cubicBezTo>
                    <a:pt x="20642" y="18621"/>
                    <a:pt x="19857" y="19366"/>
                    <a:pt x="19464" y="18248"/>
                  </a:cubicBezTo>
                  <a:cubicBezTo>
                    <a:pt x="19464" y="17503"/>
                    <a:pt x="19464" y="18248"/>
                    <a:pt x="18679" y="17131"/>
                  </a:cubicBezTo>
                  <a:cubicBezTo>
                    <a:pt x="17500" y="14897"/>
                    <a:pt x="18286" y="17131"/>
                    <a:pt x="17500" y="16014"/>
                  </a:cubicBezTo>
                  <a:cubicBezTo>
                    <a:pt x="17108" y="14152"/>
                    <a:pt x="17108" y="16386"/>
                    <a:pt x="15930" y="13779"/>
                  </a:cubicBezTo>
                  <a:cubicBezTo>
                    <a:pt x="13966" y="11172"/>
                    <a:pt x="14751" y="13779"/>
                    <a:pt x="13573" y="11917"/>
                  </a:cubicBezTo>
                  <a:cubicBezTo>
                    <a:pt x="12788" y="10055"/>
                    <a:pt x="12788" y="13034"/>
                    <a:pt x="11610" y="10055"/>
                  </a:cubicBezTo>
                  <a:cubicBezTo>
                    <a:pt x="10431" y="7821"/>
                    <a:pt x="10824" y="11172"/>
                    <a:pt x="10431" y="11172"/>
                  </a:cubicBezTo>
                  <a:cubicBezTo>
                    <a:pt x="10431" y="10800"/>
                    <a:pt x="10431" y="10055"/>
                    <a:pt x="9253" y="8566"/>
                  </a:cubicBezTo>
                  <a:cubicBezTo>
                    <a:pt x="8468" y="6703"/>
                    <a:pt x="8468" y="2607"/>
                    <a:pt x="6897" y="0"/>
                  </a:cubicBezTo>
                  <a:cubicBezTo>
                    <a:pt x="5719" y="3352"/>
                    <a:pt x="4540" y="1490"/>
                    <a:pt x="3755" y="2607"/>
                  </a:cubicBezTo>
                  <a:cubicBezTo>
                    <a:pt x="2577" y="4841"/>
                    <a:pt x="1399" y="2234"/>
                    <a:pt x="2184" y="4469"/>
                  </a:cubicBezTo>
                  <a:cubicBezTo>
                    <a:pt x="2184" y="7821"/>
                    <a:pt x="1006" y="9683"/>
                    <a:pt x="220" y="10800"/>
                  </a:cubicBezTo>
                  <a:cubicBezTo>
                    <a:pt x="-565" y="11172"/>
                    <a:pt x="1006" y="12662"/>
                    <a:pt x="1006" y="1377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9" name="Freeform 95"/>
            <p:cNvSpPr/>
            <p:nvPr/>
          </p:nvSpPr>
          <p:spPr>
            <a:xfrm>
              <a:off x="11388604" y="6072558"/>
              <a:ext cx="89092" cy="13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543" extrusionOk="0">
                  <a:moveTo>
                    <a:pt x="13886" y="19543"/>
                  </a:moveTo>
                  <a:cubicBezTo>
                    <a:pt x="12343" y="14400"/>
                    <a:pt x="4629" y="21600"/>
                    <a:pt x="0" y="17486"/>
                  </a:cubicBezTo>
                  <a:cubicBezTo>
                    <a:pt x="0" y="8229"/>
                    <a:pt x="3086" y="13371"/>
                    <a:pt x="7714" y="3086"/>
                  </a:cubicBezTo>
                  <a:cubicBezTo>
                    <a:pt x="9257" y="2057"/>
                    <a:pt x="9257" y="6171"/>
                    <a:pt x="16971" y="0"/>
                  </a:cubicBezTo>
                  <a:cubicBezTo>
                    <a:pt x="18514" y="5143"/>
                    <a:pt x="21600" y="6171"/>
                    <a:pt x="16971" y="10286"/>
                  </a:cubicBezTo>
                  <a:cubicBezTo>
                    <a:pt x="4629" y="14400"/>
                    <a:pt x="13886" y="11314"/>
                    <a:pt x="18514" y="13371"/>
                  </a:cubicBezTo>
                  <a:cubicBezTo>
                    <a:pt x="13886" y="19543"/>
                    <a:pt x="13886" y="19543"/>
                    <a:pt x="13886" y="19543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0" name="Freeform 96"/>
            <p:cNvSpPr/>
            <p:nvPr/>
          </p:nvSpPr>
          <p:spPr>
            <a:xfrm>
              <a:off x="9778058" y="6578420"/>
              <a:ext cx="1039530" cy="126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0630" extrusionOk="0">
                  <a:moveTo>
                    <a:pt x="19231" y="10793"/>
                  </a:moveTo>
                  <a:cubicBezTo>
                    <a:pt x="18952" y="11464"/>
                    <a:pt x="19370" y="11800"/>
                    <a:pt x="19231" y="12360"/>
                  </a:cubicBezTo>
                  <a:cubicBezTo>
                    <a:pt x="18952" y="12919"/>
                    <a:pt x="20067" y="13591"/>
                    <a:pt x="20206" y="13926"/>
                  </a:cubicBezTo>
                  <a:cubicBezTo>
                    <a:pt x="20206" y="14486"/>
                    <a:pt x="20485" y="14598"/>
                    <a:pt x="20625" y="14822"/>
                  </a:cubicBezTo>
                  <a:cubicBezTo>
                    <a:pt x="19788" y="14934"/>
                    <a:pt x="18534" y="14822"/>
                    <a:pt x="18534" y="15269"/>
                  </a:cubicBezTo>
                  <a:cubicBezTo>
                    <a:pt x="18534" y="16053"/>
                    <a:pt x="17698" y="15829"/>
                    <a:pt x="18116" y="16165"/>
                  </a:cubicBezTo>
                  <a:cubicBezTo>
                    <a:pt x="18813" y="16836"/>
                    <a:pt x="17977" y="16724"/>
                    <a:pt x="18116" y="17172"/>
                  </a:cubicBezTo>
                  <a:cubicBezTo>
                    <a:pt x="18534" y="17620"/>
                    <a:pt x="17698" y="18291"/>
                    <a:pt x="17977" y="18627"/>
                  </a:cubicBezTo>
                  <a:cubicBezTo>
                    <a:pt x="18116" y="18963"/>
                    <a:pt x="18395" y="19298"/>
                    <a:pt x="18813" y="19522"/>
                  </a:cubicBezTo>
                  <a:cubicBezTo>
                    <a:pt x="19370" y="19634"/>
                    <a:pt x="19649" y="18403"/>
                    <a:pt x="19649" y="19858"/>
                  </a:cubicBezTo>
                  <a:cubicBezTo>
                    <a:pt x="19370" y="21201"/>
                    <a:pt x="19370" y="20194"/>
                    <a:pt x="19231" y="20418"/>
                  </a:cubicBezTo>
                  <a:cubicBezTo>
                    <a:pt x="18813" y="20753"/>
                    <a:pt x="18813" y="20753"/>
                    <a:pt x="18395" y="19970"/>
                  </a:cubicBezTo>
                  <a:cubicBezTo>
                    <a:pt x="17977" y="19522"/>
                    <a:pt x="17698" y="19298"/>
                    <a:pt x="17280" y="19298"/>
                  </a:cubicBezTo>
                  <a:cubicBezTo>
                    <a:pt x="17001" y="19298"/>
                    <a:pt x="16862" y="18963"/>
                    <a:pt x="16583" y="18739"/>
                  </a:cubicBezTo>
                  <a:cubicBezTo>
                    <a:pt x="16583" y="18403"/>
                    <a:pt x="16444" y="18291"/>
                    <a:pt x="16444" y="18739"/>
                  </a:cubicBezTo>
                  <a:cubicBezTo>
                    <a:pt x="16165" y="19186"/>
                    <a:pt x="16026" y="18963"/>
                    <a:pt x="14911" y="18739"/>
                  </a:cubicBezTo>
                  <a:cubicBezTo>
                    <a:pt x="14075" y="18627"/>
                    <a:pt x="15190" y="17732"/>
                    <a:pt x="14075" y="18291"/>
                  </a:cubicBezTo>
                  <a:cubicBezTo>
                    <a:pt x="13239" y="18627"/>
                    <a:pt x="14075" y="17732"/>
                    <a:pt x="12960" y="17732"/>
                  </a:cubicBezTo>
                  <a:cubicBezTo>
                    <a:pt x="12960" y="17955"/>
                    <a:pt x="12960" y="17955"/>
                    <a:pt x="12542" y="17955"/>
                  </a:cubicBezTo>
                  <a:cubicBezTo>
                    <a:pt x="12403" y="17732"/>
                    <a:pt x="12124" y="18067"/>
                    <a:pt x="11706" y="17955"/>
                  </a:cubicBezTo>
                  <a:cubicBezTo>
                    <a:pt x="11288" y="17955"/>
                    <a:pt x="11566" y="18291"/>
                    <a:pt x="11148" y="18291"/>
                  </a:cubicBezTo>
                  <a:cubicBezTo>
                    <a:pt x="10730" y="18067"/>
                    <a:pt x="11566" y="17396"/>
                    <a:pt x="10870" y="16724"/>
                  </a:cubicBezTo>
                  <a:cubicBezTo>
                    <a:pt x="10312" y="16053"/>
                    <a:pt x="10870" y="15269"/>
                    <a:pt x="10730" y="14822"/>
                  </a:cubicBezTo>
                  <a:cubicBezTo>
                    <a:pt x="10452" y="14262"/>
                    <a:pt x="10730" y="14262"/>
                    <a:pt x="10730" y="13926"/>
                  </a:cubicBezTo>
                  <a:cubicBezTo>
                    <a:pt x="10730" y="13591"/>
                    <a:pt x="8919" y="14038"/>
                    <a:pt x="9337" y="13591"/>
                  </a:cubicBezTo>
                  <a:cubicBezTo>
                    <a:pt x="9337" y="13367"/>
                    <a:pt x="9197" y="13255"/>
                    <a:pt x="8919" y="13367"/>
                  </a:cubicBezTo>
                  <a:cubicBezTo>
                    <a:pt x="8779" y="13591"/>
                    <a:pt x="8083" y="13255"/>
                    <a:pt x="8083" y="13703"/>
                  </a:cubicBezTo>
                  <a:cubicBezTo>
                    <a:pt x="8083" y="14262"/>
                    <a:pt x="7943" y="13926"/>
                    <a:pt x="7943" y="14486"/>
                  </a:cubicBezTo>
                  <a:cubicBezTo>
                    <a:pt x="8083" y="14822"/>
                    <a:pt x="7525" y="14598"/>
                    <a:pt x="7246" y="14598"/>
                  </a:cubicBezTo>
                  <a:cubicBezTo>
                    <a:pt x="7107" y="14486"/>
                    <a:pt x="5992" y="14934"/>
                    <a:pt x="5714" y="14486"/>
                  </a:cubicBezTo>
                  <a:cubicBezTo>
                    <a:pt x="5574" y="13926"/>
                    <a:pt x="5295" y="14038"/>
                    <a:pt x="5295" y="13591"/>
                  </a:cubicBezTo>
                  <a:cubicBezTo>
                    <a:pt x="5295" y="13255"/>
                    <a:pt x="5156" y="13255"/>
                    <a:pt x="4877" y="12695"/>
                  </a:cubicBezTo>
                  <a:cubicBezTo>
                    <a:pt x="4877" y="12136"/>
                    <a:pt x="4877" y="12136"/>
                    <a:pt x="3484" y="12360"/>
                  </a:cubicBezTo>
                  <a:cubicBezTo>
                    <a:pt x="1672" y="12360"/>
                    <a:pt x="1951" y="12136"/>
                    <a:pt x="1115" y="12136"/>
                  </a:cubicBezTo>
                  <a:cubicBezTo>
                    <a:pt x="836" y="12136"/>
                    <a:pt x="836" y="12136"/>
                    <a:pt x="418" y="12136"/>
                  </a:cubicBezTo>
                  <a:cubicBezTo>
                    <a:pt x="279" y="12360"/>
                    <a:pt x="279" y="12360"/>
                    <a:pt x="0" y="12136"/>
                  </a:cubicBezTo>
                  <a:cubicBezTo>
                    <a:pt x="697" y="12136"/>
                    <a:pt x="279" y="11464"/>
                    <a:pt x="418" y="11128"/>
                  </a:cubicBezTo>
                  <a:cubicBezTo>
                    <a:pt x="836" y="10905"/>
                    <a:pt x="836" y="10905"/>
                    <a:pt x="1115" y="10905"/>
                  </a:cubicBezTo>
                  <a:cubicBezTo>
                    <a:pt x="1533" y="11464"/>
                    <a:pt x="1951" y="10457"/>
                    <a:pt x="2369" y="10569"/>
                  </a:cubicBezTo>
                  <a:cubicBezTo>
                    <a:pt x="2787" y="10793"/>
                    <a:pt x="2090" y="11128"/>
                    <a:pt x="2648" y="11128"/>
                  </a:cubicBezTo>
                  <a:cubicBezTo>
                    <a:pt x="3205" y="11352"/>
                    <a:pt x="3623" y="10233"/>
                    <a:pt x="3902" y="10233"/>
                  </a:cubicBezTo>
                  <a:cubicBezTo>
                    <a:pt x="4320" y="10233"/>
                    <a:pt x="4738" y="9562"/>
                    <a:pt x="4459" y="9226"/>
                  </a:cubicBezTo>
                  <a:cubicBezTo>
                    <a:pt x="4041" y="8554"/>
                    <a:pt x="5156" y="7099"/>
                    <a:pt x="5714" y="6988"/>
                  </a:cubicBezTo>
                  <a:cubicBezTo>
                    <a:pt x="6410" y="6540"/>
                    <a:pt x="5992" y="6204"/>
                    <a:pt x="6410" y="5533"/>
                  </a:cubicBezTo>
                  <a:cubicBezTo>
                    <a:pt x="6689" y="4973"/>
                    <a:pt x="6271" y="5197"/>
                    <a:pt x="6410" y="4302"/>
                  </a:cubicBezTo>
                  <a:cubicBezTo>
                    <a:pt x="6689" y="3406"/>
                    <a:pt x="6271" y="3630"/>
                    <a:pt x="6689" y="2959"/>
                  </a:cubicBezTo>
                  <a:cubicBezTo>
                    <a:pt x="7246" y="2399"/>
                    <a:pt x="7246" y="2287"/>
                    <a:pt x="7246" y="2063"/>
                  </a:cubicBezTo>
                  <a:cubicBezTo>
                    <a:pt x="7107" y="1504"/>
                    <a:pt x="6828" y="1168"/>
                    <a:pt x="7246" y="1056"/>
                  </a:cubicBezTo>
                  <a:cubicBezTo>
                    <a:pt x="7525" y="832"/>
                    <a:pt x="7525" y="-63"/>
                    <a:pt x="8501" y="273"/>
                  </a:cubicBezTo>
                  <a:cubicBezTo>
                    <a:pt x="9337" y="720"/>
                    <a:pt x="8919" y="1056"/>
                    <a:pt x="9337" y="1056"/>
                  </a:cubicBezTo>
                  <a:cubicBezTo>
                    <a:pt x="10730" y="1056"/>
                    <a:pt x="11288" y="1727"/>
                    <a:pt x="11706" y="832"/>
                  </a:cubicBezTo>
                  <a:cubicBezTo>
                    <a:pt x="12124" y="-63"/>
                    <a:pt x="11706" y="1168"/>
                    <a:pt x="12960" y="496"/>
                  </a:cubicBezTo>
                  <a:cubicBezTo>
                    <a:pt x="14075" y="-63"/>
                    <a:pt x="14075" y="720"/>
                    <a:pt x="14493" y="161"/>
                  </a:cubicBezTo>
                  <a:cubicBezTo>
                    <a:pt x="14911" y="-399"/>
                    <a:pt x="16026" y="720"/>
                    <a:pt x="16165" y="273"/>
                  </a:cubicBezTo>
                  <a:cubicBezTo>
                    <a:pt x="16583" y="-63"/>
                    <a:pt x="16583" y="273"/>
                    <a:pt x="17001" y="273"/>
                  </a:cubicBezTo>
                  <a:cubicBezTo>
                    <a:pt x="17419" y="832"/>
                    <a:pt x="17977" y="1392"/>
                    <a:pt x="18116" y="1056"/>
                  </a:cubicBezTo>
                  <a:cubicBezTo>
                    <a:pt x="18534" y="720"/>
                    <a:pt x="18813" y="1392"/>
                    <a:pt x="18952" y="832"/>
                  </a:cubicBezTo>
                  <a:cubicBezTo>
                    <a:pt x="19370" y="496"/>
                    <a:pt x="19649" y="720"/>
                    <a:pt x="19788" y="1168"/>
                  </a:cubicBezTo>
                  <a:cubicBezTo>
                    <a:pt x="20206" y="1727"/>
                    <a:pt x="20206" y="1392"/>
                    <a:pt x="20625" y="2063"/>
                  </a:cubicBezTo>
                  <a:cubicBezTo>
                    <a:pt x="20625" y="2959"/>
                    <a:pt x="20206" y="3070"/>
                    <a:pt x="20903" y="3294"/>
                  </a:cubicBezTo>
                  <a:cubicBezTo>
                    <a:pt x="21600" y="3630"/>
                    <a:pt x="20625" y="3966"/>
                    <a:pt x="20067" y="4525"/>
                  </a:cubicBezTo>
                  <a:cubicBezTo>
                    <a:pt x="19370" y="4973"/>
                    <a:pt x="19370" y="6204"/>
                    <a:pt x="19370" y="7323"/>
                  </a:cubicBezTo>
                  <a:cubicBezTo>
                    <a:pt x="18116" y="7995"/>
                    <a:pt x="19231" y="7995"/>
                    <a:pt x="18813" y="8331"/>
                  </a:cubicBezTo>
                  <a:cubicBezTo>
                    <a:pt x="18395" y="8554"/>
                    <a:pt x="18534" y="8554"/>
                    <a:pt x="18534" y="8890"/>
                  </a:cubicBezTo>
                  <a:cubicBezTo>
                    <a:pt x="18813" y="9226"/>
                    <a:pt x="18952" y="9226"/>
                    <a:pt x="18813" y="9674"/>
                  </a:cubicBezTo>
                  <a:cubicBezTo>
                    <a:pt x="18813" y="10233"/>
                    <a:pt x="19231" y="10457"/>
                    <a:pt x="19231" y="10793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1" name="Freeform 97"/>
            <p:cNvSpPr/>
            <p:nvPr/>
          </p:nvSpPr>
          <p:spPr>
            <a:xfrm>
              <a:off x="10963409" y="6600534"/>
              <a:ext cx="432278" cy="64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347" extrusionOk="0">
                  <a:moveTo>
                    <a:pt x="0" y="1566"/>
                  </a:moveTo>
                  <a:cubicBezTo>
                    <a:pt x="1993" y="3385"/>
                    <a:pt x="997" y="3612"/>
                    <a:pt x="1993" y="4749"/>
                  </a:cubicBezTo>
                  <a:cubicBezTo>
                    <a:pt x="2990" y="5886"/>
                    <a:pt x="2990" y="7478"/>
                    <a:pt x="1329" y="9069"/>
                  </a:cubicBezTo>
                  <a:cubicBezTo>
                    <a:pt x="-665" y="10433"/>
                    <a:pt x="332" y="11570"/>
                    <a:pt x="0" y="13162"/>
                  </a:cubicBezTo>
                  <a:cubicBezTo>
                    <a:pt x="5317" y="15663"/>
                    <a:pt x="7310" y="16800"/>
                    <a:pt x="8972" y="17482"/>
                  </a:cubicBezTo>
                  <a:cubicBezTo>
                    <a:pt x="10966" y="18164"/>
                    <a:pt x="8972" y="18164"/>
                    <a:pt x="9969" y="19301"/>
                  </a:cubicBezTo>
                  <a:cubicBezTo>
                    <a:pt x="11630" y="19983"/>
                    <a:pt x="13624" y="21347"/>
                    <a:pt x="13957" y="21347"/>
                  </a:cubicBezTo>
                  <a:cubicBezTo>
                    <a:pt x="14953" y="20438"/>
                    <a:pt x="15618" y="20438"/>
                    <a:pt x="15618" y="19301"/>
                  </a:cubicBezTo>
                  <a:cubicBezTo>
                    <a:pt x="15618" y="17936"/>
                    <a:pt x="16615" y="19301"/>
                    <a:pt x="16615" y="17482"/>
                  </a:cubicBezTo>
                  <a:cubicBezTo>
                    <a:pt x="15950" y="16118"/>
                    <a:pt x="18609" y="16800"/>
                    <a:pt x="17944" y="15663"/>
                  </a:cubicBezTo>
                  <a:cubicBezTo>
                    <a:pt x="17944" y="14981"/>
                    <a:pt x="18609" y="16118"/>
                    <a:pt x="19938" y="14753"/>
                  </a:cubicBezTo>
                  <a:cubicBezTo>
                    <a:pt x="19606" y="13616"/>
                    <a:pt x="18609" y="14071"/>
                    <a:pt x="18609" y="12480"/>
                  </a:cubicBezTo>
                  <a:cubicBezTo>
                    <a:pt x="18609" y="10661"/>
                    <a:pt x="18609" y="4749"/>
                    <a:pt x="18609" y="4749"/>
                  </a:cubicBezTo>
                  <a:cubicBezTo>
                    <a:pt x="18609" y="4749"/>
                    <a:pt x="19938" y="2930"/>
                    <a:pt x="20935" y="2248"/>
                  </a:cubicBezTo>
                  <a:cubicBezTo>
                    <a:pt x="19938" y="2248"/>
                    <a:pt x="18941" y="2248"/>
                    <a:pt x="18609" y="2021"/>
                  </a:cubicBezTo>
                  <a:cubicBezTo>
                    <a:pt x="17944" y="1566"/>
                    <a:pt x="17944" y="1111"/>
                    <a:pt x="16615" y="2021"/>
                  </a:cubicBezTo>
                  <a:cubicBezTo>
                    <a:pt x="14621" y="2703"/>
                    <a:pt x="14953" y="3612"/>
                    <a:pt x="13957" y="3385"/>
                  </a:cubicBezTo>
                  <a:cubicBezTo>
                    <a:pt x="13957" y="2930"/>
                    <a:pt x="13624" y="3385"/>
                    <a:pt x="12627" y="2930"/>
                  </a:cubicBezTo>
                  <a:cubicBezTo>
                    <a:pt x="11630" y="2703"/>
                    <a:pt x="11630" y="3612"/>
                    <a:pt x="8972" y="2021"/>
                  </a:cubicBezTo>
                  <a:cubicBezTo>
                    <a:pt x="6313" y="202"/>
                    <a:pt x="6313" y="2021"/>
                    <a:pt x="4984" y="884"/>
                  </a:cubicBezTo>
                  <a:cubicBezTo>
                    <a:pt x="4320" y="884"/>
                    <a:pt x="3323" y="884"/>
                    <a:pt x="3987" y="202"/>
                  </a:cubicBezTo>
                  <a:cubicBezTo>
                    <a:pt x="3987" y="-253"/>
                    <a:pt x="2990" y="202"/>
                    <a:pt x="1993" y="202"/>
                  </a:cubicBezTo>
                  <a:cubicBezTo>
                    <a:pt x="997" y="429"/>
                    <a:pt x="332" y="1111"/>
                    <a:pt x="0" y="156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2" name="Freeform 98"/>
            <p:cNvSpPr/>
            <p:nvPr/>
          </p:nvSpPr>
          <p:spPr>
            <a:xfrm>
              <a:off x="10730228" y="6655865"/>
              <a:ext cx="284299" cy="38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extrusionOk="0">
                  <a:moveTo>
                    <a:pt x="4629" y="3086"/>
                  </a:moveTo>
                  <a:cubicBezTo>
                    <a:pt x="4629" y="6171"/>
                    <a:pt x="3086" y="6557"/>
                    <a:pt x="5657" y="7329"/>
                  </a:cubicBezTo>
                  <a:cubicBezTo>
                    <a:pt x="7714" y="8486"/>
                    <a:pt x="4629" y="9643"/>
                    <a:pt x="2571" y="11571"/>
                  </a:cubicBezTo>
                  <a:cubicBezTo>
                    <a:pt x="0" y="13114"/>
                    <a:pt x="0" y="17357"/>
                    <a:pt x="0" y="21214"/>
                  </a:cubicBezTo>
                  <a:cubicBezTo>
                    <a:pt x="1543" y="20443"/>
                    <a:pt x="0" y="21600"/>
                    <a:pt x="1543" y="21600"/>
                  </a:cubicBezTo>
                  <a:cubicBezTo>
                    <a:pt x="2571" y="21214"/>
                    <a:pt x="2571" y="20443"/>
                    <a:pt x="3086" y="20057"/>
                  </a:cubicBezTo>
                  <a:cubicBezTo>
                    <a:pt x="4629" y="20057"/>
                    <a:pt x="14914" y="20057"/>
                    <a:pt x="16971" y="20057"/>
                  </a:cubicBezTo>
                  <a:cubicBezTo>
                    <a:pt x="18000" y="16971"/>
                    <a:pt x="16457" y="15043"/>
                    <a:pt x="19543" y="12729"/>
                  </a:cubicBezTo>
                  <a:cubicBezTo>
                    <a:pt x="21600" y="10414"/>
                    <a:pt x="21600" y="7329"/>
                    <a:pt x="20057" y="5400"/>
                  </a:cubicBezTo>
                  <a:cubicBezTo>
                    <a:pt x="18514" y="3857"/>
                    <a:pt x="20057" y="3086"/>
                    <a:pt x="16971" y="0"/>
                  </a:cubicBezTo>
                  <a:cubicBezTo>
                    <a:pt x="16457" y="1157"/>
                    <a:pt x="16457" y="1929"/>
                    <a:pt x="14914" y="1929"/>
                  </a:cubicBezTo>
                  <a:cubicBezTo>
                    <a:pt x="13371" y="1929"/>
                    <a:pt x="14914" y="1929"/>
                    <a:pt x="13886" y="1157"/>
                  </a:cubicBezTo>
                  <a:cubicBezTo>
                    <a:pt x="11829" y="1157"/>
                    <a:pt x="10286" y="3857"/>
                    <a:pt x="9257" y="2314"/>
                  </a:cubicBezTo>
                  <a:cubicBezTo>
                    <a:pt x="8743" y="1929"/>
                    <a:pt x="8743" y="1157"/>
                    <a:pt x="7714" y="1929"/>
                  </a:cubicBezTo>
                  <a:cubicBezTo>
                    <a:pt x="7200" y="3086"/>
                    <a:pt x="6171" y="0"/>
                    <a:pt x="4629" y="308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3" name="Freeform 99"/>
            <p:cNvSpPr/>
            <p:nvPr/>
          </p:nvSpPr>
          <p:spPr>
            <a:xfrm>
              <a:off x="9749304" y="7322040"/>
              <a:ext cx="674319" cy="83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249" extrusionOk="0">
                  <a:moveTo>
                    <a:pt x="19694" y="20546"/>
                  </a:moveTo>
                  <a:cubicBezTo>
                    <a:pt x="18635" y="19668"/>
                    <a:pt x="17364" y="18615"/>
                    <a:pt x="17364" y="17561"/>
                  </a:cubicBezTo>
                  <a:cubicBezTo>
                    <a:pt x="17364" y="16859"/>
                    <a:pt x="17364" y="13698"/>
                    <a:pt x="17364" y="12820"/>
                  </a:cubicBezTo>
                  <a:cubicBezTo>
                    <a:pt x="17364" y="12293"/>
                    <a:pt x="18211" y="12644"/>
                    <a:pt x="20329" y="12644"/>
                  </a:cubicBezTo>
                  <a:cubicBezTo>
                    <a:pt x="20964" y="12644"/>
                    <a:pt x="20329" y="12117"/>
                    <a:pt x="20541" y="11415"/>
                  </a:cubicBezTo>
                  <a:cubicBezTo>
                    <a:pt x="21176" y="11239"/>
                    <a:pt x="20329" y="11239"/>
                    <a:pt x="20541" y="10361"/>
                  </a:cubicBezTo>
                  <a:cubicBezTo>
                    <a:pt x="20964" y="9307"/>
                    <a:pt x="20541" y="8956"/>
                    <a:pt x="20541" y="8780"/>
                  </a:cubicBezTo>
                  <a:cubicBezTo>
                    <a:pt x="20541" y="8956"/>
                    <a:pt x="20541" y="8956"/>
                    <a:pt x="19905" y="8956"/>
                  </a:cubicBezTo>
                  <a:cubicBezTo>
                    <a:pt x="19694" y="8780"/>
                    <a:pt x="19270" y="9307"/>
                    <a:pt x="18635" y="8956"/>
                  </a:cubicBezTo>
                  <a:cubicBezTo>
                    <a:pt x="18000" y="8956"/>
                    <a:pt x="18211" y="9659"/>
                    <a:pt x="17576" y="9659"/>
                  </a:cubicBezTo>
                  <a:cubicBezTo>
                    <a:pt x="16941" y="9307"/>
                    <a:pt x="18211" y="8254"/>
                    <a:pt x="17364" y="7200"/>
                  </a:cubicBezTo>
                  <a:cubicBezTo>
                    <a:pt x="16305" y="5971"/>
                    <a:pt x="17364" y="4917"/>
                    <a:pt x="16941" y="4215"/>
                  </a:cubicBezTo>
                  <a:cubicBezTo>
                    <a:pt x="16729" y="3337"/>
                    <a:pt x="16941" y="3337"/>
                    <a:pt x="16941" y="2810"/>
                  </a:cubicBezTo>
                  <a:cubicBezTo>
                    <a:pt x="16941" y="2283"/>
                    <a:pt x="14400" y="2985"/>
                    <a:pt x="15035" y="2283"/>
                  </a:cubicBezTo>
                  <a:cubicBezTo>
                    <a:pt x="15035" y="1932"/>
                    <a:pt x="14823" y="1756"/>
                    <a:pt x="14400" y="1932"/>
                  </a:cubicBezTo>
                  <a:cubicBezTo>
                    <a:pt x="14188" y="2283"/>
                    <a:pt x="13129" y="1756"/>
                    <a:pt x="13129" y="2459"/>
                  </a:cubicBezTo>
                  <a:cubicBezTo>
                    <a:pt x="13129" y="3337"/>
                    <a:pt x="12917" y="2810"/>
                    <a:pt x="12917" y="3512"/>
                  </a:cubicBezTo>
                  <a:cubicBezTo>
                    <a:pt x="13129" y="4215"/>
                    <a:pt x="12282" y="3863"/>
                    <a:pt x="11858" y="3863"/>
                  </a:cubicBezTo>
                  <a:cubicBezTo>
                    <a:pt x="11435" y="3512"/>
                    <a:pt x="9952" y="4390"/>
                    <a:pt x="9529" y="3512"/>
                  </a:cubicBezTo>
                  <a:cubicBezTo>
                    <a:pt x="9317" y="2810"/>
                    <a:pt x="8894" y="2985"/>
                    <a:pt x="8894" y="2283"/>
                  </a:cubicBezTo>
                  <a:cubicBezTo>
                    <a:pt x="8894" y="1756"/>
                    <a:pt x="8682" y="1756"/>
                    <a:pt x="8258" y="878"/>
                  </a:cubicBezTo>
                  <a:cubicBezTo>
                    <a:pt x="8258" y="0"/>
                    <a:pt x="8258" y="0"/>
                    <a:pt x="6141" y="351"/>
                  </a:cubicBezTo>
                  <a:cubicBezTo>
                    <a:pt x="3388" y="351"/>
                    <a:pt x="3811" y="0"/>
                    <a:pt x="2541" y="0"/>
                  </a:cubicBezTo>
                  <a:cubicBezTo>
                    <a:pt x="1482" y="527"/>
                    <a:pt x="847" y="351"/>
                    <a:pt x="1270" y="527"/>
                  </a:cubicBezTo>
                  <a:cubicBezTo>
                    <a:pt x="1270" y="1054"/>
                    <a:pt x="3176" y="4390"/>
                    <a:pt x="2541" y="4917"/>
                  </a:cubicBezTo>
                  <a:cubicBezTo>
                    <a:pt x="1905" y="5795"/>
                    <a:pt x="2752" y="7200"/>
                    <a:pt x="3388" y="8254"/>
                  </a:cubicBezTo>
                  <a:cubicBezTo>
                    <a:pt x="3811" y="9307"/>
                    <a:pt x="3811" y="10888"/>
                    <a:pt x="2541" y="11766"/>
                  </a:cubicBezTo>
                  <a:cubicBezTo>
                    <a:pt x="635" y="12820"/>
                    <a:pt x="1270" y="15805"/>
                    <a:pt x="635" y="16859"/>
                  </a:cubicBezTo>
                  <a:cubicBezTo>
                    <a:pt x="-424" y="18088"/>
                    <a:pt x="211" y="18263"/>
                    <a:pt x="0" y="20020"/>
                  </a:cubicBezTo>
                  <a:cubicBezTo>
                    <a:pt x="1270" y="20020"/>
                    <a:pt x="1270" y="20020"/>
                    <a:pt x="2117" y="19317"/>
                  </a:cubicBezTo>
                  <a:cubicBezTo>
                    <a:pt x="3388" y="18790"/>
                    <a:pt x="3176" y="20195"/>
                    <a:pt x="4235" y="20195"/>
                  </a:cubicBezTo>
                  <a:cubicBezTo>
                    <a:pt x="5082" y="20195"/>
                    <a:pt x="9317" y="20195"/>
                    <a:pt x="10164" y="20195"/>
                  </a:cubicBezTo>
                  <a:cubicBezTo>
                    <a:pt x="11223" y="20195"/>
                    <a:pt x="11435" y="20020"/>
                    <a:pt x="11858" y="20546"/>
                  </a:cubicBezTo>
                  <a:cubicBezTo>
                    <a:pt x="12282" y="21600"/>
                    <a:pt x="14188" y="20722"/>
                    <a:pt x="14823" y="21073"/>
                  </a:cubicBezTo>
                  <a:cubicBezTo>
                    <a:pt x="15458" y="21249"/>
                    <a:pt x="15458" y="21249"/>
                    <a:pt x="15670" y="21073"/>
                  </a:cubicBezTo>
                  <a:cubicBezTo>
                    <a:pt x="15670" y="20722"/>
                    <a:pt x="16094" y="21249"/>
                    <a:pt x="16305" y="21249"/>
                  </a:cubicBezTo>
                  <a:cubicBezTo>
                    <a:pt x="16941" y="21073"/>
                    <a:pt x="19694" y="20546"/>
                    <a:pt x="19694" y="2054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4" name="Freeform 100"/>
            <p:cNvSpPr/>
            <p:nvPr/>
          </p:nvSpPr>
          <p:spPr>
            <a:xfrm>
              <a:off x="10312548" y="7481320"/>
              <a:ext cx="632993" cy="672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046" extrusionOk="0">
                  <a:moveTo>
                    <a:pt x="6039" y="20317"/>
                  </a:moveTo>
                  <a:cubicBezTo>
                    <a:pt x="5342" y="19248"/>
                    <a:pt x="4181" y="19675"/>
                    <a:pt x="2555" y="20103"/>
                  </a:cubicBezTo>
                  <a:cubicBezTo>
                    <a:pt x="1394" y="19034"/>
                    <a:pt x="0" y="17750"/>
                    <a:pt x="0" y="16253"/>
                  </a:cubicBezTo>
                  <a:cubicBezTo>
                    <a:pt x="0" y="15612"/>
                    <a:pt x="0" y="11762"/>
                    <a:pt x="0" y="10693"/>
                  </a:cubicBezTo>
                  <a:cubicBezTo>
                    <a:pt x="0" y="10051"/>
                    <a:pt x="1161" y="10265"/>
                    <a:pt x="3252" y="10265"/>
                  </a:cubicBezTo>
                  <a:cubicBezTo>
                    <a:pt x="3948" y="10265"/>
                    <a:pt x="3252" y="9624"/>
                    <a:pt x="3484" y="8982"/>
                  </a:cubicBezTo>
                  <a:cubicBezTo>
                    <a:pt x="4181" y="8768"/>
                    <a:pt x="3252" y="8768"/>
                    <a:pt x="3484" y="7699"/>
                  </a:cubicBezTo>
                  <a:cubicBezTo>
                    <a:pt x="3948" y="6416"/>
                    <a:pt x="3484" y="5988"/>
                    <a:pt x="3484" y="5774"/>
                  </a:cubicBezTo>
                  <a:cubicBezTo>
                    <a:pt x="5342" y="5774"/>
                    <a:pt x="3948" y="7485"/>
                    <a:pt x="5342" y="6630"/>
                  </a:cubicBezTo>
                  <a:cubicBezTo>
                    <a:pt x="7200" y="5774"/>
                    <a:pt x="5342" y="7485"/>
                    <a:pt x="6735" y="7699"/>
                  </a:cubicBezTo>
                  <a:cubicBezTo>
                    <a:pt x="8594" y="8127"/>
                    <a:pt x="8826" y="8341"/>
                    <a:pt x="9290" y="7699"/>
                  </a:cubicBezTo>
                  <a:cubicBezTo>
                    <a:pt x="9290" y="6630"/>
                    <a:pt x="9523" y="7057"/>
                    <a:pt x="9523" y="7699"/>
                  </a:cubicBezTo>
                  <a:cubicBezTo>
                    <a:pt x="9987" y="8127"/>
                    <a:pt x="10219" y="8768"/>
                    <a:pt x="10684" y="8768"/>
                  </a:cubicBezTo>
                  <a:cubicBezTo>
                    <a:pt x="11381" y="8768"/>
                    <a:pt x="11613" y="8982"/>
                    <a:pt x="12310" y="10051"/>
                  </a:cubicBezTo>
                  <a:cubicBezTo>
                    <a:pt x="13006" y="11335"/>
                    <a:pt x="13006" y="11335"/>
                    <a:pt x="13703" y="10693"/>
                  </a:cubicBezTo>
                  <a:cubicBezTo>
                    <a:pt x="14168" y="10265"/>
                    <a:pt x="14168" y="12404"/>
                    <a:pt x="14632" y="9624"/>
                  </a:cubicBezTo>
                  <a:cubicBezTo>
                    <a:pt x="14632" y="7057"/>
                    <a:pt x="14168" y="9410"/>
                    <a:pt x="13006" y="8982"/>
                  </a:cubicBezTo>
                  <a:cubicBezTo>
                    <a:pt x="12310" y="8768"/>
                    <a:pt x="12077" y="8127"/>
                    <a:pt x="11613" y="7485"/>
                  </a:cubicBezTo>
                  <a:cubicBezTo>
                    <a:pt x="11381" y="6630"/>
                    <a:pt x="12774" y="5347"/>
                    <a:pt x="12077" y="4705"/>
                  </a:cubicBezTo>
                  <a:cubicBezTo>
                    <a:pt x="11613" y="3636"/>
                    <a:pt x="13006" y="4063"/>
                    <a:pt x="12077" y="2780"/>
                  </a:cubicBezTo>
                  <a:cubicBezTo>
                    <a:pt x="11381" y="2139"/>
                    <a:pt x="12774" y="2352"/>
                    <a:pt x="12774" y="1069"/>
                  </a:cubicBezTo>
                  <a:cubicBezTo>
                    <a:pt x="12774" y="0"/>
                    <a:pt x="14865" y="428"/>
                    <a:pt x="16258" y="0"/>
                  </a:cubicBezTo>
                  <a:cubicBezTo>
                    <a:pt x="16723" y="1069"/>
                    <a:pt x="17419" y="642"/>
                    <a:pt x="17652" y="1283"/>
                  </a:cubicBezTo>
                  <a:cubicBezTo>
                    <a:pt x="18116" y="2139"/>
                    <a:pt x="18116" y="1069"/>
                    <a:pt x="18348" y="1711"/>
                  </a:cubicBezTo>
                  <a:cubicBezTo>
                    <a:pt x="18813" y="2352"/>
                    <a:pt x="18348" y="1711"/>
                    <a:pt x="20206" y="2780"/>
                  </a:cubicBezTo>
                  <a:cubicBezTo>
                    <a:pt x="20206" y="3422"/>
                    <a:pt x="20206" y="2780"/>
                    <a:pt x="20903" y="3422"/>
                  </a:cubicBezTo>
                  <a:cubicBezTo>
                    <a:pt x="21135" y="3636"/>
                    <a:pt x="20439" y="3636"/>
                    <a:pt x="20903" y="4277"/>
                  </a:cubicBezTo>
                  <a:cubicBezTo>
                    <a:pt x="21600" y="4705"/>
                    <a:pt x="21600" y="5133"/>
                    <a:pt x="21135" y="5774"/>
                  </a:cubicBezTo>
                  <a:cubicBezTo>
                    <a:pt x="20439" y="5988"/>
                    <a:pt x="21135" y="6416"/>
                    <a:pt x="20903" y="6630"/>
                  </a:cubicBezTo>
                  <a:cubicBezTo>
                    <a:pt x="20439" y="7057"/>
                    <a:pt x="20903" y="7485"/>
                    <a:pt x="20903" y="8127"/>
                  </a:cubicBezTo>
                  <a:cubicBezTo>
                    <a:pt x="20439" y="8982"/>
                    <a:pt x="21600" y="9410"/>
                    <a:pt x="20903" y="9410"/>
                  </a:cubicBezTo>
                  <a:cubicBezTo>
                    <a:pt x="19742" y="9410"/>
                    <a:pt x="20439" y="10693"/>
                    <a:pt x="19742" y="11335"/>
                  </a:cubicBezTo>
                  <a:cubicBezTo>
                    <a:pt x="19510" y="11762"/>
                    <a:pt x="20206" y="11976"/>
                    <a:pt x="20439" y="12404"/>
                  </a:cubicBezTo>
                  <a:cubicBezTo>
                    <a:pt x="20206" y="12618"/>
                    <a:pt x="15561" y="14329"/>
                    <a:pt x="15329" y="14329"/>
                  </a:cubicBezTo>
                  <a:cubicBezTo>
                    <a:pt x="14865" y="14329"/>
                    <a:pt x="15329" y="15398"/>
                    <a:pt x="15561" y="15612"/>
                  </a:cubicBezTo>
                  <a:cubicBezTo>
                    <a:pt x="14865" y="16040"/>
                    <a:pt x="14168" y="15612"/>
                    <a:pt x="13006" y="16253"/>
                  </a:cubicBezTo>
                  <a:cubicBezTo>
                    <a:pt x="12077" y="17109"/>
                    <a:pt x="13006" y="17750"/>
                    <a:pt x="12077" y="17964"/>
                  </a:cubicBezTo>
                  <a:cubicBezTo>
                    <a:pt x="10684" y="18606"/>
                    <a:pt x="9987" y="19675"/>
                    <a:pt x="9290" y="20745"/>
                  </a:cubicBezTo>
                  <a:cubicBezTo>
                    <a:pt x="8594" y="21600"/>
                    <a:pt x="8129" y="20317"/>
                    <a:pt x="7432" y="20745"/>
                  </a:cubicBezTo>
                  <a:cubicBezTo>
                    <a:pt x="7200" y="20958"/>
                    <a:pt x="7200" y="20317"/>
                    <a:pt x="6039" y="20317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5" name="Freeform 101"/>
            <p:cNvSpPr/>
            <p:nvPr/>
          </p:nvSpPr>
          <p:spPr>
            <a:xfrm>
              <a:off x="10759341" y="7644143"/>
              <a:ext cx="579809" cy="111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extrusionOk="0">
                  <a:moveTo>
                    <a:pt x="3937" y="21600"/>
                  </a:moveTo>
                  <a:cubicBezTo>
                    <a:pt x="5426" y="21600"/>
                    <a:pt x="5426" y="21600"/>
                    <a:pt x="5426" y="21600"/>
                  </a:cubicBezTo>
                  <a:cubicBezTo>
                    <a:pt x="5675" y="20142"/>
                    <a:pt x="4930" y="21202"/>
                    <a:pt x="4930" y="20672"/>
                  </a:cubicBezTo>
                  <a:cubicBezTo>
                    <a:pt x="4682" y="20142"/>
                    <a:pt x="6171" y="19612"/>
                    <a:pt x="8157" y="19215"/>
                  </a:cubicBezTo>
                  <a:cubicBezTo>
                    <a:pt x="9895" y="18817"/>
                    <a:pt x="10640" y="18155"/>
                    <a:pt x="10392" y="17492"/>
                  </a:cubicBezTo>
                  <a:cubicBezTo>
                    <a:pt x="9895" y="17094"/>
                    <a:pt x="10640" y="17094"/>
                    <a:pt x="10640" y="15902"/>
                  </a:cubicBezTo>
                  <a:cubicBezTo>
                    <a:pt x="10392" y="14577"/>
                    <a:pt x="10392" y="16034"/>
                    <a:pt x="9895" y="15107"/>
                  </a:cubicBezTo>
                  <a:cubicBezTo>
                    <a:pt x="9647" y="13782"/>
                    <a:pt x="9895" y="14047"/>
                    <a:pt x="9150" y="13384"/>
                  </a:cubicBezTo>
                  <a:cubicBezTo>
                    <a:pt x="8406" y="12987"/>
                    <a:pt x="8902" y="12721"/>
                    <a:pt x="8902" y="12324"/>
                  </a:cubicBezTo>
                  <a:cubicBezTo>
                    <a:pt x="8902" y="11926"/>
                    <a:pt x="9150" y="12589"/>
                    <a:pt x="10392" y="11529"/>
                  </a:cubicBezTo>
                  <a:cubicBezTo>
                    <a:pt x="11882" y="10734"/>
                    <a:pt x="11385" y="11529"/>
                    <a:pt x="12875" y="10336"/>
                  </a:cubicBezTo>
                  <a:cubicBezTo>
                    <a:pt x="14116" y="8879"/>
                    <a:pt x="15606" y="8879"/>
                    <a:pt x="16847" y="8613"/>
                  </a:cubicBezTo>
                  <a:cubicBezTo>
                    <a:pt x="18337" y="8481"/>
                    <a:pt x="19082" y="7553"/>
                    <a:pt x="20075" y="6361"/>
                  </a:cubicBezTo>
                  <a:cubicBezTo>
                    <a:pt x="20819" y="5566"/>
                    <a:pt x="20075" y="6228"/>
                    <a:pt x="20819" y="5566"/>
                  </a:cubicBezTo>
                  <a:cubicBezTo>
                    <a:pt x="21316" y="4903"/>
                    <a:pt x="20075" y="5301"/>
                    <a:pt x="20075" y="4108"/>
                  </a:cubicBezTo>
                  <a:cubicBezTo>
                    <a:pt x="20571" y="3048"/>
                    <a:pt x="20571" y="2385"/>
                    <a:pt x="20075" y="1590"/>
                  </a:cubicBezTo>
                  <a:cubicBezTo>
                    <a:pt x="19826" y="398"/>
                    <a:pt x="21316" y="1060"/>
                    <a:pt x="20075" y="0"/>
                  </a:cubicBezTo>
                  <a:cubicBezTo>
                    <a:pt x="19330" y="398"/>
                    <a:pt x="18585" y="530"/>
                    <a:pt x="17095" y="1060"/>
                  </a:cubicBezTo>
                  <a:cubicBezTo>
                    <a:pt x="15606" y="1458"/>
                    <a:pt x="15357" y="398"/>
                    <a:pt x="15357" y="1060"/>
                  </a:cubicBezTo>
                  <a:cubicBezTo>
                    <a:pt x="14861" y="1590"/>
                    <a:pt x="13619" y="1590"/>
                    <a:pt x="13371" y="1458"/>
                  </a:cubicBezTo>
                  <a:cubicBezTo>
                    <a:pt x="12875" y="1193"/>
                    <a:pt x="12130" y="1855"/>
                    <a:pt x="11385" y="1458"/>
                  </a:cubicBezTo>
                  <a:cubicBezTo>
                    <a:pt x="10640" y="795"/>
                    <a:pt x="10640" y="1590"/>
                    <a:pt x="8902" y="1193"/>
                  </a:cubicBezTo>
                  <a:cubicBezTo>
                    <a:pt x="8406" y="1458"/>
                    <a:pt x="8902" y="1590"/>
                    <a:pt x="8406" y="1855"/>
                  </a:cubicBezTo>
                  <a:cubicBezTo>
                    <a:pt x="8157" y="2253"/>
                    <a:pt x="8406" y="2915"/>
                    <a:pt x="8406" y="3445"/>
                  </a:cubicBezTo>
                  <a:cubicBezTo>
                    <a:pt x="8902" y="3843"/>
                    <a:pt x="9150" y="3843"/>
                    <a:pt x="10392" y="4771"/>
                  </a:cubicBezTo>
                  <a:cubicBezTo>
                    <a:pt x="11882" y="5566"/>
                    <a:pt x="11137" y="5698"/>
                    <a:pt x="11137" y="6361"/>
                  </a:cubicBezTo>
                  <a:cubicBezTo>
                    <a:pt x="11137" y="7023"/>
                    <a:pt x="11137" y="7156"/>
                    <a:pt x="10640" y="7421"/>
                  </a:cubicBezTo>
                  <a:cubicBezTo>
                    <a:pt x="9895" y="7421"/>
                    <a:pt x="9647" y="7553"/>
                    <a:pt x="9895" y="8083"/>
                  </a:cubicBezTo>
                  <a:cubicBezTo>
                    <a:pt x="9895" y="8481"/>
                    <a:pt x="9895" y="8879"/>
                    <a:pt x="9647" y="8613"/>
                  </a:cubicBezTo>
                  <a:cubicBezTo>
                    <a:pt x="9150" y="8613"/>
                    <a:pt x="9647" y="8216"/>
                    <a:pt x="8406" y="7421"/>
                  </a:cubicBezTo>
                  <a:cubicBezTo>
                    <a:pt x="7413" y="6758"/>
                    <a:pt x="8406" y="7023"/>
                    <a:pt x="8406" y="6228"/>
                  </a:cubicBezTo>
                  <a:cubicBezTo>
                    <a:pt x="8902" y="5301"/>
                    <a:pt x="8406" y="4903"/>
                    <a:pt x="6916" y="5168"/>
                  </a:cubicBezTo>
                  <a:cubicBezTo>
                    <a:pt x="6419" y="5301"/>
                    <a:pt x="6171" y="4903"/>
                    <a:pt x="5675" y="4506"/>
                  </a:cubicBezTo>
                  <a:cubicBezTo>
                    <a:pt x="5426" y="4771"/>
                    <a:pt x="461" y="5698"/>
                    <a:pt x="213" y="5698"/>
                  </a:cubicBezTo>
                  <a:cubicBezTo>
                    <a:pt x="-284" y="5698"/>
                    <a:pt x="213" y="6361"/>
                    <a:pt x="461" y="6626"/>
                  </a:cubicBezTo>
                  <a:cubicBezTo>
                    <a:pt x="213" y="7553"/>
                    <a:pt x="1702" y="6758"/>
                    <a:pt x="2695" y="7421"/>
                  </a:cubicBezTo>
                  <a:cubicBezTo>
                    <a:pt x="3937" y="7818"/>
                    <a:pt x="4185" y="7553"/>
                    <a:pt x="4930" y="8083"/>
                  </a:cubicBezTo>
                  <a:cubicBezTo>
                    <a:pt x="5675" y="8216"/>
                    <a:pt x="4930" y="8216"/>
                    <a:pt x="5426" y="8879"/>
                  </a:cubicBezTo>
                  <a:cubicBezTo>
                    <a:pt x="5675" y="9276"/>
                    <a:pt x="5426" y="10866"/>
                    <a:pt x="4930" y="10866"/>
                  </a:cubicBezTo>
                  <a:cubicBezTo>
                    <a:pt x="4682" y="10866"/>
                    <a:pt x="5426" y="11131"/>
                    <a:pt x="4930" y="11529"/>
                  </a:cubicBezTo>
                  <a:cubicBezTo>
                    <a:pt x="4682" y="12191"/>
                    <a:pt x="6171" y="11926"/>
                    <a:pt x="5426" y="12721"/>
                  </a:cubicBezTo>
                  <a:cubicBezTo>
                    <a:pt x="3937" y="13782"/>
                    <a:pt x="4682" y="14047"/>
                    <a:pt x="3937" y="14444"/>
                  </a:cubicBezTo>
                  <a:cubicBezTo>
                    <a:pt x="3440" y="14842"/>
                    <a:pt x="1950" y="15637"/>
                    <a:pt x="1950" y="15637"/>
                  </a:cubicBezTo>
                  <a:cubicBezTo>
                    <a:pt x="2695" y="16697"/>
                    <a:pt x="3937" y="19347"/>
                    <a:pt x="3440" y="20672"/>
                  </a:cubicBezTo>
                  <a:cubicBezTo>
                    <a:pt x="3937" y="21600"/>
                    <a:pt x="3937" y="21600"/>
                    <a:pt x="3937" y="21600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6" name="Freeform 102"/>
            <p:cNvSpPr/>
            <p:nvPr/>
          </p:nvSpPr>
          <p:spPr>
            <a:xfrm>
              <a:off x="9747659" y="8077818"/>
              <a:ext cx="741871" cy="83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062" extrusionOk="0">
                  <a:moveTo>
                    <a:pt x="47" y="635"/>
                  </a:moveTo>
                  <a:cubicBezTo>
                    <a:pt x="-346" y="2190"/>
                    <a:pt x="1814" y="3918"/>
                    <a:pt x="2599" y="6856"/>
                  </a:cubicBezTo>
                  <a:cubicBezTo>
                    <a:pt x="3385" y="9448"/>
                    <a:pt x="4759" y="8065"/>
                    <a:pt x="4170" y="11348"/>
                  </a:cubicBezTo>
                  <a:cubicBezTo>
                    <a:pt x="4170" y="12731"/>
                    <a:pt x="5152" y="15150"/>
                    <a:pt x="5349" y="17051"/>
                  </a:cubicBezTo>
                  <a:cubicBezTo>
                    <a:pt x="5349" y="19124"/>
                    <a:pt x="6919" y="19988"/>
                    <a:pt x="7509" y="20507"/>
                  </a:cubicBezTo>
                  <a:cubicBezTo>
                    <a:pt x="8294" y="20161"/>
                    <a:pt x="8098" y="19124"/>
                    <a:pt x="8687" y="19643"/>
                  </a:cubicBezTo>
                  <a:cubicBezTo>
                    <a:pt x="9276" y="20161"/>
                    <a:pt x="8294" y="20507"/>
                    <a:pt x="9669" y="21025"/>
                  </a:cubicBezTo>
                  <a:cubicBezTo>
                    <a:pt x="10454" y="21198"/>
                    <a:pt x="11043" y="20680"/>
                    <a:pt x="11436" y="21025"/>
                  </a:cubicBezTo>
                  <a:cubicBezTo>
                    <a:pt x="11632" y="21198"/>
                    <a:pt x="12221" y="20507"/>
                    <a:pt x="13203" y="20161"/>
                  </a:cubicBezTo>
                  <a:cubicBezTo>
                    <a:pt x="13203" y="13768"/>
                    <a:pt x="13203" y="13768"/>
                    <a:pt x="13203" y="13768"/>
                  </a:cubicBezTo>
                  <a:cubicBezTo>
                    <a:pt x="13203" y="8929"/>
                    <a:pt x="13203" y="8929"/>
                    <a:pt x="13203" y="8929"/>
                  </a:cubicBezTo>
                  <a:cubicBezTo>
                    <a:pt x="14774" y="8929"/>
                    <a:pt x="14774" y="8929"/>
                    <a:pt x="14774" y="8929"/>
                  </a:cubicBezTo>
                  <a:cubicBezTo>
                    <a:pt x="14774" y="2536"/>
                    <a:pt x="14774" y="2536"/>
                    <a:pt x="14774" y="2536"/>
                  </a:cubicBezTo>
                  <a:cubicBezTo>
                    <a:pt x="14774" y="2536"/>
                    <a:pt x="15559" y="2190"/>
                    <a:pt x="16738" y="2017"/>
                  </a:cubicBezTo>
                  <a:cubicBezTo>
                    <a:pt x="17916" y="2017"/>
                    <a:pt x="18309" y="1672"/>
                    <a:pt x="18505" y="2190"/>
                  </a:cubicBezTo>
                  <a:cubicBezTo>
                    <a:pt x="18898" y="3054"/>
                    <a:pt x="19094" y="2017"/>
                    <a:pt x="19683" y="2017"/>
                  </a:cubicBezTo>
                  <a:cubicBezTo>
                    <a:pt x="20272" y="2017"/>
                    <a:pt x="20272" y="1672"/>
                    <a:pt x="21254" y="1499"/>
                  </a:cubicBezTo>
                  <a:cubicBezTo>
                    <a:pt x="20665" y="635"/>
                    <a:pt x="19683" y="980"/>
                    <a:pt x="18309" y="1153"/>
                  </a:cubicBezTo>
                  <a:cubicBezTo>
                    <a:pt x="18309" y="1153"/>
                    <a:pt x="15952" y="1672"/>
                    <a:pt x="15363" y="2017"/>
                  </a:cubicBezTo>
                  <a:cubicBezTo>
                    <a:pt x="14970" y="2017"/>
                    <a:pt x="14774" y="1499"/>
                    <a:pt x="14774" y="1672"/>
                  </a:cubicBezTo>
                  <a:cubicBezTo>
                    <a:pt x="14381" y="2017"/>
                    <a:pt x="14381" y="2017"/>
                    <a:pt x="13792" y="1672"/>
                  </a:cubicBezTo>
                  <a:cubicBezTo>
                    <a:pt x="13203" y="1499"/>
                    <a:pt x="11436" y="2190"/>
                    <a:pt x="11043" y="1153"/>
                  </a:cubicBezTo>
                  <a:cubicBezTo>
                    <a:pt x="10847" y="635"/>
                    <a:pt x="10454" y="980"/>
                    <a:pt x="9669" y="980"/>
                  </a:cubicBezTo>
                  <a:cubicBezTo>
                    <a:pt x="8687" y="980"/>
                    <a:pt x="4759" y="980"/>
                    <a:pt x="3974" y="980"/>
                  </a:cubicBezTo>
                  <a:cubicBezTo>
                    <a:pt x="2992" y="980"/>
                    <a:pt x="3385" y="-402"/>
                    <a:pt x="2010" y="116"/>
                  </a:cubicBezTo>
                  <a:cubicBezTo>
                    <a:pt x="1225" y="635"/>
                    <a:pt x="1225" y="635"/>
                    <a:pt x="47" y="635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7" name="Freeform 103"/>
            <p:cNvSpPr/>
            <p:nvPr/>
          </p:nvSpPr>
          <p:spPr>
            <a:xfrm>
              <a:off x="10209897" y="8138955"/>
              <a:ext cx="499094" cy="64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extrusionOk="0">
                  <a:moveTo>
                    <a:pt x="12132" y="0"/>
                  </a:moveTo>
                  <a:cubicBezTo>
                    <a:pt x="10948" y="455"/>
                    <a:pt x="10948" y="682"/>
                    <a:pt x="10060" y="682"/>
                  </a:cubicBezTo>
                  <a:cubicBezTo>
                    <a:pt x="8877" y="682"/>
                    <a:pt x="8581" y="2274"/>
                    <a:pt x="7989" y="1137"/>
                  </a:cubicBezTo>
                  <a:cubicBezTo>
                    <a:pt x="7693" y="455"/>
                    <a:pt x="7101" y="682"/>
                    <a:pt x="5326" y="682"/>
                  </a:cubicBezTo>
                  <a:cubicBezTo>
                    <a:pt x="3551" y="1137"/>
                    <a:pt x="2367" y="1592"/>
                    <a:pt x="2367" y="1592"/>
                  </a:cubicBezTo>
                  <a:cubicBezTo>
                    <a:pt x="2367" y="10004"/>
                    <a:pt x="2367" y="10004"/>
                    <a:pt x="2367" y="10004"/>
                  </a:cubicBezTo>
                  <a:cubicBezTo>
                    <a:pt x="0" y="10004"/>
                    <a:pt x="0" y="10004"/>
                    <a:pt x="0" y="10004"/>
                  </a:cubicBezTo>
                  <a:cubicBezTo>
                    <a:pt x="0" y="16371"/>
                    <a:pt x="0" y="16371"/>
                    <a:pt x="0" y="16371"/>
                  </a:cubicBezTo>
                  <a:cubicBezTo>
                    <a:pt x="888" y="17053"/>
                    <a:pt x="1775" y="19099"/>
                    <a:pt x="1479" y="20008"/>
                  </a:cubicBezTo>
                  <a:cubicBezTo>
                    <a:pt x="888" y="20236"/>
                    <a:pt x="888" y="21373"/>
                    <a:pt x="1775" y="21373"/>
                  </a:cubicBezTo>
                  <a:cubicBezTo>
                    <a:pt x="2663" y="20918"/>
                    <a:pt x="3255" y="21600"/>
                    <a:pt x="5030" y="20236"/>
                  </a:cubicBezTo>
                  <a:cubicBezTo>
                    <a:pt x="6214" y="18872"/>
                    <a:pt x="5918" y="16371"/>
                    <a:pt x="8877" y="18189"/>
                  </a:cubicBezTo>
                  <a:cubicBezTo>
                    <a:pt x="12132" y="19554"/>
                    <a:pt x="12723" y="18189"/>
                    <a:pt x="13611" y="17053"/>
                  </a:cubicBezTo>
                  <a:cubicBezTo>
                    <a:pt x="13907" y="15688"/>
                    <a:pt x="15682" y="15916"/>
                    <a:pt x="16274" y="14324"/>
                  </a:cubicBezTo>
                  <a:cubicBezTo>
                    <a:pt x="16570" y="12733"/>
                    <a:pt x="18049" y="13187"/>
                    <a:pt x="18345" y="12051"/>
                  </a:cubicBezTo>
                  <a:cubicBezTo>
                    <a:pt x="18937" y="11141"/>
                    <a:pt x="20121" y="11368"/>
                    <a:pt x="21600" y="10459"/>
                  </a:cubicBezTo>
                  <a:cubicBezTo>
                    <a:pt x="21304" y="9322"/>
                    <a:pt x="20712" y="9322"/>
                    <a:pt x="19233" y="8867"/>
                  </a:cubicBezTo>
                  <a:cubicBezTo>
                    <a:pt x="18345" y="8640"/>
                    <a:pt x="17458" y="7958"/>
                    <a:pt x="18049" y="6821"/>
                  </a:cubicBezTo>
                  <a:cubicBezTo>
                    <a:pt x="18049" y="5684"/>
                    <a:pt x="17162" y="6821"/>
                    <a:pt x="17162" y="5684"/>
                  </a:cubicBezTo>
                  <a:cubicBezTo>
                    <a:pt x="17162" y="5002"/>
                    <a:pt x="14499" y="5002"/>
                    <a:pt x="13907" y="3638"/>
                  </a:cubicBezTo>
                  <a:cubicBezTo>
                    <a:pt x="13611" y="2501"/>
                    <a:pt x="12723" y="1819"/>
                    <a:pt x="12132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8" name="Freeform 104"/>
            <p:cNvSpPr/>
            <p:nvPr/>
          </p:nvSpPr>
          <p:spPr>
            <a:xfrm>
              <a:off x="10489530" y="7980405"/>
              <a:ext cx="424153" cy="47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extrusionOk="0">
                  <a:moveTo>
                    <a:pt x="0" y="6887"/>
                  </a:moveTo>
                  <a:cubicBezTo>
                    <a:pt x="675" y="9391"/>
                    <a:pt x="1688" y="10330"/>
                    <a:pt x="2025" y="11896"/>
                  </a:cubicBezTo>
                  <a:cubicBezTo>
                    <a:pt x="2700" y="13774"/>
                    <a:pt x="5738" y="13774"/>
                    <a:pt x="5738" y="14713"/>
                  </a:cubicBezTo>
                  <a:cubicBezTo>
                    <a:pt x="5738" y="16278"/>
                    <a:pt x="6750" y="14713"/>
                    <a:pt x="6750" y="16278"/>
                  </a:cubicBezTo>
                  <a:cubicBezTo>
                    <a:pt x="6075" y="17530"/>
                    <a:pt x="7088" y="18470"/>
                    <a:pt x="8100" y="19096"/>
                  </a:cubicBezTo>
                  <a:cubicBezTo>
                    <a:pt x="9788" y="19722"/>
                    <a:pt x="10463" y="19722"/>
                    <a:pt x="10800" y="20974"/>
                  </a:cubicBezTo>
                  <a:cubicBezTo>
                    <a:pt x="12488" y="20661"/>
                    <a:pt x="13500" y="21600"/>
                    <a:pt x="14512" y="21600"/>
                  </a:cubicBezTo>
                  <a:cubicBezTo>
                    <a:pt x="14850" y="20974"/>
                    <a:pt x="15525" y="21600"/>
                    <a:pt x="15862" y="21600"/>
                  </a:cubicBezTo>
                  <a:cubicBezTo>
                    <a:pt x="15862" y="21600"/>
                    <a:pt x="17888" y="19722"/>
                    <a:pt x="18562" y="18470"/>
                  </a:cubicBezTo>
                  <a:cubicBezTo>
                    <a:pt x="19575" y="17530"/>
                    <a:pt x="18562" y="17217"/>
                    <a:pt x="20587" y="14713"/>
                  </a:cubicBezTo>
                  <a:cubicBezTo>
                    <a:pt x="21600" y="12835"/>
                    <a:pt x="19575" y="13148"/>
                    <a:pt x="19912" y="11896"/>
                  </a:cubicBezTo>
                  <a:cubicBezTo>
                    <a:pt x="20587" y="10957"/>
                    <a:pt x="19575" y="10330"/>
                    <a:pt x="19912" y="10330"/>
                  </a:cubicBezTo>
                  <a:cubicBezTo>
                    <a:pt x="20587" y="10330"/>
                    <a:pt x="20925" y="6574"/>
                    <a:pt x="20587" y="5322"/>
                  </a:cubicBezTo>
                  <a:cubicBezTo>
                    <a:pt x="19912" y="4070"/>
                    <a:pt x="20925" y="4070"/>
                    <a:pt x="19912" y="3443"/>
                  </a:cubicBezTo>
                  <a:cubicBezTo>
                    <a:pt x="18900" y="2504"/>
                    <a:pt x="18562" y="3130"/>
                    <a:pt x="16875" y="2191"/>
                  </a:cubicBezTo>
                  <a:cubicBezTo>
                    <a:pt x="15525" y="626"/>
                    <a:pt x="13500" y="2504"/>
                    <a:pt x="13837" y="0"/>
                  </a:cubicBezTo>
                  <a:cubicBezTo>
                    <a:pt x="12825" y="626"/>
                    <a:pt x="11813" y="0"/>
                    <a:pt x="10463" y="939"/>
                  </a:cubicBezTo>
                  <a:cubicBezTo>
                    <a:pt x="8775" y="2191"/>
                    <a:pt x="10463" y="3130"/>
                    <a:pt x="8775" y="3443"/>
                  </a:cubicBezTo>
                  <a:cubicBezTo>
                    <a:pt x="6750" y="4383"/>
                    <a:pt x="5738" y="5948"/>
                    <a:pt x="4725" y="7513"/>
                  </a:cubicBezTo>
                  <a:cubicBezTo>
                    <a:pt x="3713" y="8765"/>
                    <a:pt x="3038" y="6887"/>
                    <a:pt x="2025" y="7513"/>
                  </a:cubicBezTo>
                  <a:cubicBezTo>
                    <a:pt x="1688" y="7826"/>
                    <a:pt x="1688" y="6887"/>
                    <a:pt x="0" y="6887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9" name="Freeform 105"/>
            <p:cNvSpPr/>
            <p:nvPr/>
          </p:nvSpPr>
          <p:spPr>
            <a:xfrm>
              <a:off x="10011674" y="8445289"/>
              <a:ext cx="899080" cy="90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extrusionOk="0">
                  <a:moveTo>
                    <a:pt x="16818" y="33"/>
                  </a:moveTo>
                  <a:cubicBezTo>
                    <a:pt x="17643" y="-129"/>
                    <a:pt x="18137" y="358"/>
                    <a:pt x="18632" y="358"/>
                  </a:cubicBezTo>
                  <a:cubicBezTo>
                    <a:pt x="18797" y="33"/>
                    <a:pt x="19127" y="358"/>
                    <a:pt x="19292" y="358"/>
                  </a:cubicBezTo>
                  <a:cubicBezTo>
                    <a:pt x="19786" y="1657"/>
                    <a:pt x="20611" y="4906"/>
                    <a:pt x="20281" y="6367"/>
                  </a:cubicBezTo>
                  <a:cubicBezTo>
                    <a:pt x="19292" y="5718"/>
                    <a:pt x="19127" y="6205"/>
                    <a:pt x="18797" y="6854"/>
                  </a:cubicBezTo>
                  <a:cubicBezTo>
                    <a:pt x="18632" y="7991"/>
                    <a:pt x="19621" y="8641"/>
                    <a:pt x="20116" y="8641"/>
                  </a:cubicBezTo>
                  <a:cubicBezTo>
                    <a:pt x="20611" y="8641"/>
                    <a:pt x="20116" y="7666"/>
                    <a:pt x="20611" y="7666"/>
                  </a:cubicBezTo>
                  <a:cubicBezTo>
                    <a:pt x="21600" y="7666"/>
                    <a:pt x="21600" y="7666"/>
                    <a:pt x="21600" y="7666"/>
                  </a:cubicBezTo>
                  <a:cubicBezTo>
                    <a:pt x="21105" y="11889"/>
                    <a:pt x="20281" y="9940"/>
                    <a:pt x="19127" y="13026"/>
                  </a:cubicBezTo>
                  <a:cubicBezTo>
                    <a:pt x="17808" y="15787"/>
                    <a:pt x="17313" y="15300"/>
                    <a:pt x="16818" y="16274"/>
                  </a:cubicBezTo>
                  <a:cubicBezTo>
                    <a:pt x="15499" y="18060"/>
                    <a:pt x="14345" y="18710"/>
                    <a:pt x="13850" y="19197"/>
                  </a:cubicBezTo>
                  <a:cubicBezTo>
                    <a:pt x="13026" y="19847"/>
                    <a:pt x="12037" y="19197"/>
                    <a:pt x="12037" y="19847"/>
                  </a:cubicBezTo>
                  <a:cubicBezTo>
                    <a:pt x="12366" y="20334"/>
                    <a:pt x="11377" y="19522"/>
                    <a:pt x="11047" y="20009"/>
                  </a:cubicBezTo>
                  <a:cubicBezTo>
                    <a:pt x="10553" y="20821"/>
                    <a:pt x="9563" y="19847"/>
                    <a:pt x="9234" y="20009"/>
                  </a:cubicBezTo>
                  <a:cubicBezTo>
                    <a:pt x="8739" y="20334"/>
                    <a:pt x="8244" y="19847"/>
                    <a:pt x="7750" y="20009"/>
                  </a:cubicBezTo>
                  <a:cubicBezTo>
                    <a:pt x="7255" y="20009"/>
                    <a:pt x="7585" y="20334"/>
                    <a:pt x="6760" y="20497"/>
                  </a:cubicBezTo>
                  <a:cubicBezTo>
                    <a:pt x="6101" y="20821"/>
                    <a:pt x="6266" y="20497"/>
                    <a:pt x="5606" y="20821"/>
                  </a:cubicBezTo>
                  <a:cubicBezTo>
                    <a:pt x="4782" y="20821"/>
                    <a:pt x="5111" y="21471"/>
                    <a:pt x="4782" y="21309"/>
                  </a:cubicBezTo>
                  <a:cubicBezTo>
                    <a:pt x="4617" y="21309"/>
                    <a:pt x="4287" y="21471"/>
                    <a:pt x="3957" y="21309"/>
                  </a:cubicBezTo>
                  <a:cubicBezTo>
                    <a:pt x="3957" y="20984"/>
                    <a:pt x="3792" y="21309"/>
                    <a:pt x="3792" y="20821"/>
                  </a:cubicBezTo>
                  <a:cubicBezTo>
                    <a:pt x="3792" y="20334"/>
                    <a:pt x="3298" y="20984"/>
                    <a:pt x="3298" y="20334"/>
                  </a:cubicBezTo>
                  <a:cubicBezTo>
                    <a:pt x="3298" y="20009"/>
                    <a:pt x="2803" y="20009"/>
                    <a:pt x="2803" y="20334"/>
                  </a:cubicBezTo>
                  <a:cubicBezTo>
                    <a:pt x="2473" y="20821"/>
                    <a:pt x="2308" y="20009"/>
                    <a:pt x="2473" y="19847"/>
                  </a:cubicBezTo>
                  <a:cubicBezTo>
                    <a:pt x="2803" y="19522"/>
                    <a:pt x="2473" y="19197"/>
                    <a:pt x="1979" y="18710"/>
                  </a:cubicBezTo>
                  <a:cubicBezTo>
                    <a:pt x="1484" y="18060"/>
                    <a:pt x="1814" y="17573"/>
                    <a:pt x="1979" y="17736"/>
                  </a:cubicBezTo>
                  <a:cubicBezTo>
                    <a:pt x="2308" y="18060"/>
                    <a:pt x="2968" y="16924"/>
                    <a:pt x="1814" y="15300"/>
                  </a:cubicBezTo>
                  <a:cubicBezTo>
                    <a:pt x="495" y="13026"/>
                    <a:pt x="989" y="11889"/>
                    <a:pt x="0" y="10752"/>
                  </a:cubicBezTo>
                  <a:cubicBezTo>
                    <a:pt x="824" y="10427"/>
                    <a:pt x="495" y="9453"/>
                    <a:pt x="989" y="9940"/>
                  </a:cubicBezTo>
                  <a:cubicBezTo>
                    <a:pt x="1484" y="10427"/>
                    <a:pt x="824" y="10752"/>
                    <a:pt x="1814" y="11239"/>
                  </a:cubicBezTo>
                  <a:cubicBezTo>
                    <a:pt x="2473" y="11402"/>
                    <a:pt x="2968" y="10915"/>
                    <a:pt x="3298" y="11239"/>
                  </a:cubicBezTo>
                  <a:cubicBezTo>
                    <a:pt x="3463" y="11402"/>
                    <a:pt x="3957" y="10752"/>
                    <a:pt x="4782" y="10427"/>
                  </a:cubicBezTo>
                  <a:cubicBezTo>
                    <a:pt x="4782" y="4418"/>
                    <a:pt x="4782" y="4418"/>
                    <a:pt x="4782" y="4418"/>
                  </a:cubicBezTo>
                  <a:cubicBezTo>
                    <a:pt x="5276" y="4906"/>
                    <a:pt x="5771" y="6367"/>
                    <a:pt x="5606" y="6854"/>
                  </a:cubicBezTo>
                  <a:cubicBezTo>
                    <a:pt x="5276" y="7179"/>
                    <a:pt x="5276" y="7991"/>
                    <a:pt x="5771" y="7991"/>
                  </a:cubicBezTo>
                  <a:cubicBezTo>
                    <a:pt x="6266" y="7666"/>
                    <a:pt x="6595" y="8154"/>
                    <a:pt x="7585" y="7179"/>
                  </a:cubicBezTo>
                  <a:cubicBezTo>
                    <a:pt x="8244" y="6205"/>
                    <a:pt x="8079" y="4418"/>
                    <a:pt x="9728" y="5718"/>
                  </a:cubicBezTo>
                  <a:cubicBezTo>
                    <a:pt x="11542" y="6692"/>
                    <a:pt x="11872" y="5718"/>
                    <a:pt x="12366" y="4906"/>
                  </a:cubicBezTo>
                  <a:cubicBezTo>
                    <a:pt x="12531" y="3931"/>
                    <a:pt x="13521" y="4094"/>
                    <a:pt x="13850" y="2957"/>
                  </a:cubicBezTo>
                  <a:cubicBezTo>
                    <a:pt x="14015" y="1820"/>
                    <a:pt x="14840" y="2145"/>
                    <a:pt x="15005" y="1333"/>
                  </a:cubicBezTo>
                  <a:cubicBezTo>
                    <a:pt x="15334" y="683"/>
                    <a:pt x="16159" y="845"/>
                    <a:pt x="16818" y="33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0" name="Freeform 106"/>
            <p:cNvSpPr/>
            <p:nvPr/>
          </p:nvSpPr>
          <p:spPr>
            <a:xfrm>
              <a:off x="10588529" y="8887953"/>
              <a:ext cx="127647" cy="16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3" h="18768" extrusionOk="0">
                  <a:moveTo>
                    <a:pt x="5564" y="18124"/>
                  </a:moveTo>
                  <a:cubicBezTo>
                    <a:pt x="2747" y="14924"/>
                    <a:pt x="-1949" y="12524"/>
                    <a:pt x="868" y="8524"/>
                  </a:cubicBezTo>
                  <a:cubicBezTo>
                    <a:pt x="3686" y="4524"/>
                    <a:pt x="11199" y="-1876"/>
                    <a:pt x="12138" y="524"/>
                  </a:cubicBezTo>
                  <a:cubicBezTo>
                    <a:pt x="14955" y="3724"/>
                    <a:pt x="19651" y="4524"/>
                    <a:pt x="16834" y="9324"/>
                  </a:cubicBezTo>
                  <a:cubicBezTo>
                    <a:pt x="14955" y="13324"/>
                    <a:pt x="9321" y="13324"/>
                    <a:pt x="8381" y="15724"/>
                  </a:cubicBezTo>
                  <a:cubicBezTo>
                    <a:pt x="6503" y="18124"/>
                    <a:pt x="6503" y="19724"/>
                    <a:pt x="5564" y="18124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1" name="Freeform 107"/>
            <p:cNvSpPr/>
            <p:nvPr/>
          </p:nvSpPr>
          <p:spPr>
            <a:xfrm>
              <a:off x="10792892" y="8698893"/>
              <a:ext cx="75384" cy="11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18569" extrusionOk="0">
                  <a:moveTo>
                    <a:pt x="16400" y="2653"/>
                  </a:moveTo>
                  <a:cubicBezTo>
                    <a:pt x="20000" y="11748"/>
                    <a:pt x="20000" y="11748"/>
                    <a:pt x="20000" y="11748"/>
                  </a:cubicBezTo>
                  <a:cubicBezTo>
                    <a:pt x="14600" y="11748"/>
                    <a:pt x="20000" y="18569"/>
                    <a:pt x="14600" y="18569"/>
                  </a:cubicBezTo>
                  <a:cubicBezTo>
                    <a:pt x="9200" y="18569"/>
                    <a:pt x="-1600" y="14022"/>
                    <a:pt x="200" y="6064"/>
                  </a:cubicBezTo>
                  <a:cubicBezTo>
                    <a:pt x="3800" y="1516"/>
                    <a:pt x="5600" y="-3031"/>
                    <a:pt x="16400" y="2653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2" name="Freeform 108"/>
            <p:cNvSpPr/>
            <p:nvPr/>
          </p:nvSpPr>
          <p:spPr>
            <a:xfrm>
              <a:off x="10894965" y="7569812"/>
              <a:ext cx="170335" cy="52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8" h="21225" extrusionOk="0">
                  <a:moveTo>
                    <a:pt x="2470" y="12462"/>
                  </a:moveTo>
                  <a:cubicBezTo>
                    <a:pt x="4013" y="13292"/>
                    <a:pt x="4784" y="14123"/>
                    <a:pt x="6327" y="13846"/>
                  </a:cubicBezTo>
                  <a:cubicBezTo>
                    <a:pt x="10955" y="13292"/>
                    <a:pt x="11727" y="14123"/>
                    <a:pt x="10955" y="16062"/>
                  </a:cubicBezTo>
                  <a:cubicBezTo>
                    <a:pt x="10955" y="17723"/>
                    <a:pt x="7098" y="17169"/>
                    <a:pt x="10955" y="18554"/>
                  </a:cubicBezTo>
                  <a:cubicBezTo>
                    <a:pt x="14041" y="20215"/>
                    <a:pt x="13270" y="21046"/>
                    <a:pt x="14041" y="21046"/>
                  </a:cubicBezTo>
                  <a:cubicBezTo>
                    <a:pt x="15584" y="21600"/>
                    <a:pt x="15584" y="20769"/>
                    <a:pt x="15584" y="19938"/>
                  </a:cubicBezTo>
                  <a:cubicBezTo>
                    <a:pt x="14041" y="19108"/>
                    <a:pt x="15584" y="18554"/>
                    <a:pt x="17898" y="18554"/>
                  </a:cubicBezTo>
                  <a:cubicBezTo>
                    <a:pt x="18670" y="18000"/>
                    <a:pt x="18670" y="17723"/>
                    <a:pt x="18670" y="16338"/>
                  </a:cubicBezTo>
                  <a:cubicBezTo>
                    <a:pt x="18670" y="15231"/>
                    <a:pt x="20984" y="14677"/>
                    <a:pt x="16355" y="13015"/>
                  </a:cubicBezTo>
                  <a:cubicBezTo>
                    <a:pt x="13270" y="11354"/>
                    <a:pt x="11727" y="11354"/>
                    <a:pt x="10955" y="10246"/>
                  </a:cubicBezTo>
                  <a:cubicBezTo>
                    <a:pt x="10955" y="9138"/>
                    <a:pt x="9413" y="7754"/>
                    <a:pt x="10955" y="6923"/>
                  </a:cubicBezTo>
                  <a:cubicBezTo>
                    <a:pt x="11727" y="6646"/>
                    <a:pt x="10955" y="6092"/>
                    <a:pt x="11727" y="5538"/>
                  </a:cubicBezTo>
                  <a:cubicBezTo>
                    <a:pt x="9413" y="4431"/>
                    <a:pt x="11727" y="4431"/>
                    <a:pt x="10955" y="3046"/>
                  </a:cubicBezTo>
                  <a:cubicBezTo>
                    <a:pt x="9413" y="1662"/>
                    <a:pt x="8641" y="831"/>
                    <a:pt x="7098" y="554"/>
                  </a:cubicBezTo>
                  <a:cubicBezTo>
                    <a:pt x="4784" y="554"/>
                    <a:pt x="2470" y="554"/>
                    <a:pt x="1698" y="0"/>
                  </a:cubicBezTo>
                  <a:cubicBezTo>
                    <a:pt x="1698" y="831"/>
                    <a:pt x="1698" y="0"/>
                    <a:pt x="4013" y="831"/>
                  </a:cubicBezTo>
                  <a:cubicBezTo>
                    <a:pt x="4784" y="1385"/>
                    <a:pt x="2470" y="1385"/>
                    <a:pt x="4013" y="2215"/>
                  </a:cubicBezTo>
                  <a:cubicBezTo>
                    <a:pt x="6327" y="2769"/>
                    <a:pt x="6327" y="3046"/>
                    <a:pt x="4784" y="3877"/>
                  </a:cubicBezTo>
                  <a:cubicBezTo>
                    <a:pt x="2470" y="4431"/>
                    <a:pt x="4784" y="4708"/>
                    <a:pt x="4013" y="5262"/>
                  </a:cubicBezTo>
                  <a:cubicBezTo>
                    <a:pt x="2470" y="5538"/>
                    <a:pt x="4013" y="6092"/>
                    <a:pt x="4013" y="6923"/>
                  </a:cubicBezTo>
                  <a:cubicBezTo>
                    <a:pt x="2470" y="8308"/>
                    <a:pt x="6327" y="8585"/>
                    <a:pt x="4013" y="8585"/>
                  </a:cubicBezTo>
                  <a:cubicBezTo>
                    <a:pt x="155" y="8585"/>
                    <a:pt x="2470" y="10246"/>
                    <a:pt x="155" y="11354"/>
                  </a:cubicBezTo>
                  <a:cubicBezTo>
                    <a:pt x="-616" y="11631"/>
                    <a:pt x="1698" y="12185"/>
                    <a:pt x="2470" y="1246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3" name="Freeform 109"/>
            <p:cNvSpPr/>
            <p:nvPr/>
          </p:nvSpPr>
          <p:spPr>
            <a:xfrm>
              <a:off x="9849071" y="5336322"/>
              <a:ext cx="574183" cy="109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518" extrusionOk="0">
                  <a:moveTo>
                    <a:pt x="3779" y="21465"/>
                  </a:moveTo>
                  <a:cubicBezTo>
                    <a:pt x="4516" y="21600"/>
                    <a:pt x="5252" y="21465"/>
                    <a:pt x="5743" y="21195"/>
                  </a:cubicBezTo>
                  <a:cubicBezTo>
                    <a:pt x="5988" y="20790"/>
                    <a:pt x="5988" y="21600"/>
                    <a:pt x="6970" y="21195"/>
                  </a:cubicBezTo>
                  <a:cubicBezTo>
                    <a:pt x="8443" y="20520"/>
                    <a:pt x="9425" y="21195"/>
                    <a:pt x="10652" y="20385"/>
                  </a:cubicBezTo>
                  <a:cubicBezTo>
                    <a:pt x="11388" y="19710"/>
                    <a:pt x="10161" y="19710"/>
                    <a:pt x="10652" y="19575"/>
                  </a:cubicBezTo>
                  <a:cubicBezTo>
                    <a:pt x="10897" y="19305"/>
                    <a:pt x="13106" y="19710"/>
                    <a:pt x="14579" y="18630"/>
                  </a:cubicBezTo>
                  <a:cubicBezTo>
                    <a:pt x="15806" y="17685"/>
                    <a:pt x="16052" y="18090"/>
                    <a:pt x="15806" y="17415"/>
                  </a:cubicBezTo>
                  <a:cubicBezTo>
                    <a:pt x="15806" y="17280"/>
                    <a:pt x="17525" y="16740"/>
                    <a:pt x="18261" y="17010"/>
                  </a:cubicBezTo>
                  <a:cubicBezTo>
                    <a:pt x="18752" y="16200"/>
                    <a:pt x="17525" y="16605"/>
                    <a:pt x="17525" y="15930"/>
                  </a:cubicBezTo>
                  <a:cubicBezTo>
                    <a:pt x="17525" y="15390"/>
                    <a:pt x="17279" y="15525"/>
                    <a:pt x="17279" y="14850"/>
                  </a:cubicBezTo>
                  <a:cubicBezTo>
                    <a:pt x="17279" y="14310"/>
                    <a:pt x="16543" y="14850"/>
                    <a:pt x="16052" y="14715"/>
                  </a:cubicBezTo>
                  <a:cubicBezTo>
                    <a:pt x="15806" y="14040"/>
                    <a:pt x="17525" y="14040"/>
                    <a:pt x="16788" y="13500"/>
                  </a:cubicBezTo>
                  <a:cubicBezTo>
                    <a:pt x="16052" y="12825"/>
                    <a:pt x="18016" y="12960"/>
                    <a:pt x="17279" y="12420"/>
                  </a:cubicBezTo>
                  <a:cubicBezTo>
                    <a:pt x="16788" y="11745"/>
                    <a:pt x="18016" y="12420"/>
                    <a:pt x="18016" y="11745"/>
                  </a:cubicBezTo>
                  <a:cubicBezTo>
                    <a:pt x="17525" y="11340"/>
                    <a:pt x="18261" y="11745"/>
                    <a:pt x="18261" y="11070"/>
                  </a:cubicBezTo>
                  <a:cubicBezTo>
                    <a:pt x="18261" y="10530"/>
                    <a:pt x="19243" y="10530"/>
                    <a:pt x="19979" y="10530"/>
                  </a:cubicBezTo>
                  <a:cubicBezTo>
                    <a:pt x="20961" y="10665"/>
                    <a:pt x="20225" y="10260"/>
                    <a:pt x="20225" y="10260"/>
                  </a:cubicBezTo>
                  <a:cubicBezTo>
                    <a:pt x="20225" y="5400"/>
                    <a:pt x="20225" y="5400"/>
                    <a:pt x="20225" y="5400"/>
                  </a:cubicBezTo>
                  <a:cubicBezTo>
                    <a:pt x="20225" y="5400"/>
                    <a:pt x="10161" y="1755"/>
                    <a:pt x="5006" y="0"/>
                  </a:cubicBezTo>
                  <a:cubicBezTo>
                    <a:pt x="4516" y="0"/>
                    <a:pt x="3534" y="405"/>
                    <a:pt x="2797" y="675"/>
                  </a:cubicBezTo>
                  <a:cubicBezTo>
                    <a:pt x="3779" y="1890"/>
                    <a:pt x="2797" y="2295"/>
                    <a:pt x="3779" y="3645"/>
                  </a:cubicBezTo>
                  <a:cubicBezTo>
                    <a:pt x="5252" y="4995"/>
                    <a:pt x="4270" y="4455"/>
                    <a:pt x="4270" y="5940"/>
                  </a:cubicBezTo>
                  <a:cubicBezTo>
                    <a:pt x="4270" y="7155"/>
                    <a:pt x="3779" y="9045"/>
                    <a:pt x="3534" y="9180"/>
                  </a:cubicBezTo>
                  <a:cubicBezTo>
                    <a:pt x="3043" y="9450"/>
                    <a:pt x="-639" y="12015"/>
                    <a:pt x="97" y="13230"/>
                  </a:cubicBezTo>
                  <a:cubicBezTo>
                    <a:pt x="1325" y="14040"/>
                    <a:pt x="1325" y="14040"/>
                    <a:pt x="1325" y="14040"/>
                  </a:cubicBezTo>
                  <a:cubicBezTo>
                    <a:pt x="3534" y="14040"/>
                    <a:pt x="1325" y="14310"/>
                    <a:pt x="2306" y="14445"/>
                  </a:cubicBezTo>
                  <a:cubicBezTo>
                    <a:pt x="3043" y="14715"/>
                    <a:pt x="2306" y="15390"/>
                    <a:pt x="2797" y="15390"/>
                  </a:cubicBezTo>
                  <a:cubicBezTo>
                    <a:pt x="3534" y="15525"/>
                    <a:pt x="2306" y="17415"/>
                    <a:pt x="4270" y="18090"/>
                  </a:cubicBezTo>
                  <a:cubicBezTo>
                    <a:pt x="3043" y="18495"/>
                    <a:pt x="2306" y="18225"/>
                    <a:pt x="2061" y="18225"/>
                  </a:cubicBezTo>
                  <a:cubicBezTo>
                    <a:pt x="1325" y="18090"/>
                    <a:pt x="834" y="18630"/>
                    <a:pt x="1325" y="18900"/>
                  </a:cubicBezTo>
                  <a:cubicBezTo>
                    <a:pt x="2797" y="20115"/>
                    <a:pt x="3534" y="19980"/>
                    <a:pt x="3534" y="20520"/>
                  </a:cubicBezTo>
                  <a:cubicBezTo>
                    <a:pt x="3779" y="21465"/>
                    <a:pt x="4270" y="21060"/>
                    <a:pt x="3779" y="2146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4" name="Freeform 110"/>
            <p:cNvSpPr/>
            <p:nvPr/>
          </p:nvSpPr>
          <p:spPr>
            <a:xfrm>
              <a:off x="9130355" y="5342672"/>
              <a:ext cx="859599" cy="81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600" extrusionOk="0">
                  <a:moveTo>
                    <a:pt x="5166" y="8054"/>
                  </a:moveTo>
                  <a:cubicBezTo>
                    <a:pt x="5166" y="8054"/>
                    <a:pt x="5501" y="12814"/>
                    <a:pt x="5166" y="13180"/>
                  </a:cubicBezTo>
                  <a:cubicBezTo>
                    <a:pt x="4999" y="13729"/>
                    <a:pt x="5166" y="14461"/>
                    <a:pt x="4664" y="14461"/>
                  </a:cubicBezTo>
                  <a:cubicBezTo>
                    <a:pt x="4161" y="14461"/>
                    <a:pt x="4496" y="15010"/>
                    <a:pt x="4161" y="14827"/>
                  </a:cubicBezTo>
                  <a:cubicBezTo>
                    <a:pt x="3994" y="14827"/>
                    <a:pt x="3659" y="15010"/>
                    <a:pt x="2152" y="15010"/>
                  </a:cubicBezTo>
                  <a:cubicBezTo>
                    <a:pt x="813" y="15010"/>
                    <a:pt x="1650" y="15925"/>
                    <a:pt x="143" y="15742"/>
                  </a:cubicBezTo>
                  <a:cubicBezTo>
                    <a:pt x="-192" y="16841"/>
                    <a:pt x="143" y="16292"/>
                    <a:pt x="310" y="17390"/>
                  </a:cubicBezTo>
                  <a:cubicBezTo>
                    <a:pt x="310" y="18305"/>
                    <a:pt x="645" y="17573"/>
                    <a:pt x="813" y="18305"/>
                  </a:cubicBezTo>
                  <a:cubicBezTo>
                    <a:pt x="1315" y="18488"/>
                    <a:pt x="1315" y="18854"/>
                    <a:pt x="1148" y="18488"/>
                  </a:cubicBezTo>
                  <a:cubicBezTo>
                    <a:pt x="813" y="18488"/>
                    <a:pt x="813" y="19037"/>
                    <a:pt x="1148" y="19037"/>
                  </a:cubicBezTo>
                  <a:cubicBezTo>
                    <a:pt x="1315" y="19403"/>
                    <a:pt x="1817" y="20136"/>
                    <a:pt x="2152" y="19953"/>
                  </a:cubicBezTo>
                  <a:cubicBezTo>
                    <a:pt x="2487" y="19403"/>
                    <a:pt x="2989" y="20136"/>
                    <a:pt x="2655" y="20502"/>
                  </a:cubicBezTo>
                  <a:cubicBezTo>
                    <a:pt x="2487" y="20502"/>
                    <a:pt x="2655" y="20868"/>
                    <a:pt x="2989" y="21417"/>
                  </a:cubicBezTo>
                  <a:cubicBezTo>
                    <a:pt x="3157" y="20868"/>
                    <a:pt x="2655" y="20502"/>
                    <a:pt x="3157" y="20502"/>
                  </a:cubicBezTo>
                  <a:cubicBezTo>
                    <a:pt x="3492" y="20502"/>
                    <a:pt x="3157" y="19953"/>
                    <a:pt x="3659" y="20502"/>
                  </a:cubicBezTo>
                  <a:cubicBezTo>
                    <a:pt x="4161" y="21051"/>
                    <a:pt x="4161" y="21051"/>
                    <a:pt x="4496" y="21600"/>
                  </a:cubicBezTo>
                  <a:cubicBezTo>
                    <a:pt x="4664" y="21051"/>
                    <a:pt x="4161" y="20136"/>
                    <a:pt x="4999" y="19953"/>
                  </a:cubicBezTo>
                  <a:cubicBezTo>
                    <a:pt x="5501" y="19403"/>
                    <a:pt x="4999" y="18854"/>
                    <a:pt x="5166" y="18305"/>
                  </a:cubicBezTo>
                  <a:cubicBezTo>
                    <a:pt x="5668" y="17939"/>
                    <a:pt x="5668" y="17939"/>
                    <a:pt x="6506" y="17939"/>
                  </a:cubicBezTo>
                  <a:cubicBezTo>
                    <a:pt x="7008" y="17939"/>
                    <a:pt x="6841" y="17390"/>
                    <a:pt x="7343" y="17573"/>
                  </a:cubicBezTo>
                  <a:cubicBezTo>
                    <a:pt x="7845" y="17939"/>
                    <a:pt x="8348" y="17573"/>
                    <a:pt x="8515" y="18854"/>
                  </a:cubicBezTo>
                  <a:cubicBezTo>
                    <a:pt x="9017" y="19953"/>
                    <a:pt x="9855" y="18488"/>
                    <a:pt x="10357" y="18488"/>
                  </a:cubicBezTo>
                  <a:cubicBezTo>
                    <a:pt x="10524" y="18488"/>
                    <a:pt x="11194" y="19403"/>
                    <a:pt x="11864" y="19586"/>
                  </a:cubicBezTo>
                  <a:cubicBezTo>
                    <a:pt x="12868" y="19586"/>
                    <a:pt x="12701" y="18854"/>
                    <a:pt x="13873" y="18488"/>
                  </a:cubicBezTo>
                  <a:cubicBezTo>
                    <a:pt x="15548" y="18305"/>
                    <a:pt x="16217" y="19586"/>
                    <a:pt x="16552" y="18854"/>
                  </a:cubicBezTo>
                  <a:cubicBezTo>
                    <a:pt x="16720" y="17939"/>
                    <a:pt x="17055" y="18488"/>
                    <a:pt x="17724" y="17939"/>
                  </a:cubicBezTo>
                  <a:cubicBezTo>
                    <a:pt x="17222" y="16292"/>
                    <a:pt x="19734" y="12814"/>
                    <a:pt x="20068" y="12447"/>
                  </a:cubicBezTo>
                  <a:cubicBezTo>
                    <a:pt x="20403" y="12264"/>
                    <a:pt x="20571" y="9702"/>
                    <a:pt x="20571" y="8054"/>
                  </a:cubicBezTo>
                  <a:cubicBezTo>
                    <a:pt x="20571" y="6041"/>
                    <a:pt x="21408" y="6773"/>
                    <a:pt x="20403" y="4942"/>
                  </a:cubicBezTo>
                  <a:cubicBezTo>
                    <a:pt x="19566" y="3112"/>
                    <a:pt x="20403" y="2563"/>
                    <a:pt x="19566" y="915"/>
                  </a:cubicBezTo>
                  <a:cubicBezTo>
                    <a:pt x="18561" y="1647"/>
                    <a:pt x="18729" y="2014"/>
                    <a:pt x="18227" y="1098"/>
                  </a:cubicBezTo>
                  <a:cubicBezTo>
                    <a:pt x="17724" y="366"/>
                    <a:pt x="16217" y="549"/>
                    <a:pt x="15715" y="0"/>
                  </a:cubicBezTo>
                  <a:cubicBezTo>
                    <a:pt x="14878" y="549"/>
                    <a:pt x="11361" y="3478"/>
                    <a:pt x="9855" y="4942"/>
                  </a:cubicBezTo>
                  <a:cubicBezTo>
                    <a:pt x="8348" y="6041"/>
                    <a:pt x="8850" y="8054"/>
                    <a:pt x="5166" y="8054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5" name="Freeform 111"/>
            <p:cNvSpPr/>
            <p:nvPr/>
          </p:nvSpPr>
          <p:spPr>
            <a:xfrm>
              <a:off x="8445543" y="5226595"/>
              <a:ext cx="900399" cy="103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176" extrusionOk="0">
                  <a:moveTo>
                    <a:pt x="16190" y="14259"/>
                  </a:moveTo>
                  <a:cubicBezTo>
                    <a:pt x="17652" y="14541"/>
                    <a:pt x="17002" y="13835"/>
                    <a:pt x="18139" y="13835"/>
                  </a:cubicBezTo>
                  <a:cubicBezTo>
                    <a:pt x="19763" y="13835"/>
                    <a:pt x="19925" y="13694"/>
                    <a:pt x="20250" y="13694"/>
                  </a:cubicBezTo>
                  <a:cubicBezTo>
                    <a:pt x="20413" y="13835"/>
                    <a:pt x="20250" y="13412"/>
                    <a:pt x="20737" y="13412"/>
                  </a:cubicBezTo>
                  <a:cubicBezTo>
                    <a:pt x="21225" y="13412"/>
                    <a:pt x="20900" y="12706"/>
                    <a:pt x="21225" y="12282"/>
                  </a:cubicBezTo>
                  <a:cubicBezTo>
                    <a:pt x="21387" y="12141"/>
                    <a:pt x="21225" y="8329"/>
                    <a:pt x="21225" y="8329"/>
                  </a:cubicBezTo>
                  <a:cubicBezTo>
                    <a:pt x="19925" y="8753"/>
                    <a:pt x="19763" y="8612"/>
                    <a:pt x="19925" y="8329"/>
                  </a:cubicBezTo>
                  <a:cubicBezTo>
                    <a:pt x="20250" y="7906"/>
                    <a:pt x="20250" y="7200"/>
                    <a:pt x="19438" y="7200"/>
                  </a:cubicBezTo>
                  <a:cubicBezTo>
                    <a:pt x="18626" y="7200"/>
                    <a:pt x="19276" y="6776"/>
                    <a:pt x="18464" y="6776"/>
                  </a:cubicBezTo>
                  <a:cubicBezTo>
                    <a:pt x="17976" y="7059"/>
                    <a:pt x="18139" y="6353"/>
                    <a:pt x="17652" y="6212"/>
                  </a:cubicBezTo>
                  <a:cubicBezTo>
                    <a:pt x="17164" y="5929"/>
                    <a:pt x="17652" y="5929"/>
                    <a:pt x="17164" y="5506"/>
                  </a:cubicBezTo>
                  <a:cubicBezTo>
                    <a:pt x="17002" y="5224"/>
                    <a:pt x="9694" y="0"/>
                    <a:pt x="9694" y="0"/>
                  </a:cubicBezTo>
                  <a:cubicBezTo>
                    <a:pt x="7258" y="0"/>
                    <a:pt x="7258" y="0"/>
                    <a:pt x="7258" y="0"/>
                  </a:cubicBezTo>
                  <a:cubicBezTo>
                    <a:pt x="7258" y="0"/>
                    <a:pt x="8557" y="11435"/>
                    <a:pt x="8557" y="12141"/>
                  </a:cubicBezTo>
                  <a:cubicBezTo>
                    <a:pt x="8719" y="12706"/>
                    <a:pt x="9207" y="11718"/>
                    <a:pt x="8719" y="13694"/>
                  </a:cubicBezTo>
                  <a:cubicBezTo>
                    <a:pt x="8719" y="13694"/>
                    <a:pt x="4822" y="13694"/>
                    <a:pt x="4010" y="13694"/>
                  </a:cubicBezTo>
                  <a:cubicBezTo>
                    <a:pt x="3522" y="13694"/>
                    <a:pt x="3847" y="13129"/>
                    <a:pt x="3522" y="13694"/>
                  </a:cubicBezTo>
                  <a:cubicBezTo>
                    <a:pt x="3522" y="13835"/>
                    <a:pt x="2873" y="13835"/>
                    <a:pt x="2385" y="13694"/>
                  </a:cubicBezTo>
                  <a:cubicBezTo>
                    <a:pt x="1573" y="13412"/>
                    <a:pt x="1898" y="14541"/>
                    <a:pt x="1573" y="14118"/>
                  </a:cubicBezTo>
                  <a:cubicBezTo>
                    <a:pt x="1411" y="13694"/>
                    <a:pt x="1086" y="12988"/>
                    <a:pt x="599" y="13694"/>
                  </a:cubicBezTo>
                  <a:cubicBezTo>
                    <a:pt x="112" y="14259"/>
                    <a:pt x="1086" y="14259"/>
                    <a:pt x="112" y="14682"/>
                  </a:cubicBezTo>
                  <a:cubicBezTo>
                    <a:pt x="-213" y="15388"/>
                    <a:pt x="274" y="14965"/>
                    <a:pt x="274" y="15671"/>
                  </a:cubicBezTo>
                  <a:cubicBezTo>
                    <a:pt x="274" y="16235"/>
                    <a:pt x="112" y="15812"/>
                    <a:pt x="274" y="16235"/>
                  </a:cubicBezTo>
                  <a:cubicBezTo>
                    <a:pt x="599" y="16941"/>
                    <a:pt x="599" y="16235"/>
                    <a:pt x="1086" y="16941"/>
                  </a:cubicBezTo>
                  <a:cubicBezTo>
                    <a:pt x="1411" y="17365"/>
                    <a:pt x="1086" y="17365"/>
                    <a:pt x="1086" y="17788"/>
                  </a:cubicBezTo>
                  <a:cubicBezTo>
                    <a:pt x="761" y="18494"/>
                    <a:pt x="1411" y="18635"/>
                    <a:pt x="1573" y="18212"/>
                  </a:cubicBezTo>
                  <a:cubicBezTo>
                    <a:pt x="1573" y="18071"/>
                    <a:pt x="1898" y="18212"/>
                    <a:pt x="1898" y="18494"/>
                  </a:cubicBezTo>
                  <a:cubicBezTo>
                    <a:pt x="2385" y="18918"/>
                    <a:pt x="2061" y="17788"/>
                    <a:pt x="3035" y="18212"/>
                  </a:cubicBezTo>
                  <a:cubicBezTo>
                    <a:pt x="3522" y="18635"/>
                    <a:pt x="3360" y="18212"/>
                    <a:pt x="3522" y="18071"/>
                  </a:cubicBezTo>
                  <a:cubicBezTo>
                    <a:pt x="4010" y="18071"/>
                    <a:pt x="3360" y="17647"/>
                    <a:pt x="4010" y="17788"/>
                  </a:cubicBezTo>
                  <a:cubicBezTo>
                    <a:pt x="4497" y="18071"/>
                    <a:pt x="4334" y="18212"/>
                    <a:pt x="4334" y="18494"/>
                  </a:cubicBezTo>
                  <a:cubicBezTo>
                    <a:pt x="4497" y="18494"/>
                    <a:pt x="4334" y="18918"/>
                    <a:pt x="4497" y="18918"/>
                  </a:cubicBezTo>
                  <a:cubicBezTo>
                    <a:pt x="4822" y="18918"/>
                    <a:pt x="5309" y="19341"/>
                    <a:pt x="4822" y="19341"/>
                  </a:cubicBezTo>
                  <a:cubicBezTo>
                    <a:pt x="4497" y="19624"/>
                    <a:pt x="4497" y="20188"/>
                    <a:pt x="4822" y="19765"/>
                  </a:cubicBezTo>
                  <a:cubicBezTo>
                    <a:pt x="4984" y="19624"/>
                    <a:pt x="5309" y="19765"/>
                    <a:pt x="4984" y="20471"/>
                  </a:cubicBezTo>
                  <a:cubicBezTo>
                    <a:pt x="4984" y="20894"/>
                    <a:pt x="5309" y="20471"/>
                    <a:pt x="5471" y="21176"/>
                  </a:cubicBezTo>
                  <a:cubicBezTo>
                    <a:pt x="6608" y="20047"/>
                    <a:pt x="6283" y="21600"/>
                    <a:pt x="7095" y="20894"/>
                  </a:cubicBezTo>
                  <a:cubicBezTo>
                    <a:pt x="7582" y="20188"/>
                    <a:pt x="7745" y="19765"/>
                    <a:pt x="7745" y="20612"/>
                  </a:cubicBezTo>
                  <a:cubicBezTo>
                    <a:pt x="7745" y="21318"/>
                    <a:pt x="8232" y="20612"/>
                    <a:pt x="8719" y="20612"/>
                  </a:cubicBezTo>
                  <a:cubicBezTo>
                    <a:pt x="9044" y="20047"/>
                    <a:pt x="8557" y="19765"/>
                    <a:pt x="8719" y="19765"/>
                  </a:cubicBezTo>
                  <a:cubicBezTo>
                    <a:pt x="9044" y="19624"/>
                    <a:pt x="9044" y="18918"/>
                    <a:pt x="9044" y="18635"/>
                  </a:cubicBezTo>
                  <a:cubicBezTo>
                    <a:pt x="8719" y="18494"/>
                    <a:pt x="9694" y="18635"/>
                    <a:pt x="10019" y="18212"/>
                  </a:cubicBezTo>
                  <a:cubicBezTo>
                    <a:pt x="10343" y="17788"/>
                    <a:pt x="10343" y="17788"/>
                    <a:pt x="10019" y="17647"/>
                  </a:cubicBezTo>
                  <a:cubicBezTo>
                    <a:pt x="10019" y="17365"/>
                    <a:pt x="10831" y="17647"/>
                    <a:pt x="10506" y="17224"/>
                  </a:cubicBezTo>
                  <a:cubicBezTo>
                    <a:pt x="10343" y="16941"/>
                    <a:pt x="10343" y="16659"/>
                    <a:pt x="10506" y="16518"/>
                  </a:cubicBezTo>
                  <a:cubicBezTo>
                    <a:pt x="10831" y="16235"/>
                    <a:pt x="10506" y="16659"/>
                    <a:pt x="10993" y="16659"/>
                  </a:cubicBezTo>
                  <a:cubicBezTo>
                    <a:pt x="11480" y="16941"/>
                    <a:pt x="11480" y="16518"/>
                    <a:pt x="11480" y="16235"/>
                  </a:cubicBezTo>
                  <a:cubicBezTo>
                    <a:pt x="11480" y="15812"/>
                    <a:pt x="12292" y="16518"/>
                    <a:pt x="12292" y="16094"/>
                  </a:cubicBezTo>
                  <a:cubicBezTo>
                    <a:pt x="12292" y="15388"/>
                    <a:pt x="12455" y="15247"/>
                    <a:pt x="12942" y="15388"/>
                  </a:cubicBezTo>
                  <a:cubicBezTo>
                    <a:pt x="13429" y="15671"/>
                    <a:pt x="12942" y="14965"/>
                    <a:pt x="13754" y="14682"/>
                  </a:cubicBezTo>
                  <a:cubicBezTo>
                    <a:pt x="15216" y="14259"/>
                    <a:pt x="14728" y="13835"/>
                    <a:pt x="15216" y="14118"/>
                  </a:cubicBezTo>
                  <a:cubicBezTo>
                    <a:pt x="15540" y="14259"/>
                    <a:pt x="15540" y="14118"/>
                    <a:pt x="15703" y="14259"/>
                  </a:cubicBezTo>
                  <a:cubicBezTo>
                    <a:pt x="16028" y="14259"/>
                    <a:pt x="16028" y="14259"/>
                    <a:pt x="16190" y="1425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6" name="Freeform 112"/>
            <p:cNvSpPr/>
            <p:nvPr/>
          </p:nvSpPr>
          <p:spPr>
            <a:xfrm>
              <a:off x="8185966" y="5070851"/>
              <a:ext cx="671779" cy="87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extrusionOk="0">
                  <a:moveTo>
                    <a:pt x="1278" y="18900"/>
                  </a:moveTo>
                  <a:cubicBezTo>
                    <a:pt x="1278" y="18056"/>
                    <a:pt x="3460" y="18394"/>
                    <a:pt x="4551" y="18394"/>
                  </a:cubicBezTo>
                  <a:cubicBezTo>
                    <a:pt x="5206" y="18056"/>
                    <a:pt x="5860" y="18900"/>
                    <a:pt x="6078" y="19237"/>
                  </a:cubicBezTo>
                  <a:cubicBezTo>
                    <a:pt x="6733" y="19406"/>
                    <a:pt x="7824" y="21094"/>
                    <a:pt x="8478" y="21600"/>
                  </a:cubicBezTo>
                  <a:cubicBezTo>
                    <a:pt x="9787" y="21094"/>
                    <a:pt x="8478" y="21094"/>
                    <a:pt x="9133" y="20250"/>
                  </a:cubicBezTo>
                  <a:cubicBezTo>
                    <a:pt x="9787" y="19406"/>
                    <a:pt x="10224" y="20250"/>
                    <a:pt x="10442" y="20756"/>
                  </a:cubicBezTo>
                  <a:cubicBezTo>
                    <a:pt x="10878" y="21263"/>
                    <a:pt x="10442" y="19913"/>
                    <a:pt x="11533" y="20250"/>
                  </a:cubicBezTo>
                  <a:cubicBezTo>
                    <a:pt x="12187" y="20419"/>
                    <a:pt x="13060" y="20419"/>
                    <a:pt x="13060" y="20250"/>
                  </a:cubicBezTo>
                  <a:cubicBezTo>
                    <a:pt x="13496" y="19744"/>
                    <a:pt x="13060" y="20250"/>
                    <a:pt x="13715" y="20250"/>
                  </a:cubicBezTo>
                  <a:cubicBezTo>
                    <a:pt x="14806" y="20250"/>
                    <a:pt x="20042" y="20250"/>
                    <a:pt x="20042" y="20250"/>
                  </a:cubicBezTo>
                  <a:cubicBezTo>
                    <a:pt x="20696" y="17887"/>
                    <a:pt x="20042" y="19237"/>
                    <a:pt x="19824" y="18394"/>
                  </a:cubicBezTo>
                  <a:cubicBezTo>
                    <a:pt x="19824" y="17550"/>
                    <a:pt x="18078" y="3881"/>
                    <a:pt x="18078" y="3881"/>
                  </a:cubicBezTo>
                  <a:cubicBezTo>
                    <a:pt x="21351" y="3881"/>
                    <a:pt x="21351" y="3881"/>
                    <a:pt x="21351" y="3881"/>
                  </a:cubicBezTo>
                  <a:cubicBezTo>
                    <a:pt x="14369" y="0"/>
                    <a:pt x="14369" y="0"/>
                    <a:pt x="14369" y="0"/>
                  </a:cubicBezTo>
                  <a:cubicBezTo>
                    <a:pt x="14369" y="2363"/>
                    <a:pt x="14369" y="2363"/>
                    <a:pt x="14369" y="2363"/>
                  </a:cubicBezTo>
                  <a:cubicBezTo>
                    <a:pt x="8915" y="2363"/>
                    <a:pt x="8915" y="2363"/>
                    <a:pt x="8915" y="2363"/>
                  </a:cubicBezTo>
                  <a:cubicBezTo>
                    <a:pt x="8915" y="6581"/>
                    <a:pt x="8915" y="6581"/>
                    <a:pt x="8915" y="6581"/>
                  </a:cubicBezTo>
                  <a:cubicBezTo>
                    <a:pt x="6733" y="7425"/>
                    <a:pt x="6515" y="7088"/>
                    <a:pt x="7169" y="10294"/>
                  </a:cubicBezTo>
                  <a:cubicBezTo>
                    <a:pt x="7169" y="10294"/>
                    <a:pt x="842" y="10294"/>
                    <a:pt x="406" y="10294"/>
                  </a:cubicBezTo>
                  <a:cubicBezTo>
                    <a:pt x="187" y="10294"/>
                    <a:pt x="-249" y="10800"/>
                    <a:pt x="187" y="11306"/>
                  </a:cubicBezTo>
                  <a:cubicBezTo>
                    <a:pt x="406" y="11306"/>
                    <a:pt x="187" y="10462"/>
                    <a:pt x="406" y="10800"/>
                  </a:cubicBezTo>
                  <a:cubicBezTo>
                    <a:pt x="842" y="10800"/>
                    <a:pt x="406" y="11644"/>
                    <a:pt x="842" y="11644"/>
                  </a:cubicBezTo>
                  <a:cubicBezTo>
                    <a:pt x="1278" y="11306"/>
                    <a:pt x="1496" y="12150"/>
                    <a:pt x="1496" y="12656"/>
                  </a:cubicBezTo>
                  <a:cubicBezTo>
                    <a:pt x="1496" y="13331"/>
                    <a:pt x="406" y="13331"/>
                    <a:pt x="1278" y="13669"/>
                  </a:cubicBezTo>
                  <a:cubicBezTo>
                    <a:pt x="1496" y="13837"/>
                    <a:pt x="2151" y="15694"/>
                    <a:pt x="1496" y="17044"/>
                  </a:cubicBezTo>
                  <a:cubicBezTo>
                    <a:pt x="1278" y="18056"/>
                    <a:pt x="842" y="18394"/>
                    <a:pt x="1278" y="18900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7" name="Freeform 113"/>
            <p:cNvSpPr/>
            <p:nvPr/>
          </p:nvSpPr>
          <p:spPr>
            <a:xfrm>
              <a:off x="9274695" y="6006509"/>
              <a:ext cx="642486" cy="64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305" extrusionOk="0">
                  <a:moveTo>
                    <a:pt x="20250" y="1730"/>
                  </a:moveTo>
                  <a:cubicBezTo>
                    <a:pt x="19800" y="4655"/>
                    <a:pt x="21600" y="2855"/>
                    <a:pt x="20925" y="4655"/>
                  </a:cubicBezTo>
                  <a:cubicBezTo>
                    <a:pt x="20475" y="6680"/>
                    <a:pt x="19800" y="4880"/>
                    <a:pt x="18900" y="8480"/>
                  </a:cubicBezTo>
                  <a:cubicBezTo>
                    <a:pt x="18000" y="11630"/>
                    <a:pt x="18000" y="11630"/>
                    <a:pt x="17325" y="11855"/>
                  </a:cubicBezTo>
                  <a:cubicBezTo>
                    <a:pt x="16650" y="12305"/>
                    <a:pt x="16425" y="14330"/>
                    <a:pt x="15750" y="15455"/>
                  </a:cubicBezTo>
                  <a:cubicBezTo>
                    <a:pt x="15075" y="16805"/>
                    <a:pt x="15300" y="16805"/>
                    <a:pt x="14400" y="15680"/>
                  </a:cubicBezTo>
                  <a:cubicBezTo>
                    <a:pt x="13725" y="14780"/>
                    <a:pt x="12600" y="15005"/>
                    <a:pt x="12600" y="16130"/>
                  </a:cubicBezTo>
                  <a:cubicBezTo>
                    <a:pt x="12375" y="16805"/>
                    <a:pt x="11700" y="16130"/>
                    <a:pt x="11250" y="17480"/>
                  </a:cubicBezTo>
                  <a:cubicBezTo>
                    <a:pt x="10575" y="18605"/>
                    <a:pt x="11025" y="18830"/>
                    <a:pt x="10125" y="20405"/>
                  </a:cubicBezTo>
                  <a:cubicBezTo>
                    <a:pt x="9450" y="19505"/>
                    <a:pt x="9450" y="19505"/>
                    <a:pt x="9450" y="19505"/>
                  </a:cubicBezTo>
                  <a:cubicBezTo>
                    <a:pt x="10575" y="21080"/>
                    <a:pt x="8100" y="21080"/>
                    <a:pt x="7875" y="20630"/>
                  </a:cubicBezTo>
                  <a:cubicBezTo>
                    <a:pt x="7425" y="20405"/>
                    <a:pt x="8100" y="21080"/>
                    <a:pt x="7200" y="21080"/>
                  </a:cubicBezTo>
                  <a:cubicBezTo>
                    <a:pt x="6750" y="21305"/>
                    <a:pt x="6750" y="21305"/>
                    <a:pt x="5850" y="21305"/>
                  </a:cubicBezTo>
                  <a:cubicBezTo>
                    <a:pt x="4725" y="21305"/>
                    <a:pt x="4500" y="18605"/>
                    <a:pt x="4050" y="17930"/>
                  </a:cubicBezTo>
                  <a:cubicBezTo>
                    <a:pt x="2925" y="16805"/>
                    <a:pt x="2700" y="16580"/>
                    <a:pt x="2025" y="16580"/>
                  </a:cubicBezTo>
                  <a:cubicBezTo>
                    <a:pt x="900" y="16805"/>
                    <a:pt x="1350" y="16130"/>
                    <a:pt x="900" y="16580"/>
                  </a:cubicBezTo>
                  <a:cubicBezTo>
                    <a:pt x="900" y="16805"/>
                    <a:pt x="675" y="16805"/>
                    <a:pt x="0" y="16805"/>
                  </a:cubicBezTo>
                  <a:cubicBezTo>
                    <a:pt x="225" y="14780"/>
                    <a:pt x="0" y="13655"/>
                    <a:pt x="0" y="11855"/>
                  </a:cubicBezTo>
                  <a:cubicBezTo>
                    <a:pt x="0" y="10280"/>
                    <a:pt x="225" y="11180"/>
                    <a:pt x="675" y="10280"/>
                  </a:cubicBezTo>
                  <a:cubicBezTo>
                    <a:pt x="675" y="9155"/>
                    <a:pt x="900" y="9605"/>
                    <a:pt x="1575" y="7805"/>
                  </a:cubicBezTo>
                  <a:cubicBezTo>
                    <a:pt x="2250" y="6005"/>
                    <a:pt x="900" y="6005"/>
                    <a:pt x="1350" y="4880"/>
                  </a:cubicBezTo>
                  <a:cubicBezTo>
                    <a:pt x="1575" y="4205"/>
                    <a:pt x="900" y="3305"/>
                    <a:pt x="2025" y="2855"/>
                  </a:cubicBezTo>
                  <a:cubicBezTo>
                    <a:pt x="2700" y="2180"/>
                    <a:pt x="2025" y="1505"/>
                    <a:pt x="2250" y="830"/>
                  </a:cubicBezTo>
                  <a:cubicBezTo>
                    <a:pt x="2925" y="380"/>
                    <a:pt x="2925" y="380"/>
                    <a:pt x="4050" y="380"/>
                  </a:cubicBezTo>
                  <a:cubicBezTo>
                    <a:pt x="4725" y="380"/>
                    <a:pt x="4500" y="-295"/>
                    <a:pt x="5175" y="155"/>
                  </a:cubicBezTo>
                  <a:cubicBezTo>
                    <a:pt x="5850" y="380"/>
                    <a:pt x="6525" y="155"/>
                    <a:pt x="6750" y="1505"/>
                  </a:cubicBezTo>
                  <a:cubicBezTo>
                    <a:pt x="7425" y="2855"/>
                    <a:pt x="8550" y="1055"/>
                    <a:pt x="9225" y="1055"/>
                  </a:cubicBezTo>
                  <a:cubicBezTo>
                    <a:pt x="9450" y="1055"/>
                    <a:pt x="10125" y="2180"/>
                    <a:pt x="11250" y="2630"/>
                  </a:cubicBezTo>
                  <a:cubicBezTo>
                    <a:pt x="12600" y="2630"/>
                    <a:pt x="12375" y="1505"/>
                    <a:pt x="13950" y="1055"/>
                  </a:cubicBezTo>
                  <a:cubicBezTo>
                    <a:pt x="15975" y="830"/>
                    <a:pt x="17100" y="2630"/>
                    <a:pt x="17325" y="1505"/>
                  </a:cubicBezTo>
                  <a:cubicBezTo>
                    <a:pt x="17775" y="380"/>
                    <a:pt x="18000" y="1055"/>
                    <a:pt x="19125" y="380"/>
                  </a:cubicBezTo>
                  <a:cubicBezTo>
                    <a:pt x="20250" y="1730"/>
                    <a:pt x="20250" y="1730"/>
                    <a:pt x="20250" y="173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8" name="Freeform 114"/>
            <p:cNvSpPr/>
            <p:nvPr/>
          </p:nvSpPr>
          <p:spPr>
            <a:xfrm>
              <a:off x="9903712" y="6201921"/>
              <a:ext cx="709708" cy="585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00" extrusionOk="0">
                  <a:moveTo>
                    <a:pt x="21334" y="14367"/>
                  </a:moveTo>
                  <a:cubicBezTo>
                    <a:pt x="20717" y="14367"/>
                    <a:pt x="20717" y="13614"/>
                    <a:pt x="20100" y="14367"/>
                  </a:cubicBezTo>
                  <a:cubicBezTo>
                    <a:pt x="19688" y="15372"/>
                    <a:pt x="18248" y="12860"/>
                    <a:pt x="17631" y="14116"/>
                  </a:cubicBezTo>
                  <a:cubicBezTo>
                    <a:pt x="17014" y="15372"/>
                    <a:pt x="17014" y="13614"/>
                    <a:pt x="15368" y="14870"/>
                  </a:cubicBezTo>
                  <a:cubicBezTo>
                    <a:pt x="13517" y="16377"/>
                    <a:pt x="14134" y="13614"/>
                    <a:pt x="13517" y="15623"/>
                  </a:cubicBezTo>
                  <a:cubicBezTo>
                    <a:pt x="12900" y="17633"/>
                    <a:pt x="11871" y="16126"/>
                    <a:pt x="10020" y="16126"/>
                  </a:cubicBezTo>
                  <a:cubicBezTo>
                    <a:pt x="9403" y="16126"/>
                    <a:pt x="10020" y="15372"/>
                    <a:pt x="8785" y="14367"/>
                  </a:cubicBezTo>
                  <a:cubicBezTo>
                    <a:pt x="7345" y="13614"/>
                    <a:pt x="7345" y="15623"/>
                    <a:pt x="6934" y="16126"/>
                  </a:cubicBezTo>
                  <a:cubicBezTo>
                    <a:pt x="6317" y="16377"/>
                    <a:pt x="6728" y="17130"/>
                    <a:pt x="6934" y="18386"/>
                  </a:cubicBezTo>
                  <a:cubicBezTo>
                    <a:pt x="6317" y="17633"/>
                    <a:pt x="6111" y="18637"/>
                    <a:pt x="5494" y="17884"/>
                  </a:cubicBezTo>
                  <a:cubicBezTo>
                    <a:pt x="4877" y="17633"/>
                    <a:pt x="4877" y="18386"/>
                    <a:pt x="3848" y="17884"/>
                  </a:cubicBezTo>
                  <a:cubicBezTo>
                    <a:pt x="2820" y="17884"/>
                    <a:pt x="3437" y="19893"/>
                    <a:pt x="2820" y="21400"/>
                  </a:cubicBezTo>
                  <a:cubicBezTo>
                    <a:pt x="2614" y="18637"/>
                    <a:pt x="1997" y="18386"/>
                    <a:pt x="1380" y="17633"/>
                  </a:cubicBezTo>
                  <a:cubicBezTo>
                    <a:pt x="763" y="16879"/>
                    <a:pt x="1380" y="16126"/>
                    <a:pt x="763" y="16126"/>
                  </a:cubicBezTo>
                  <a:cubicBezTo>
                    <a:pt x="351" y="15623"/>
                    <a:pt x="145" y="14367"/>
                    <a:pt x="145" y="12860"/>
                  </a:cubicBezTo>
                  <a:cubicBezTo>
                    <a:pt x="351" y="11856"/>
                    <a:pt x="-266" y="12107"/>
                    <a:pt x="145" y="11856"/>
                  </a:cubicBezTo>
                  <a:cubicBezTo>
                    <a:pt x="763" y="11353"/>
                    <a:pt x="968" y="9847"/>
                    <a:pt x="1585" y="8340"/>
                  </a:cubicBezTo>
                  <a:cubicBezTo>
                    <a:pt x="2203" y="8591"/>
                    <a:pt x="2820" y="8340"/>
                    <a:pt x="3231" y="7837"/>
                  </a:cubicBezTo>
                  <a:cubicBezTo>
                    <a:pt x="3437" y="7084"/>
                    <a:pt x="3437" y="8591"/>
                    <a:pt x="4054" y="7837"/>
                  </a:cubicBezTo>
                  <a:cubicBezTo>
                    <a:pt x="5494" y="6581"/>
                    <a:pt x="6317" y="7837"/>
                    <a:pt x="7345" y="6330"/>
                  </a:cubicBezTo>
                  <a:cubicBezTo>
                    <a:pt x="7963" y="5074"/>
                    <a:pt x="6934" y="5074"/>
                    <a:pt x="7345" y="4823"/>
                  </a:cubicBezTo>
                  <a:cubicBezTo>
                    <a:pt x="7551" y="4321"/>
                    <a:pt x="9403" y="5074"/>
                    <a:pt x="10637" y="3316"/>
                  </a:cubicBezTo>
                  <a:cubicBezTo>
                    <a:pt x="11665" y="1307"/>
                    <a:pt x="11871" y="2060"/>
                    <a:pt x="11665" y="805"/>
                  </a:cubicBezTo>
                  <a:cubicBezTo>
                    <a:pt x="11665" y="553"/>
                    <a:pt x="13311" y="-200"/>
                    <a:pt x="13928" y="51"/>
                  </a:cubicBezTo>
                  <a:cubicBezTo>
                    <a:pt x="14545" y="1307"/>
                    <a:pt x="15368" y="2312"/>
                    <a:pt x="14751" y="4070"/>
                  </a:cubicBezTo>
                  <a:cubicBezTo>
                    <a:pt x="14545" y="6581"/>
                    <a:pt x="16397" y="5074"/>
                    <a:pt x="15780" y="5828"/>
                  </a:cubicBezTo>
                  <a:cubicBezTo>
                    <a:pt x="15368" y="7084"/>
                    <a:pt x="16603" y="6330"/>
                    <a:pt x="17220" y="7084"/>
                  </a:cubicBezTo>
                  <a:cubicBezTo>
                    <a:pt x="17837" y="8340"/>
                    <a:pt x="17014" y="7837"/>
                    <a:pt x="18248" y="9093"/>
                  </a:cubicBezTo>
                  <a:cubicBezTo>
                    <a:pt x="19071" y="10098"/>
                    <a:pt x="19483" y="10098"/>
                    <a:pt x="19483" y="10851"/>
                  </a:cubicBezTo>
                  <a:cubicBezTo>
                    <a:pt x="19071" y="11856"/>
                    <a:pt x="19483" y="11856"/>
                    <a:pt x="20511" y="12609"/>
                  </a:cubicBezTo>
                  <a:cubicBezTo>
                    <a:pt x="21128" y="12609"/>
                    <a:pt x="20717" y="13614"/>
                    <a:pt x="21334" y="1436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9" name="Freeform 115"/>
            <p:cNvSpPr/>
            <p:nvPr/>
          </p:nvSpPr>
          <p:spPr>
            <a:xfrm>
              <a:off x="9576296" y="6051322"/>
              <a:ext cx="428303" cy="76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extrusionOk="0">
                  <a:moveTo>
                    <a:pt x="13587" y="20453"/>
                  </a:moveTo>
                  <a:cubicBezTo>
                    <a:pt x="17071" y="20453"/>
                    <a:pt x="17071" y="20453"/>
                    <a:pt x="17071" y="20453"/>
                  </a:cubicBezTo>
                  <a:cubicBezTo>
                    <a:pt x="17071" y="20453"/>
                    <a:pt x="18116" y="20835"/>
                    <a:pt x="19510" y="20835"/>
                  </a:cubicBezTo>
                  <a:cubicBezTo>
                    <a:pt x="20555" y="21027"/>
                    <a:pt x="20903" y="21600"/>
                    <a:pt x="20903" y="21409"/>
                  </a:cubicBezTo>
                  <a:cubicBezTo>
                    <a:pt x="21600" y="21409"/>
                    <a:pt x="20903" y="20835"/>
                    <a:pt x="21600" y="20453"/>
                  </a:cubicBezTo>
                  <a:cubicBezTo>
                    <a:pt x="20903" y="18350"/>
                    <a:pt x="19858" y="18159"/>
                    <a:pt x="18813" y="17586"/>
                  </a:cubicBezTo>
                  <a:cubicBezTo>
                    <a:pt x="17768" y="16821"/>
                    <a:pt x="18813" y="16248"/>
                    <a:pt x="17768" y="16248"/>
                  </a:cubicBezTo>
                  <a:cubicBezTo>
                    <a:pt x="17071" y="16057"/>
                    <a:pt x="16723" y="15101"/>
                    <a:pt x="16723" y="13954"/>
                  </a:cubicBezTo>
                  <a:cubicBezTo>
                    <a:pt x="17071" y="12998"/>
                    <a:pt x="16026" y="13381"/>
                    <a:pt x="16723" y="12998"/>
                  </a:cubicBezTo>
                  <a:cubicBezTo>
                    <a:pt x="17768" y="12807"/>
                    <a:pt x="18116" y="11660"/>
                    <a:pt x="19510" y="10322"/>
                  </a:cubicBezTo>
                  <a:cubicBezTo>
                    <a:pt x="19858" y="9749"/>
                    <a:pt x="19510" y="10322"/>
                    <a:pt x="18813" y="9175"/>
                  </a:cubicBezTo>
                  <a:cubicBezTo>
                    <a:pt x="18813" y="8411"/>
                    <a:pt x="17768" y="8602"/>
                    <a:pt x="15677" y="6881"/>
                  </a:cubicBezTo>
                  <a:cubicBezTo>
                    <a:pt x="14981" y="6499"/>
                    <a:pt x="15677" y="5735"/>
                    <a:pt x="16723" y="5926"/>
                  </a:cubicBezTo>
                  <a:cubicBezTo>
                    <a:pt x="17071" y="5926"/>
                    <a:pt x="18116" y="6308"/>
                    <a:pt x="19858" y="5735"/>
                  </a:cubicBezTo>
                  <a:cubicBezTo>
                    <a:pt x="17071" y="4779"/>
                    <a:pt x="18813" y="2103"/>
                    <a:pt x="17768" y="1720"/>
                  </a:cubicBezTo>
                  <a:cubicBezTo>
                    <a:pt x="17071" y="1720"/>
                    <a:pt x="18116" y="956"/>
                    <a:pt x="17071" y="573"/>
                  </a:cubicBezTo>
                  <a:cubicBezTo>
                    <a:pt x="15677" y="382"/>
                    <a:pt x="18813" y="0"/>
                    <a:pt x="15677" y="0"/>
                  </a:cubicBezTo>
                  <a:cubicBezTo>
                    <a:pt x="14981" y="2485"/>
                    <a:pt x="17768" y="956"/>
                    <a:pt x="16723" y="2485"/>
                  </a:cubicBezTo>
                  <a:cubicBezTo>
                    <a:pt x="16026" y="4205"/>
                    <a:pt x="14981" y="2676"/>
                    <a:pt x="13587" y="5735"/>
                  </a:cubicBezTo>
                  <a:cubicBezTo>
                    <a:pt x="12542" y="8411"/>
                    <a:pt x="12542" y="8411"/>
                    <a:pt x="11148" y="8602"/>
                  </a:cubicBezTo>
                  <a:cubicBezTo>
                    <a:pt x="10103" y="8984"/>
                    <a:pt x="9755" y="10704"/>
                    <a:pt x="8710" y="11660"/>
                  </a:cubicBezTo>
                  <a:cubicBezTo>
                    <a:pt x="7665" y="12807"/>
                    <a:pt x="8013" y="12807"/>
                    <a:pt x="6619" y="11851"/>
                  </a:cubicBezTo>
                  <a:cubicBezTo>
                    <a:pt x="5574" y="10896"/>
                    <a:pt x="3832" y="11278"/>
                    <a:pt x="3832" y="12234"/>
                  </a:cubicBezTo>
                  <a:cubicBezTo>
                    <a:pt x="3135" y="12807"/>
                    <a:pt x="2090" y="12234"/>
                    <a:pt x="1742" y="13381"/>
                  </a:cubicBezTo>
                  <a:cubicBezTo>
                    <a:pt x="697" y="14145"/>
                    <a:pt x="1045" y="14527"/>
                    <a:pt x="0" y="15674"/>
                  </a:cubicBezTo>
                  <a:cubicBezTo>
                    <a:pt x="0" y="16630"/>
                    <a:pt x="697" y="15483"/>
                    <a:pt x="1045" y="16248"/>
                  </a:cubicBezTo>
                  <a:cubicBezTo>
                    <a:pt x="1045" y="16821"/>
                    <a:pt x="1045" y="16821"/>
                    <a:pt x="1742" y="17204"/>
                  </a:cubicBezTo>
                  <a:cubicBezTo>
                    <a:pt x="2787" y="17586"/>
                    <a:pt x="2090" y="16630"/>
                    <a:pt x="3135" y="16821"/>
                  </a:cubicBezTo>
                  <a:cubicBezTo>
                    <a:pt x="3832" y="17204"/>
                    <a:pt x="2090" y="17204"/>
                    <a:pt x="3135" y="17777"/>
                  </a:cubicBezTo>
                  <a:cubicBezTo>
                    <a:pt x="3832" y="18159"/>
                    <a:pt x="2787" y="17777"/>
                    <a:pt x="3135" y="18350"/>
                  </a:cubicBezTo>
                  <a:cubicBezTo>
                    <a:pt x="4181" y="18924"/>
                    <a:pt x="3135" y="19497"/>
                    <a:pt x="3135" y="20071"/>
                  </a:cubicBezTo>
                  <a:cubicBezTo>
                    <a:pt x="4181" y="20835"/>
                    <a:pt x="4877" y="20453"/>
                    <a:pt x="7665" y="20453"/>
                  </a:cubicBezTo>
                  <a:cubicBezTo>
                    <a:pt x="8013" y="20071"/>
                    <a:pt x="8013" y="20071"/>
                    <a:pt x="10800" y="20071"/>
                  </a:cubicBezTo>
                  <a:cubicBezTo>
                    <a:pt x="13935" y="20071"/>
                    <a:pt x="12890" y="20071"/>
                    <a:pt x="13587" y="20453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0" name="Freeform 116"/>
            <p:cNvSpPr/>
            <p:nvPr/>
          </p:nvSpPr>
          <p:spPr>
            <a:xfrm>
              <a:off x="9770976" y="7234282"/>
              <a:ext cx="60175" cy="87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34" extrusionOk="0">
                  <a:moveTo>
                    <a:pt x="0" y="7491"/>
                  </a:moveTo>
                  <a:cubicBezTo>
                    <a:pt x="2400" y="2863"/>
                    <a:pt x="9600" y="1320"/>
                    <a:pt x="14400" y="1320"/>
                  </a:cubicBezTo>
                  <a:cubicBezTo>
                    <a:pt x="14400" y="-1766"/>
                    <a:pt x="19200" y="1320"/>
                    <a:pt x="21600" y="2863"/>
                  </a:cubicBezTo>
                  <a:cubicBezTo>
                    <a:pt x="19200" y="2863"/>
                    <a:pt x="19200" y="2863"/>
                    <a:pt x="9600" y="5948"/>
                  </a:cubicBezTo>
                  <a:cubicBezTo>
                    <a:pt x="7200" y="10577"/>
                    <a:pt x="14400" y="19834"/>
                    <a:pt x="2400" y="19834"/>
                  </a:cubicBezTo>
                  <a:cubicBezTo>
                    <a:pt x="2400" y="18291"/>
                    <a:pt x="0" y="19834"/>
                    <a:pt x="2400" y="15205"/>
                  </a:cubicBezTo>
                  <a:cubicBezTo>
                    <a:pt x="2400" y="13663"/>
                    <a:pt x="2400" y="10577"/>
                    <a:pt x="0" y="749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1" name="Freeform 117"/>
            <p:cNvSpPr/>
            <p:nvPr/>
          </p:nvSpPr>
          <p:spPr>
            <a:xfrm>
              <a:off x="9714342" y="6693765"/>
              <a:ext cx="417682" cy="572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1" extrusionOk="0">
                  <a:moveTo>
                    <a:pt x="6374" y="3650"/>
                  </a:moveTo>
                  <a:cubicBezTo>
                    <a:pt x="6374" y="4395"/>
                    <a:pt x="5311" y="4395"/>
                    <a:pt x="6020" y="5388"/>
                  </a:cubicBezTo>
                  <a:cubicBezTo>
                    <a:pt x="6374" y="6133"/>
                    <a:pt x="7790" y="5388"/>
                    <a:pt x="8144" y="5388"/>
                  </a:cubicBezTo>
                  <a:cubicBezTo>
                    <a:pt x="9207" y="5388"/>
                    <a:pt x="9915" y="6133"/>
                    <a:pt x="9207" y="7126"/>
                  </a:cubicBezTo>
                  <a:cubicBezTo>
                    <a:pt x="8852" y="8119"/>
                    <a:pt x="8852" y="6630"/>
                    <a:pt x="8144" y="8864"/>
                  </a:cubicBezTo>
                  <a:cubicBezTo>
                    <a:pt x="7790" y="10106"/>
                    <a:pt x="9915" y="9609"/>
                    <a:pt x="9915" y="10354"/>
                  </a:cubicBezTo>
                  <a:cubicBezTo>
                    <a:pt x="9207" y="11347"/>
                    <a:pt x="9915" y="12837"/>
                    <a:pt x="9207" y="13581"/>
                  </a:cubicBezTo>
                  <a:cubicBezTo>
                    <a:pt x="8852" y="14326"/>
                    <a:pt x="9915" y="14575"/>
                    <a:pt x="8852" y="14575"/>
                  </a:cubicBezTo>
                  <a:cubicBezTo>
                    <a:pt x="7790" y="15071"/>
                    <a:pt x="8144" y="13581"/>
                    <a:pt x="7790" y="14326"/>
                  </a:cubicBezTo>
                  <a:cubicBezTo>
                    <a:pt x="6374" y="15071"/>
                    <a:pt x="6020" y="15071"/>
                    <a:pt x="4957" y="13581"/>
                  </a:cubicBezTo>
                  <a:cubicBezTo>
                    <a:pt x="3895" y="12340"/>
                    <a:pt x="3895" y="13085"/>
                    <a:pt x="4249" y="13830"/>
                  </a:cubicBezTo>
                  <a:cubicBezTo>
                    <a:pt x="4249" y="14575"/>
                    <a:pt x="3187" y="14575"/>
                    <a:pt x="2125" y="14575"/>
                  </a:cubicBezTo>
                  <a:cubicBezTo>
                    <a:pt x="1062" y="14575"/>
                    <a:pt x="1770" y="16312"/>
                    <a:pt x="2125" y="16561"/>
                  </a:cubicBezTo>
                  <a:cubicBezTo>
                    <a:pt x="2833" y="17057"/>
                    <a:pt x="2833" y="18050"/>
                    <a:pt x="1770" y="17802"/>
                  </a:cubicBezTo>
                  <a:cubicBezTo>
                    <a:pt x="1062" y="17306"/>
                    <a:pt x="1062" y="17306"/>
                    <a:pt x="0" y="18050"/>
                  </a:cubicBezTo>
                  <a:cubicBezTo>
                    <a:pt x="1770" y="19292"/>
                    <a:pt x="1770" y="19292"/>
                    <a:pt x="2125" y="20037"/>
                  </a:cubicBezTo>
                  <a:cubicBezTo>
                    <a:pt x="2125" y="20533"/>
                    <a:pt x="2833" y="20781"/>
                    <a:pt x="2833" y="20781"/>
                  </a:cubicBezTo>
                  <a:cubicBezTo>
                    <a:pt x="3187" y="20037"/>
                    <a:pt x="4249" y="19788"/>
                    <a:pt x="4957" y="19788"/>
                  </a:cubicBezTo>
                  <a:cubicBezTo>
                    <a:pt x="4957" y="19292"/>
                    <a:pt x="5311" y="19788"/>
                    <a:pt x="6020" y="20037"/>
                  </a:cubicBezTo>
                  <a:cubicBezTo>
                    <a:pt x="7082" y="21278"/>
                    <a:pt x="8144" y="18795"/>
                    <a:pt x="9207" y="19292"/>
                  </a:cubicBezTo>
                  <a:cubicBezTo>
                    <a:pt x="10269" y="19788"/>
                    <a:pt x="8852" y="20533"/>
                    <a:pt x="9915" y="20533"/>
                  </a:cubicBezTo>
                  <a:cubicBezTo>
                    <a:pt x="11331" y="20781"/>
                    <a:pt x="12393" y="18547"/>
                    <a:pt x="13102" y="18547"/>
                  </a:cubicBezTo>
                  <a:cubicBezTo>
                    <a:pt x="14164" y="18547"/>
                    <a:pt x="15226" y="17057"/>
                    <a:pt x="14518" y="16312"/>
                  </a:cubicBezTo>
                  <a:cubicBezTo>
                    <a:pt x="13456" y="14575"/>
                    <a:pt x="16289" y="11595"/>
                    <a:pt x="17705" y="11347"/>
                  </a:cubicBezTo>
                  <a:cubicBezTo>
                    <a:pt x="19475" y="10354"/>
                    <a:pt x="18413" y="9609"/>
                    <a:pt x="19475" y="8119"/>
                  </a:cubicBezTo>
                  <a:cubicBezTo>
                    <a:pt x="20184" y="7126"/>
                    <a:pt x="19121" y="7375"/>
                    <a:pt x="19475" y="5388"/>
                  </a:cubicBezTo>
                  <a:cubicBezTo>
                    <a:pt x="20184" y="3650"/>
                    <a:pt x="19121" y="3899"/>
                    <a:pt x="20184" y="2409"/>
                  </a:cubicBezTo>
                  <a:cubicBezTo>
                    <a:pt x="21600" y="1168"/>
                    <a:pt x="21600" y="919"/>
                    <a:pt x="21600" y="423"/>
                  </a:cubicBezTo>
                  <a:cubicBezTo>
                    <a:pt x="20538" y="-322"/>
                    <a:pt x="20184" y="919"/>
                    <a:pt x="19121" y="175"/>
                  </a:cubicBezTo>
                  <a:cubicBezTo>
                    <a:pt x="17705" y="-322"/>
                    <a:pt x="17705" y="423"/>
                    <a:pt x="16289" y="175"/>
                  </a:cubicBezTo>
                  <a:cubicBezTo>
                    <a:pt x="14518" y="175"/>
                    <a:pt x="15580" y="1912"/>
                    <a:pt x="14518" y="3650"/>
                  </a:cubicBezTo>
                  <a:cubicBezTo>
                    <a:pt x="14164" y="3899"/>
                    <a:pt x="14518" y="4644"/>
                    <a:pt x="14164" y="4644"/>
                  </a:cubicBezTo>
                  <a:cubicBezTo>
                    <a:pt x="14164" y="5140"/>
                    <a:pt x="13456" y="4395"/>
                    <a:pt x="12393" y="3899"/>
                  </a:cubicBezTo>
                  <a:cubicBezTo>
                    <a:pt x="11331" y="3899"/>
                    <a:pt x="10269" y="3650"/>
                    <a:pt x="10269" y="3650"/>
                  </a:cubicBezTo>
                  <a:cubicBezTo>
                    <a:pt x="6374" y="3650"/>
                    <a:pt x="6374" y="3650"/>
                    <a:pt x="6374" y="3650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2" name="Freeform 118"/>
            <p:cNvSpPr/>
            <p:nvPr/>
          </p:nvSpPr>
          <p:spPr>
            <a:xfrm>
              <a:off x="9581448" y="6780482"/>
              <a:ext cx="324040" cy="4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extrusionOk="0">
                  <a:moveTo>
                    <a:pt x="9563" y="354"/>
                  </a:moveTo>
                  <a:cubicBezTo>
                    <a:pt x="10013" y="0"/>
                    <a:pt x="10013" y="0"/>
                    <a:pt x="13613" y="0"/>
                  </a:cubicBezTo>
                  <a:cubicBezTo>
                    <a:pt x="17663" y="0"/>
                    <a:pt x="16313" y="0"/>
                    <a:pt x="17213" y="354"/>
                  </a:cubicBezTo>
                  <a:cubicBezTo>
                    <a:pt x="17213" y="1416"/>
                    <a:pt x="15413" y="1416"/>
                    <a:pt x="16313" y="3187"/>
                  </a:cubicBezTo>
                  <a:cubicBezTo>
                    <a:pt x="17213" y="4249"/>
                    <a:pt x="18563" y="3187"/>
                    <a:pt x="19013" y="3187"/>
                  </a:cubicBezTo>
                  <a:cubicBezTo>
                    <a:pt x="20363" y="3187"/>
                    <a:pt x="21263" y="4249"/>
                    <a:pt x="20363" y="5311"/>
                  </a:cubicBezTo>
                  <a:cubicBezTo>
                    <a:pt x="19913" y="7082"/>
                    <a:pt x="19913" y="4957"/>
                    <a:pt x="19013" y="8144"/>
                  </a:cubicBezTo>
                  <a:cubicBezTo>
                    <a:pt x="18563" y="9915"/>
                    <a:pt x="21263" y="9207"/>
                    <a:pt x="21263" y="10269"/>
                  </a:cubicBezTo>
                  <a:cubicBezTo>
                    <a:pt x="20363" y="11685"/>
                    <a:pt x="21263" y="13810"/>
                    <a:pt x="20363" y="14872"/>
                  </a:cubicBezTo>
                  <a:cubicBezTo>
                    <a:pt x="19913" y="15934"/>
                    <a:pt x="21263" y="16643"/>
                    <a:pt x="19913" y="16643"/>
                  </a:cubicBezTo>
                  <a:cubicBezTo>
                    <a:pt x="18563" y="16997"/>
                    <a:pt x="19013" y="14872"/>
                    <a:pt x="18563" y="15934"/>
                  </a:cubicBezTo>
                  <a:cubicBezTo>
                    <a:pt x="17213" y="16997"/>
                    <a:pt x="16313" y="16997"/>
                    <a:pt x="14963" y="14872"/>
                  </a:cubicBezTo>
                  <a:cubicBezTo>
                    <a:pt x="13613" y="13102"/>
                    <a:pt x="13613" y="14164"/>
                    <a:pt x="14063" y="15580"/>
                  </a:cubicBezTo>
                  <a:cubicBezTo>
                    <a:pt x="14063" y="16643"/>
                    <a:pt x="12713" y="16643"/>
                    <a:pt x="11363" y="16643"/>
                  </a:cubicBezTo>
                  <a:cubicBezTo>
                    <a:pt x="10013" y="16643"/>
                    <a:pt x="10913" y="18767"/>
                    <a:pt x="11363" y="19121"/>
                  </a:cubicBezTo>
                  <a:cubicBezTo>
                    <a:pt x="12263" y="19830"/>
                    <a:pt x="12263" y="21600"/>
                    <a:pt x="10913" y="20892"/>
                  </a:cubicBezTo>
                  <a:cubicBezTo>
                    <a:pt x="10013" y="20538"/>
                    <a:pt x="10013" y="20538"/>
                    <a:pt x="8663" y="21600"/>
                  </a:cubicBezTo>
                  <a:cubicBezTo>
                    <a:pt x="6863" y="19830"/>
                    <a:pt x="9563" y="20892"/>
                    <a:pt x="5063" y="17705"/>
                  </a:cubicBezTo>
                  <a:cubicBezTo>
                    <a:pt x="3713" y="16643"/>
                    <a:pt x="3263" y="15934"/>
                    <a:pt x="2363" y="15580"/>
                  </a:cubicBezTo>
                  <a:cubicBezTo>
                    <a:pt x="1913" y="14164"/>
                    <a:pt x="1913" y="13810"/>
                    <a:pt x="1013" y="12039"/>
                  </a:cubicBezTo>
                  <a:cubicBezTo>
                    <a:pt x="-337" y="10269"/>
                    <a:pt x="-337" y="9207"/>
                    <a:pt x="1013" y="10269"/>
                  </a:cubicBezTo>
                  <a:cubicBezTo>
                    <a:pt x="1913" y="10977"/>
                    <a:pt x="2363" y="9207"/>
                    <a:pt x="2363" y="8144"/>
                  </a:cubicBezTo>
                  <a:cubicBezTo>
                    <a:pt x="2363" y="6374"/>
                    <a:pt x="2363" y="6374"/>
                    <a:pt x="3263" y="7790"/>
                  </a:cubicBezTo>
                  <a:cubicBezTo>
                    <a:pt x="3713" y="8144"/>
                    <a:pt x="5963" y="7790"/>
                    <a:pt x="4613" y="7082"/>
                  </a:cubicBezTo>
                  <a:cubicBezTo>
                    <a:pt x="3263" y="7082"/>
                    <a:pt x="2363" y="6374"/>
                    <a:pt x="2363" y="6020"/>
                  </a:cubicBezTo>
                  <a:cubicBezTo>
                    <a:pt x="3263" y="5311"/>
                    <a:pt x="3263" y="6020"/>
                    <a:pt x="3263" y="6020"/>
                  </a:cubicBezTo>
                  <a:cubicBezTo>
                    <a:pt x="3713" y="5311"/>
                    <a:pt x="3263" y="4957"/>
                    <a:pt x="3263" y="4249"/>
                  </a:cubicBezTo>
                  <a:cubicBezTo>
                    <a:pt x="6863" y="4249"/>
                    <a:pt x="7313" y="4957"/>
                    <a:pt x="9563" y="4249"/>
                  </a:cubicBezTo>
                  <a:cubicBezTo>
                    <a:pt x="9563" y="354"/>
                    <a:pt x="9563" y="354"/>
                    <a:pt x="9563" y="354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3" name="Freeform 119"/>
            <p:cNvSpPr/>
            <p:nvPr/>
          </p:nvSpPr>
          <p:spPr>
            <a:xfrm>
              <a:off x="9618771" y="6780482"/>
              <a:ext cx="109731" cy="9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3" extrusionOk="0">
                  <a:moveTo>
                    <a:pt x="4050" y="0"/>
                  </a:moveTo>
                  <a:cubicBezTo>
                    <a:pt x="8100" y="4629"/>
                    <a:pt x="10800" y="1543"/>
                    <a:pt x="21600" y="1543"/>
                  </a:cubicBezTo>
                  <a:cubicBezTo>
                    <a:pt x="21600" y="20057"/>
                    <a:pt x="21600" y="20057"/>
                    <a:pt x="21600" y="20057"/>
                  </a:cubicBezTo>
                  <a:cubicBezTo>
                    <a:pt x="14850" y="21600"/>
                    <a:pt x="12150" y="20057"/>
                    <a:pt x="2700" y="20057"/>
                  </a:cubicBezTo>
                  <a:cubicBezTo>
                    <a:pt x="4050" y="16971"/>
                    <a:pt x="0" y="21600"/>
                    <a:pt x="0" y="16971"/>
                  </a:cubicBezTo>
                  <a:cubicBezTo>
                    <a:pt x="0" y="12343"/>
                    <a:pt x="6750" y="12343"/>
                    <a:pt x="405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4" name="Freeform 120"/>
            <p:cNvSpPr/>
            <p:nvPr/>
          </p:nvSpPr>
          <p:spPr>
            <a:xfrm>
              <a:off x="9567514" y="6688844"/>
              <a:ext cx="27980" cy="3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12" h="19418" extrusionOk="0">
                  <a:moveTo>
                    <a:pt x="4800" y="19418"/>
                  </a:moveTo>
                  <a:cubicBezTo>
                    <a:pt x="-6000" y="15818"/>
                    <a:pt x="4800" y="8618"/>
                    <a:pt x="4800" y="5018"/>
                  </a:cubicBezTo>
                  <a:cubicBezTo>
                    <a:pt x="12000" y="-2182"/>
                    <a:pt x="15600" y="-2182"/>
                    <a:pt x="12000" y="8618"/>
                  </a:cubicBezTo>
                  <a:cubicBezTo>
                    <a:pt x="4800" y="19418"/>
                    <a:pt x="4800" y="19418"/>
                    <a:pt x="4800" y="1941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5" name="Freeform 121"/>
            <p:cNvSpPr/>
            <p:nvPr/>
          </p:nvSpPr>
          <p:spPr>
            <a:xfrm>
              <a:off x="9456118" y="6909844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714" h="21600" extrusionOk="0">
                  <a:moveTo>
                    <a:pt x="8017" y="0"/>
                  </a:moveTo>
                  <a:cubicBezTo>
                    <a:pt x="16657" y="5400"/>
                    <a:pt x="8017" y="21600"/>
                    <a:pt x="3697" y="21600"/>
                  </a:cubicBezTo>
                  <a:cubicBezTo>
                    <a:pt x="-4943" y="16200"/>
                    <a:pt x="3697" y="0"/>
                    <a:pt x="8017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6" name="Freeform 122"/>
            <p:cNvSpPr/>
            <p:nvPr/>
          </p:nvSpPr>
          <p:spPr>
            <a:xfrm>
              <a:off x="10689600" y="6999934"/>
              <a:ext cx="104342" cy="12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92" h="21143" extrusionOk="0">
                  <a:moveTo>
                    <a:pt x="192" y="20463"/>
                  </a:moveTo>
                  <a:cubicBezTo>
                    <a:pt x="2592" y="17053"/>
                    <a:pt x="3792" y="18189"/>
                    <a:pt x="3792" y="20463"/>
                  </a:cubicBezTo>
                  <a:cubicBezTo>
                    <a:pt x="3792" y="21600"/>
                    <a:pt x="9792" y="21600"/>
                    <a:pt x="9792" y="18189"/>
                  </a:cubicBezTo>
                  <a:cubicBezTo>
                    <a:pt x="9792" y="14779"/>
                    <a:pt x="10992" y="14779"/>
                    <a:pt x="10992" y="17053"/>
                  </a:cubicBezTo>
                  <a:cubicBezTo>
                    <a:pt x="10992" y="17053"/>
                    <a:pt x="13392" y="14779"/>
                    <a:pt x="16992" y="17053"/>
                  </a:cubicBezTo>
                  <a:cubicBezTo>
                    <a:pt x="18192" y="17053"/>
                    <a:pt x="18192" y="14779"/>
                    <a:pt x="18192" y="9095"/>
                  </a:cubicBezTo>
                  <a:cubicBezTo>
                    <a:pt x="16992" y="2274"/>
                    <a:pt x="14592" y="3411"/>
                    <a:pt x="14592" y="0"/>
                  </a:cubicBezTo>
                  <a:cubicBezTo>
                    <a:pt x="13392" y="2274"/>
                    <a:pt x="13392" y="3411"/>
                    <a:pt x="10992" y="5684"/>
                  </a:cubicBezTo>
                  <a:cubicBezTo>
                    <a:pt x="7392" y="5684"/>
                    <a:pt x="10992" y="2274"/>
                    <a:pt x="7392" y="3411"/>
                  </a:cubicBezTo>
                  <a:cubicBezTo>
                    <a:pt x="-3408" y="11368"/>
                    <a:pt x="6192" y="11368"/>
                    <a:pt x="2592" y="14779"/>
                  </a:cubicBezTo>
                  <a:cubicBezTo>
                    <a:pt x="-1008" y="17053"/>
                    <a:pt x="192" y="17053"/>
                    <a:pt x="192" y="20463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7" name="Freeform 123"/>
            <p:cNvSpPr/>
            <p:nvPr/>
          </p:nvSpPr>
          <p:spPr>
            <a:xfrm>
              <a:off x="10691291" y="7092619"/>
              <a:ext cx="105971" cy="14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3" h="21005" extrusionOk="0">
                  <a:moveTo>
                    <a:pt x="15916" y="1369"/>
                  </a:moveTo>
                  <a:cubicBezTo>
                    <a:pt x="15916" y="2350"/>
                    <a:pt x="13642" y="2350"/>
                    <a:pt x="13642" y="4314"/>
                  </a:cubicBezTo>
                  <a:cubicBezTo>
                    <a:pt x="13642" y="5296"/>
                    <a:pt x="21600" y="5296"/>
                    <a:pt x="15916" y="10205"/>
                  </a:cubicBezTo>
                  <a:cubicBezTo>
                    <a:pt x="10232" y="15114"/>
                    <a:pt x="12505" y="19041"/>
                    <a:pt x="5684" y="21005"/>
                  </a:cubicBezTo>
                  <a:cubicBezTo>
                    <a:pt x="5684" y="16096"/>
                    <a:pt x="2274" y="16096"/>
                    <a:pt x="2274" y="12169"/>
                  </a:cubicBezTo>
                  <a:cubicBezTo>
                    <a:pt x="3411" y="7260"/>
                    <a:pt x="2274" y="7260"/>
                    <a:pt x="0" y="4314"/>
                  </a:cubicBezTo>
                  <a:cubicBezTo>
                    <a:pt x="2274" y="1369"/>
                    <a:pt x="3411" y="2350"/>
                    <a:pt x="3411" y="4314"/>
                  </a:cubicBezTo>
                  <a:cubicBezTo>
                    <a:pt x="3411" y="5296"/>
                    <a:pt x="9095" y="5296"/>
                    <a:pt x="9095" y="2350"/>
                  </a:cubicBezTo>
                  <a:cubicBezTo>
                    <a:pt x="9095" y="-595"/>
                    <a:pt x="10232" y="-595"/>
                    <a:pt x="10232" y="1369"/>
                  </a:cubicBezTo>
                  <a:cubicBezTo>
                    <a:pt x="10232" y="1369"/>
                    <a:pt x="12505" y="-595"/>
                    <a:pt x="15916" y="136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8" name="Freeform 124"/>
            <p:cNvSpPr/>
            <p:nvPr/>
          </p:nvSpPr>
          <p:spPr>
            <a:xfrm>
              <a:off x="8819970" y="5914798"/>
              <a:ext cx="433489" cy="390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0739" extrusionOk="0">
                  <a:moveTo>
                    <a:pt x="7833" y="20739"/>
                  </a:moveTo>
                  <a:cubicBezTo>
                    <a:pt x="7496" y="19274"/>
                    <a:pt x="7496" y="17810"/>
                    <a:pt x="7496" y="17078"/>
                  </a:cubicBezTo>
                  <a:cubicBezTo>
                    <a:pt x="7496" y="17078"/>
                    <a:pt x="6483" y="14881"/>
                    <a:pt x="7496" y="14881"/>
                  </a:cubicBezTo>
                  <a:cubicBezTo>
                    <a:pt x="8508" y="14881"/>
                    <a:pt x="11883" y="14881"/>
                    <a:pt x="12558" y="14881"/>
                  </a:cubicBezTo>
                  <a:cubicBezTo>
                    <a:pt x="12896" y="14881"/>
                    <a:pt x="12896" y="15613"/>
                    <a:pt x="13570" y="14881"/>
                  </a:cubicBezTo>
                  <a:cubicBezTo>
                    <a:pt x="13908" y="14881"/>
                    <a:pt x="13908" y="14515"/>
                    <a:pt x="14583" y="14515"/>
                  </a:cubicBezTo>
                  <a:cubicBezTo>
                    <a:pt x="16270" y="14881"/>
                    <a:pt x="16270" y="15613"/>
                    <a:pt x="16270" y="15613"/>
                  </a:cubicBezTo>
                  <a:cubicBezTo>
                    <a:pt x="16608" y="15613"/>
                    <a:pt x="17283" y="14881"/>
                    <a:pt x="17283" y="14881"/>
                  </a:cubicBezTo>
                  <a:cubicBezTo>
                    <a:pt x="19308" y="12685"/>
                    <a:pt x="19645" y="14881"/>
                    <a:pt x="21333" y="11952"/>
                  </a:cubicBezTo>
                  <a:cubicBezTo>
                    <a:pt x="20658" y="10854"/>
                    <a:pt x="20320" y="10488"/>
                    <a:pt x="20658" y="10488"/>
                  </a:cubicBezTo>
                  <a:cubicBezTo>
                    <a:pt x="21333" y="9756"/>
                    <a:pt x="20320" y="7925"/>
                    <a:pt x="19645" y="9390"/>
                  </a:cubicBezTo>
                  <a:cubicBezTo>
                    <a:pt x="19308" y="9756"/>
                    <a:pt x="18295" y="7925"/>
                    <a:pt x="17621" y="7559"/>
                  </a:cubicBezTo>
                  <a:cubicBezTo>
                    <a:pt x="17283" y="7559"/>
                    <a:pt x="17283" y="6461"/>
                    <a:pt x="17621" y="6461"/>
                  </a:cubicBezTo>
                  <a:cubicBezTo>
                    <a:pt x="18295" y="6827"/>
                    <a:pt x="18295" y="6461"/>
                    <a:pt x="17283" y="5729"/>
                  </a:cubicBezTo>
                  <a:cubicBezTo>
                    <a:pt x="16608" y="4630"/>
                    <a:pt x="16270" y="5729"/>
                    <a:pt x="16270" y="4264"/>
                  </a:cubicBezTo>
                  <a:cubicBezTo>
                    <a:pt x="15595" y="1702"/>
                    <a:pt x="14920" y="2800"/>
                    <a:pt x="15595" y="603"/>
                  </a:cubicBezTo>
                  <a:cubicBezTo>
                    <a:pt x="14920" y="603"/>
                    <a:pt x="14920" y="603"/>
                    <a:pt x="14583" y="603"/>
                  </a:cubicBezTo>
                  <a:cubicBezTo>
                    <a:pt x="13908" y="237"/>
                    <a:pt x="13908" y="603"/>
                    <a:pt x="13570" y="237"/>
                  </a:cubicBezTo>
                  <a:cubicBezTo>
                    <a:pt x="12558" y="-495"/>
                    <a:pt x="13570" y="603"/>
                    <a:pt x="10533" y="1702"/>
                  </a:cubicBezTo>
                  <a:cubicBezTo>
                    <a:pt x="8845" y="2434"/>
                    <a:pt x="9858" y="4264"/>
                    <a:pt x="8845" y="3532"/>
                  </a:cubicBezTo>
                  <a:cubicBezTo>
                    <a:pt x="7833" y="2800"/>
                    <a:pt x="7496" y="3532"/>
                    <a:pt x="7496" y="5363"/>
                  </a:cubicBezTo>
                  <a:cubicBezTo>
                    <a:pt x="7496" y="6461"/>
                    <a:pt x="5808" y="4630"/>
                    <a:pt x="5808" y="5729"/>
                  </a:cubicBezTo>
                  <a:cubicBezTo>
                    <a:pt x="5808" y="6461"/>
                    <a:pt x="5808" y="7559"/>
                    <a:pt x="4796" y="6827"/>
                  </a:cubicBezTo>
                  <a:cubicBezTo>
                    <a:pt x="3783" y="6827"/>
                    <a:pt x="4458" y="5729"/>
                    <a:pt x="3783" y="6461"/>
                  </a:cubicBezTo>
                  <a:cubicBezTo>
                    <a:pt x="3108" y="6827"/>
                    <a:pt x="3108" y="7559"/>
                    <a:pt x="3783" y="7925"/>
                  </a:cubicBezTo>
                  <a:cubicBezTo>
                    <a:pt x="4458" y="9390"/>
                    <a:pt x="2771" y="8658"/>
                    <a:pt x="2771" y="9390"/>
                  </a:cubicBezTo>
                  <a:cubicBezTo>
                    <a:pt x="3108" y="9756"/>
                    <a:pt x="3108" y="9756"/>
                    <a:pt x="2771" y="10854"/>
                  </a:cubicBezTo>
                  <a:cubicBezTo>
                    <a:pt x="2096" y="11952"/>
                    <a:pt x="71" y="11586"/>
                    <a:pt x="746" y="11952"/>
                  </a:cubicBezTo>
                  <a:cubicBezTo>
                    <a:pt x="746" y="12685"/>
                    <a:pt x="746" y="14515"/>
                    <a:pt x="71" y="14881"/>
                  </a:cubicBezTo>
                  <a:cubicBezTo>
                    <a:pt x="-267" y="14881"/>
                    <a:pt x="746" y="15613"/>
                    <a:pt x="71" y="17078"/>
                  </a:cubicBezTo>
                  <a:cubicBezTo>
                    <a:pt x="2096" y="17810"/>
                    <a:pt x="71" y="17810"/>
                    <a:pt x="2096" y="19274"/>
                  </a:cubicBezTo>
                  <a:cubicBezTo>
                    <a:pt x="4458" y="21105"/>
                    <a:pt x="2771" y="18908"/>
                    <a:pt x="4796" y="18908"/>
                  </a:cubicBezTo>
                  <a:cubicBezTo>
                    <a:pt x="6821" y="18908"/>
                    <a:pt x="6483" y="20739"/>
                    <a:pt x="7833" y="20739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9" name="Freeform 125"/>
            <p:cNvSpPr/>
            <p:nvPr/>
          </p:nvSpPr>
          <p:spPr>
            <a:xfrm>
              <a:off x="9159692" y="6098127"/>
              <a:ext cx="168299" cy="41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8" h="21019" extrusionOk="0">
                  <a:moveTo>
                    <a:pt x="9878" y="1858"/>
                  </a:moveTo>
                  <a:cubicBezTo>
                    <a:pt x="6021" y="4645"/>
                    <a:pt x="5249" y="2554"/>
                    <a:pt x="621" y="4645"/>
                  </a:cubicBezTo>
                  <a:cubicBezTo>
                    <a:pt x="-922" y="7084"/>
                    <a:pt x="621" y="7432"/>
                    <a:pt x="2935" y="8129"/>
                  </a:cubicBezTo>
                  <a:cubicBezTo>
                    <a:pt x="5249" y="8129"/>
                    <a:pt x="2935" y="10567"/>
                    <a:pt x="3707" y="10567"/>
                  </a:cubicBezTo>
                  <a:cubicBezTo>
                    <a:pt x="6021" y="11264"/>
                    <a:pt x="5249" y="17187"/>
                    <a:pt x="5249" y="18232"/>
                  </a:cubicBezTo>
                  <a:cubicBezTo>
                    <a:pt x="5249" y="18929"/>
                    <a:pt x="3707" y="18232"/>
                    <a:pt x="3707" y="18929"/>
                  </a:cubicBezTo>
                  <a:cubicBezTo>
                    <a:pt x="5249" y="19625"/>
                    <a:pt x="6021" y="20671"/>
                    <a:pt x="5249" y="21019"/>
                  </a:cubicBezTo>
                  <a:cubicBezTo>
                    <a:pt x="9107" y="21019"/>
                    <a:pt x="9878" y="21019"/>
                    <a:pt x="12192" y="21019"/>
                  </a:cubicBezTo>
                  <a:cubicBezTo>
                    <a:pt x="13735" y="17884"/>
                    <a:pt x="12192" y="16142"/>
                    <a:pt x="12192" y="13354"/>
                  </a:cubicBezTo>
                  <a:cubicBezTo>
                    <a:pt x="12192" y="10567"/>
                    <a:pt x="13735" y="12309"/>
                    <a:pt x="14507" y="10567"/>
                  </a:cubicBezTo>
                  <a:cubicBezTo>
                    <a:pt x="14507" y="9174"/>
                    <a:pt x="16049" y="9522"/>
                    <a:pt x="18364" y="7084"/>
                  </a:cubicBezTo>
                  <a:cubicBezTo>
                    <a:pt x="20678" y="4296"/>
                    <a:pt x="16049" y="4296"/>
                    <a:pt x="16821" y="2554"/>
                  </a:cubicBezTo>
                  <a:cubicBezTo>
                    <a:pt x="16049" y="1509"/>
                    <a:pt x="16049" y="1509"/>
                    <a:pt x="13735" y="464"/>
                  </a:cubicBezTo>
                  <a:cubicBezTo>
                    <a:pt x="11421" y="-581"/>
                    <a:pt x="12192" y="464"/>
                    <a:pt x="11421" y="464"/>
                  </a:cubicBezTo>
                  <a:cubicBezTo>
                    <a:pt x="9107" y="464"/>
                    <a:pt x="11421" y="813"/>
                    <a:pt x="9878" y="185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0" name="Freeform 126"/>
            <p:cNvSpPr/>
            <p:nvPr/>
          </p:nvSpPr>
          <p:spPr>
            <a:xfrm>
              <a:off x="8651509" y="6220691"/>
              <a:ext cx="328072" cy="4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0734" extrusionOk="0">
                  <a:moveTo>
                    <a:pt x="19946" y="4119"/>
                  </a:moveTo>
                  <a:cubicBezTo>
                    <a:pt x="19523" y="5116"/>
                    <a:pt x="21217" y="8771"/>
                    <a:pt x="19946" y="8771"/>
                  </a:cubicBezTo>
                  <a:cubicBezTo>
                    <a:pt x="19523" y="9436"/>
                    <a:pt x="18676" y="11429"/>
                    <a:pt x="18252" y="13423"/>
                  </a:cubicBezTo>
                  <a:cubicBezTo>
                    <a:pt x="17405" y="14088"/>
                    <a:pt x="18676" y="16082"/>
                    <a:pt x="18676" y="16414"/>
                  </a:cubicBezTo>
                  <a:cubicBezTo>
                    <a:pt x="19523" y="17079"/>
                    <a:pt x="19946" y="18740"/>
                    <a:pt x="19523" y="18076"/>
                  </a:cubicBezTo>
                  <a:cubicBezTo>
                    <a:pt x="19523" y="18076"/>
                    <a:pt x="19523" y="18076"/>
                    <a:pt x="18252" y="18076"/>
                  </a:cubicBezTo>
                  <a:cubicBezTo>
                    <a:pt x="17405" y="18076"/>
                    <a:pt x="18252" y="18740"/>
                    <a:pt x="16135" y="18076"/>
                  </a:cubicBezTo>
                  <a:cubicBezTo>
                    <a:pt x="14441" y="18076"/>
                    <a:pt x="15711" y="18076"/>
                    <a:pt x="14441" y="18076"/>
                  </a:cubicBezTo>
                  <a:cubicBezTo>
                    <a:pt x="12323" y="18740"/>
                    <a:pt x="12323" y="18076"/>
                    <a:pt x="8511" y="18740"/>
                  </a:cubicBezTo>
                  <a:cubicBezTo>
                    <a:pt x="4699" y="19737"/>
                    <a:pt x="4699" y="20734"/>
                    <a:pt x="3429" y="20734"/>
                  </a:cubicBezTo>
                  <a:cubicBezTo>
                    <a:pt x="3429" y="19072"/>
                    <a:pt x="3852" y="18076"/>
                    <a:pt x="3852" y="16414"/>
                  </a:cubicBezTo>
                  <a:cubicBezTo>
                    <a:pt x="3852" y="15417"/>
                    <a:pt x="2582" y="16082"/>
                    <a:pt x="2582" y="15085"/>
                  </a:cubicBezTo>
                  <a:cubicBezTo>
                    <a:pt x="2582" y="14088"/>
                    <a:pt x="-383" y="14420"/>
                    <a:pt x="41" y="13423"/>
                  </a:cubicBezTo>
                  <a:cubicBezTo>
                    <a:pt x="888" y="12426"/>
                    <a:pt x="1311" y="11762"/>
                    <a:pt x="41" y="9768"/>
                  </a:cubicBezTo>
                  <a:cubicBezTo>
                    <a:pt x="1311" y="10765"/>
                    <a:pt x="2158" y="9768"/>
                    <a:pt x="2158" y="8771"/>
                  </a:cubicBezTo>
                  <a:cubicBezTo>
                    <a:pt x="2158" y="7774"/>
                    <a:pt x="1311" y="8771"/>
                    <a:pt x="888" y="7774"/>
                  </a:cubicBezTo>
                  <a:cubicBezTo>
                    <a:pt x="888" y="7109"/>
                    <a:pt x="1311" y="7109"/>
                    <a:pt x="3429" y="7774"/>
                  </a:cubicBezTo>
                  <a:cubicBezTo>
                    <a:pt x="3429" y="6112"/>
                    <a:pt x="1311" y="6777"/>
                    <a:pt x="2582" y="5780"/>
                  </a:cubicBezTo>
                  <a:cubicBezTo>
                    <a:pt x="3429" y="4783"/>
                    <a:pt x="1311" y="4783"/>
                    <a:pt x="1311" y="3786"/>
                  </a:cubicBezTo>
                  <a:cubicBezTo>
                    <a:pt x="2158" y="2457"/>
                    <a:pt x="888" y="2457"/>
                    <a:pt x="2158" y="2125"/>
                  </a:cubicBezTo>
                  <a:cubicBezTo>
                    <a:pt x="4699" y="-534"/>
                    <a:pt x="3852" y="3122"/>
                    <a:pt x="5970" y="1460"/>
                  </a:cubicBezTo>
                  <a:cubicBezTo>
                    <a:pt x="7241" y="131"/>
                    <a:pt x="8088" y="-866"/>
                    <a:pt x="8088" y="1128"/>
                  </a:cubicBezTo>
                  <a:cubicBezTo>
                    <a:pt x="8088" y="2457"/>
                    <a:pt x="9358" y="1128"/>
                    <a:pt x="10629" y="1128"/>
                  </a:cubicBezTo>
                  <a:cubicBezTo>
                    <a:pt x="13170" y="1460"/>
                    <a:pt x="10629" y="1460"/>
                    <a:pt x="13170" y="3122"/>
                  </a:cubicBezTo>
                  <a:cubicBezTo>
                    <a:pt x="15711" y="4783"/>
                    <a:pt x="13593" y="2457"/>
                    <a:pt x="16135" y="2457"/>
                  </a:cubicBezTo>
                  <a:cubicBezTo>
                    <a:pt x="18676" y="2457"/>
                    <a:pt x="18252" y="4119"/>
                    <a:pt x="19946" y="4119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1" name="Freeform 127"/>
            <p:cNvSpPr/>
            <p:nvPr/>
          </p:nvSpPr>
          <p:spPr>
            <a:xfrm>
              <a:off x="8937555" y="6188636"/>
              <a:ext cx="249378" cy="44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320" extrusionOk="0">
                  <a:moveTo>
                    <a:pt x="14713" y="0"/>
                  </a:moveTo>
                  <a:cubicBezTo>
                    <a:pt x="14713" y="2991"/>
                    <a:pt x="17632" y="1994"/>
                    <a:pt x="16465" y="4652"/>
                  </a:cubicBezTo>
                  <a:cubicBezTo>
                    <a:pt x="15881" y="7311"/>
                    <a:pt x="18216" y="4652"/>
                    <a:pt x="17632" y="7311"/>
                  </a:cubicBezTo>
                  <a:cubicBezTo>
                    <a:pt x="16465" y="9305"/>
                    <a:pt x="19384" y="7643"/>
                    <a:pt x="17632" y="10966"/>
                  </a:cubicBezTo>
                  <a:cubicBezTo>
                    <a:pt x="16465" y="13957"/>
                    <a:pt x="18216" y="11298"/>
                    <a:pt x="18216" y="13292"/>
                  </a:cubicBezTo>
                  <a:cubicBezTo>
                    <a:pt x="17632" y="14954"/>
                    <a:pt x="19384" y="15618"/>
                    <a:pt x="21135" y="16615"/>
                  </a:cubicBezTo>
                  <a:cubicBezTo>
                    <a:pt x="19384" y="16948"/>
                    <a:pt x="21135" y="17612"/>
                    <a:pt x="18216" y="17612"/>
                  </a:cubicBezTo>
                  <a:cubicBezTo>
                    <a:pt x="12962" y="17945"/>
                    <a:pt x="13546" y="19606"/>
                    <a:pt x="10043" y="19606"/>
                  </a:cubicBezTo>
                  <a:cubicBezTo>
                    <a:pt x="7708" y="20271"/>
                    <a:pt x="6540" y="21600"/>
                    <a:pt x="4789" y="21268"/>
                  </a:cubicBezTo>
                  <a:cubicBezTo>
                    <a:pt x="4205" y="20271"/>
                    <a:pt x="1286" y="20271"/>
                    <a:pt x="119" y="20271"/>
                  </a:cubicBezTo>
                  <a:cubicBezTo>
                    <a:pt x="-465" y="20271"/>
                    <a:pt x="1286" y="20271"/>
                    <a:pt x="1870" y="19606"/>
                  </a:cubicBezTo>
                  <a:cubicBezTo>
                    <a:pt x="3038" y="20271"/>
                    <a:pt x="1870" y="18609"/>
                    <a:pt x="1286" y="17945"/>
                  </a:cubicBezTo>
                  <a:cubicBezTo>
                    <a:pt x="1286" y="17612"/>
                    <a:pt x="-465" y="15618"/>
                    <a:pt x="119" y="14954"/>
                  </a:cubicBezTo>
                  <a:cubicBezTo>
                    <a:pt x="1286" y="12960"/>
                    <a:pt x="1870" y="10966"/>
                    <a:pt x="3038" y="10302"/>
                  </a:cubicBezTo>
                  <a:cubicBezTo>
                    <a:pt x="4789" y="10302"/>
                    <a:pt x="1870" y="6646"/>
                    <a:pt x="3038" y="5649"/>
                  </a:cubicBezTo>
                  <a:cubicBezTo>
                    <a:pt x="1870" y="4652"/>
                    <a:pt x="1870" y="2991"/>
                    <a:pt x="1870" y="2658"/>
                  </a:cubicBezTo>
                  <a:cubicBezTo>
                    <a:pt x="1870" y="2658"/>
                    <a:pt x="119" y="665"/>
                    <a:pt x="1870" y="665"/>
                  </a:cubicBezTo>
                  <a:cubicBezTo>
                    <a:pt x="4205" y="665"/>
                    <a:pt x="10043" y="665"/>
                    <a:pt x="11211" y="665"/>
                  </a:cubicBezTo>
                  <a:cubicBezTo>
                    <a:pt x="11794" y="665"/>
                    <a:pt x="11794" y="997"/>
                    <a:pt x="12962" y="665"/>
                  </a:cubicBezTo>
                  <a:cubicBezTo>
                    <a:pt x="13546" y="665"/>
                    <a:pt x="13546" y="0"/>
                    <a:pt x="14713" y="0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2" name="Freeform 128"/>
            <p:cNvSpPr/>
            <p:nvPr/>
          </p:nvSpPr>
          <p:spPr>
            <a:xfrm>
              <a:off x="9109061" y="6182286"/>
              <a:ext cx="101889" cy="34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600" extrusionOk="0">
                  <a:moveTo>
                    <a:pt x="0" y="0"/>
                  </a:moveTo>
                  <a:cubicBezTo>
                    <a:pt x="5760" y="864"/>
                    <a:pt x="5760" y="1296"/>
                    <a:pt x="5760" y="1296"/>
                  </a:cubicBezTo>
                  <a:cubicBezTo>
                    <a:pt x="8640" y="1296"/>
                    <a:pt x="11520" y="864"/>
                    <a:pt x="11520" y="864"/>
                  </a:cubicBezTo>
                  <a:cubicBezTo>
                    <a:pt x="8640" y="3456"/>
                    <a:pt x="11520" y="3888"/>
                    <a:pt x="15840" y="4752"/>
                  </a:cubicBezTo>
                  <a:cubicBezTo>
                    <a:pt x="20160" y="4752"/>
                    <a:pt x="15840" y="8208"/>
                    <a:pt x="17280" y="8208"/>
                  </a:cubicBezTo>
                  <a:cubicBezTo>
                    <a:pt x="21600" y="8640"/>
                    <a:pt x="20160" y="15984"/>
                    <a:pt x="20160" y="17280"/>
                  </a:cubicBezTo>
                  <a:cubicBezTo>
                    <a:pt x="20160" y="18144"/>
                    <a:pt x="17280" y="17280"/>
                    <a:pt x="17280" y="18144"/>
                  </a:cubicBezTo>
                  <a:cubicBezTo>
                    <a:pt x="20160" y="19008"/>
                    <a:pt x="21600" y="20304"/>
                    <a:pt x="20160" y="20736"/>
                  </a:cubicBezTo>
                  <a:cubicBezTo>
                    <a:pt x="17280" y="21600"/>
                    <a:pt x="15840" y="21600"/>
                    <a:pt x="15840" y="21600"/>
                  </a:cubicBezTo>
                  <a:cubicBezTo>
                    <a:pt x="11520" y="20304"/>
                    <a:pt x="5760" y="19440"/>
                    <a:pt x="8640" y="17280"/>
                  </a:cubicBezTo>
                  <a:cubicBezTo>
                    <a:pt x="8640" y="14688"/>
                    <a:pt x="4320" y="18144"/>
                    <a:pt x="5760" y="14256"/>
                  </a:cubicBezTo>
                  <a:cubicBezTo>
                    <a:pt x="11520" y="9936"/>
                    <a:pt x="4320" y="12096"/>
                    <a:pt x="5760" y="9504"/>
                  </a:cubicBezTo>
                  <a:cubicBezTo>
                    <a:pt x="8640" y="6048"/>
                    <a:pt x="1440" y="9504"/>
                    <a:pt x="4320" y="6048"/>
                  </a:cubicBezTo>
                  <a:cubicBezTo>
                    <a:pt x="5760" y="2592"/>
                    <a:pt x="0" y="3888"/>
                    <a:pt x="0" y="0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3" name="Freeform 129"/>
            <p:cNvSpPr/>
            <p:nvPr/>
          </p:nvSpPr>
          <p:spPr>
            <a:xfrm>
              <a:off x="8403935" y="4456496"/>
              <a:ext cx="661096" cy="59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391" extrusionOk="0">
                  <a:moveTo>
                    <a:pt x="7714" y="21391"/>
                  </a:moveTo>
                  <a:cubicBezTo>
                    <a:pt x="0" y="21391"/>
                    <a:pt x="0" y="21391"/>
                    <a:pt x="0" y="21391"/>
                  </a:cubicBezTo>
                  <a:cubicBezTo>
                    <a:pt x="441" y="19653"/>
                    <a:pt x="2204" y="20894"/>
                    <a:pt x="3527" y="19405"/>
                  </a:cubicBezTo>
                  <a:cubicBezTo>
                    <a:pt x="4408" y="17419"/>
                    <a:pt x="4408" y="19405"/>
                    <a:pt x="5731" y="15929"/>
                  </a:cubicBezTo>
                  <a:cubicBezTo>
                    <a:pt x="6392" y="14439"/>
                    <a:pt x="5069" y="12453"/>
                    <a:pt x="6392" y="10467"/>
                  </a:cubicBezTo>
                  <a:cubicBezTo>
                    <a:pt x="7494" y="8977"/>
                    <a:pt x="6171" y="9225"/>
                    <a:pt x="7053" y="8232"/>
                  </a:cubicBezTo>
                  <a:cubicBezTo>
                    <a:pt x="8155" y="6991"/>
                    <a:pt x="7053" y="6991"/>
                    <a:pt x="9918" y="5750"/>
                  </a:cubicBezTo>
                  <a:cubicBezTo>
                    <a:pt x="12563" y="4757"/>
                    <a:pt x="11902" y="536"/>
                    <a:pt x="13224" y="39"/>
                  </a:cubicBezTo>
                  <a:cubicBezTo>
                    <a:pt x="14106" y="-209"/>
                    <a:pt x="13224" y="784"/>
                    <a:pt x="14547" y="1529"/>
                  </a:cubicBezTo>
                  <a:cubicBezTo>
                    <a:pt x="15869" y="2274"/>
                    <a:pt x="16090" y="1281"/>
                    <a:pt x="16751" y="1529"/>
                  </a:cubicBezTo>
                  <a:cubicBezTo>
                    <a:pt x="17633" y="2025"/>
                    <a:pt x="17853" y="536"/>
                    <a:pt x="17853" y="1281"/>
                  </a:cubicBezTo>
                  <a:cubicBezTo>
                    <a:pt x="17853" y="2274"/>
                    <a:pt x="18955" y="2025"/>
                    <a:pt x="19176" y="2025"/>
                  </a:cubicBezTo>
                  <a:cubicBezTo>
                    <a:pt x="20498" y="2770"/>
                    <a:pt x="19616" y="7736"/>
                    <a:pt x="20939" y="8481"/>
                  </a:cubicBezTo>
                  <a:cubicBezTo>
                    <a:pt x="21600" y="8977"/>
                    <a:pt x="20939" y="8977"/>
                    <a:pt x="20939" y="9722"/>
                  </a:cubicBezTo>
                  <a:cubicBezTo>
                    <a:pt x="20939" y="10467"/>
                    <a:pt x="18514" y="9225"/>
                    <a:pt x="17853" y="10467"/>
                  </a:cubicBezTo>
                  <a:cubicBezTo>
                    <a:pt x="17192" y="11212"/>
                    <a:pt x="15869" y="10467"/>
                    <a:pt x="16090" y="11708"/>
                  </a:cubicBezTo>
                  <a:cubicBezTo>
                    <a:pt x="16751" y="12701"/>
                    <a:pt x="17192" y="12701"/>
                    <a:pt x="15869" y="13446"/>
                  </a:cubicBezTo>
                  <a:cubicBezTo>
                    <a:pt x="14547" y="13943"/>
                    <a:pt x="14547" y="13943"/>
                    <a:pt x="13886" y="15184"/>
                  </a:cubicBezTo>
                  <a:cubicBezTo>
                    <a:pt x="13886" y="15432"/>
                    <a:pt x="9918" y="16674"/>
                    <a:pt x="9478" y="17419"/>
                  </a:cubicBezTo>
                  <a:cubicBezTo>
                    <a:pt x="7714" y="18660"/>
                    <a:pt x="7714" y="18660"/>
                    <a:pt x="7714" y="18660"/>
                  </a:cubicBezTo>
                  <a:cubicBezTo>
                    <a:pt x="7714" y="21391"/>
                    <a:pt x="7714" y="21391"/>
                    <a:pt x="7714" y="21391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4" name="Freeform 130"/>
            <p:cNvSpPr/>
            <p:nvPr/>
          </p:nvSpPr>
          <p:spPr>
            <a:xfrm>
              <a:off x="8181557" y="5042533"/>
              <a:ext cx="463806" cy="4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extrusionOk="0">
                  <a:moveTo>
                    <a:pt x="21441" y="1217"/>
                  </a:moveTo>
                  <a:cubicBezTo>
                    <a:pt x="21441" y="5476"/>
                    <a:pt x="21441" y="5476"/>
                    <a:pt x="21441" y="5476"/>
                  </a:cubicBezTo>
                  <a:cubicBezTo>
                    <a:pt x="13182" y="5476"/>
                    <a:pt x="13182" y="5476"/>
                    <a:pt x="13182" y="5476"/>
                  </a:cubicBezTo>
                  <a:cubicBezTo>
                    <a:pt x="13182" y="13082"/>
                    <a:pt x="13182" y="13082"/>
                    <a:pt x="13182" y="13082"/>
                  </a:cubicBezTo>
                  <a:cubicBezTo>
                    <a:pt x="10323" y="14603"/>
                    <a:pt x="9688" y="13994"/>
                    <a:pt x="10641" y="19775"/>
                  </a:cubicBezTo>
                  <a:cubicBezTo>
                    <a:pt x="10641" y="19775"/>
                    <a:pt x="1429" y="19775"/>
                    <a:pt x="794" y="19775"/>
                  </a:cubicBezTo>
                  <a:cubicBezTo>
                    <a:pt x="476" y="19775"/>
                    <a:pt x="-159" y="20687"/>
                    <a:pt x="476" y="21600"/>
                  </a:cubicBezTo>
                  <a:cubicBezTo>
                    <a:pt x="-159" y="21600"/>
                    <a:pt x="-159" y="20687"/>
                    <a:pt x="476" y="18254"/>
                  </a:cubicBezTo>
                  <a:cubicBezTo>
                    <a:pt x="794" y="16428"/>
                    <a:pt x="2065" y="17341"/>
                    <a:pt x="2382" y="15515"/>
                  </a:cubicBezTo>
                  <a:cubicBezTo>
                    <a:pt x="2382" y="13690"/>
                    <a:pt x="3970" y="12777"/>
                    <a:pt x="3335" y="12777"/>
                  </a:cubicBezTo>
                  <a:cubicBezTo>
                    <a:pt x="3017" y="12777"/>
                    <a:pt x="2382" y="12777"/>
                    <a:pt x="3970" y="11256"/>
                  </a:cubicBezTo>
                  <a:cubicBezTo>
                    <a:pt x="5241" y="9735"/>
                    <a:pt x="5876" y="10344"/>
                    <a:pt x="5876" y="7910"/>
                  </a:cubicBezTo>
                  <a:cubicBezTo>
                    <a:pt x="6194" y="5476"/>
                    <a:pt x="6194" y="6997"/>
                    <a:pt x="6829" y="5476"/>
                  </a:cubicBezTo>
                  <a:cubicBezTo>
                    <a:pt x="7147" y="2738"/>
                    <a:pt x="8100" y="5476"/>
                    <a:pt x="10323" y="0"/>
                  </a:cubicBezTo>
                  <a:cubicBezTo>
                    <a:pt x="21441" y="0"/>
                    <a:pt x="21441" y="0"/>
                    <a:pt x="21441" y="0"/>
                  </a:cubicBezTo>
                  <a:cubicBezTo>
                    <a:pt x="21441" y="1217"/>
                    <a:pt x="21441" y="1217"/>
                    <a:pt x="21441" y="1217"/>
                  </a:cubicBezTo>
                  <a:close/>
                </a:path>
              </a:pathLst>
            </a:custGeom>
            <a:solidFill>
              <a:srgbClr val="76B72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5" name="Freeform 131"/>
            <p:cNvSpPr/>
            <p:nvPr/>
          </p:nvSpPr>
          <p:spPr>
            <a:xfrm>
              <a:off x="8246645" y="5007139"/>
              <a:ext cx="27981" cy="3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20" h="21600" extrusionOk="0">
                  <a:moveTo>
                    <a:pt x="5704" y="21600"/>
                  </a:moveTo>
                  <a:cubicBezTo>
                    <a:pt x="-5096" y="21600"/>
                    <a:pt x="2104" y="0"/>
                    <a:pt x="5704" y="0"/>
                  </a:cubicBezTo>
                  <a:cubicBezTo>
                    <a:pt x="16504" y="8640"/>
                    <a:pt x="12904" y="21600"/>
                    <a:pt x="5704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6" name="Freeform 132"/>
            <p:cNvSpPr/>
            <p:nvPr/>
          </p:nvSpPr>
          <p:spPr>
            <a:xfrm>
              <a:off x="8317949" y="4968202"/>
              <a:ext cx="43225" cy="4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84" h="20250" extrusionOk="0">
                  <a:moveTo>
                    <a:pt x="11474" y="16200"/>
                  </a:moveTo>
                  <a:cubicBezTo>
                    <a:pt x="-2026" y="21600"/>
                    <a:pt x="-2026" y="21600"/>
                    <a:pt x="3374" y="16200"/>
                  </a:cubicBezTo>
                  <a:cubicBezTo>
                    <a:pt x="11474" y="10800"/>
                    <a:pt x="11474" y="0"/>
                    <a:pt x="14174" y="0"/>
                  </a:cubicBezTo>
                  <a:cubicBezTo>
                    <a:pt x="19574" y="2700"/>
                    <a:pt x="14174" y="16200"/>
                    <a:pt x="11474" y="16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7" name="Freeform 133"/>
            <p:cNvSpPr/>
            <p:nvPr/>
          </p:nvSpPr>
          <p:spPr>
            <a:xfrm>
              <a:off x="8351741" y="4932581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800" extrusionOk="0">
                  <a:moveTo>
                    <a:pt x="0" y="12960"/>
                  </a:moveTo>
                  <a:cubicBezTo>
                    <a:pt x="0" y="0"/>
                    <a:pt x="14400" y="4320"/>
                    <a:pt x="21600" y="0"/>
                  </a:cubicBezTo>
                  <a:cubicBezTo>
                    <a:pt x="21600" y="0"/>
                    <a:pt x="21600" y="4320"/>
                    <a:pt x="14400" y="12960"/>
                  </a:cubicBezTo>
                  <a:cubicBezTo>
                    <a:pt x="14400" y="12960"/>
                    <a:pt x="0" y="21600"/>
                    <a:pt x="0" y="1296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8" name="Freeform 134"/>
            <p:cNvSpPr/>
            <p:nvPr/>
          </p:nvSpPr>
          <p:spPr>
            <a:xfrm>
              <a:off x="8185722" y="4975279"/>
              <a:ext cx="45502" cy="4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1" h="18511" extrusionOk="0">
                  <a:moveTo>
                    <a:pt x="5011" y="16200"/>
                  </a:moveTo>
                  <a:cubicBezTo>
                    <a:pt x="2311" y="8100"/>
                    <a:pt x="-3089" y="8100"/>
                    <a:pt x="2311" y="8100"/>
                  </a:cubicBezTo>
                  <a:cubicBezTo>
                    <a:pt x="10411" y="5400"/>
                    <a:pt x="18511" y="0"/>
                    <a:pt x="18511" y="0"/>
                  </a:cubicBezTo>
                  <a:cubicBezTo>
                    <a:pt x="18511" y="5400"/>
                    <a:pt x="13111" y="5400"/>
                    <a:pt x="13111" y="13500"/>
                  </a:cubicBezTo>
                  <a:cubicBezTo>
                    <a:pt x="10411" y="16200"/>
                    <a:pt x="5011" y="21600"/>
                    <a:pt x="5011" y="16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9" name="Freeform 135"/>
            <p:cNvSpPr/>
            <p:nvPr/>
          </p:nvSpPr>
          <p:spPr>
            <a:xfrm>
              <a:off x="8123234" y="4961148"/>
              <a:ext cx="27980" cy="2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3752" extrusionOk="0">
                  <a:moveTo>
                    <a:pt x="3200" y="2374"/>
                  </a:moveTo>
                  <a:cubicBezTo>
                    <a:pt x="3200" y="-4826"/>
                    <a:pt x="17600" y="5974"/>
                    <a:pt x="3200" y="13174"/>
                  </a:cubicBezTo>
                  <a:cubicBezTo>
                    <a:pt x="3200" y="16774"/>
                    <a:pt x="-4000" y="2374"/>
                    <a:pt x="3200" y="237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0" name="Freeform 136"/>
            <p:cNvSpPr/>
            <p:nvPr/>
          </p:nvSpPr>
          <p:spPr>
            <a:xfrm>
              <a:off x="8157571" y="5000230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61" h="21600" extrusionOk="0">
                  <a:moveTo>
                    <a:pt x="6161" y="0"/>
                  </a:moveTo>
                  <a:cubicBezTo>
                    <a:pt x="13361" y="0"/>
                    <a:pt x="13361" y="21600"/>
                    <a:pt x="13361" y="21600"/>
                  </a:cubicBezTo>
                  <a:cubicBezTo>
                    <a:pt x="6161" y="21600"/>
                    <a:pt x="-8239" y="0"/>
                    <a:pt x="6161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1" name="Freeform 137"/>
            <p:cNvSpPr/>
            <p:nvPr/>
          </p:nvSpPr>
          <p:spPr>
            <a:xfrm>
              <a:off x="8115093" y="5022854"/>
              <a:ext cx="27981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61" h="17225" extrusionOk="0">
                  <a:moveTo>
                    <a:pt x="6161" y="0"/>
                  </a:moveTo>
                  <a:cubicBezTo>
                    <a:pt x="13361" y="0"/>
                    <a:pt x="13361" y="0"/>
                    <a:pt x="13361" y="14400"/>
                  </a:cubicBezTo>
                  <a:cubicBezTo>
                    <a:pt x="6161" y="21600"/>
                    <a:pt x="-8239" y="14400"/>
                    <a:pt x="6161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2" name="Freeform 138"/>
            <p:cNvSpPr/>
            <p:nvPr/>
          </p:nvSpPr>
          <p:spPr>
            <a:xfrm>
              <a:off x="8493157" y="6359266"/>
              <a:ext cx="219463" cy="28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extrusionOk="0">
                  <a:moveTo>
                    <a:pt x="6075" y="0"/>
                  </a:moveTo>
                  <a:cubicBezTo>
                    <a:pt x="7425" y="0"/>
                    <a:pt x="11475" y="0"/>
                    <a:pt x="10800" y="1543"/>
                  </a:cubicBezTo>
                  <a:cubicBezTo>
                    <a:pt x="10800" y="2571"/>
                    <a:pt x="11475" y="3086"/>
                    <a:pt x="10800" y="5143"/>
                  </a:cubicBezTo>
                  <a:cubicBezTo>
                    <a:pt x="10800" y="6686"/>
                    <a:pt x="11475" y="5143"/>
                    <a:pt x="12825" y="6686"/>
                  </a:cubicBezTo>
                  <a:cubicBezTo>
                    <a:pt x="13500" y="8229"/>
                    <a:pt x="14850" y="3086"/>
                    <a:pt x="15525" y="4114"/>
                  </a:cubicBezTo>
                  <a:cubicBezTo>
                    <a:pt x="17550" y="7200"/>
                    <a:pt x="16875" y="8229"/>
                    <a:pt x="15525" y="9771"/>
                  </a:cubicBezTo>
                  <a:cubicBezTo>
                    <a:pt x="14850" y="11314"/>
                    <a:pt x="19575" y="10286"/>
                    <a:pt x="19575" y="12343"/>
                  </a:cubicBezTo>
                  <a:cubicBezTo>
                    <a:pt x="19575" y="13886"/>
                    <a:pt x="21600" y="12857"/>
                    <a:pt x="21600" y="14400"/>
                  </a:cubicBezTo>
                  <a:cubicBezTo>
                    <a:pt x="21600" y="16971"/>
                    <a:pt x="20925" y="18514"/>
                    <a:pt x="20925" y="21086"/>
                  </a:cubicBezTo>
                  <a:cubicBezTo>
                    <a:pt x="19575" y="21600"/>
                    <a:pt x="20925" y="21086"/>
                    <a:pt x="17550" y="20057"/>
                  </a:cubicBezTo>
                  <a:cubicBezTo>
                    <a:pt x="15525" y="19543"/>
                    <a:pt x="11475" y="17486"/>
                    <a:pt x="8775" y="14400"/>
                  </a:cubicBezTo>
                  <a:cubicBezTo>
                    <a:pt x="5400" y="11314"/>
                    <a:pt x="4050" y="12343"/>
                    <a:pt x="3375" y="11314"/>
                  </a:cubicBezTo>
                  <a:cubicBezTo>
                    <a:pt x="3375" y="9771"/>
                    <a:pt x="1350" y="9771"/>
                    <a:pt x="0" y="8229"/>
                  </a:cubicBezTo>
                  <a:cubicBezTo>
                    <a:pt x="3375" y="4114"/>
                    <a:pt x="4050" y="5143"/>
                    <a:pt x="4050" y="3086"/>
                  </a:cubicBezTo>
                  <a:cubicBezTo>
                    <a:pt x="4050" y="1543"/>
                    <a:pt x="6075" y="2571"/>
                    <a:pt x="6075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3" name="Freeform 139"/>
            <p:cNvSpPr/>
            <p:nvPr/>
          </p:nvSpPr>
          <p:spPr>
            <a:xfrm>
              <a:off x="8390508" y="6259372"/>
              <a:ext cx="162827" cy="20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extrusionOk="0">
                  <a:moveTo>
                    <a:pt x="13500" y="21320"/>
                  </a:moveTo>
                  <a:cubicBezTo>
                    <a:pt x="18000" y="15746"/>
                    <a:pt x="18900" y="16443"/>
                    <a:pt x="18900" y="14352"/>
                  </a:cubicBezTo>
                  <a:cubicBezTo>
                    <a:pt x="18900" y="12262"/>
                    <a:pt x="21600" y="13655"/>
                    <a:pt x="21600" y="10172"/>
                  </a:cubicBezTo>
                  <a:cubicBezTo>
                    <a:pt x="18000" y="13655"/>
                    <a:pt x="20700" y="9475"/>
                    <a:pt x="20700" y="8081"/>
                  </a:cubicBezTo>
                  <a:cubicBezTo>
                    <a:pt x="18900" y="5991"/>
                    <a:pt x="18900" y="5991"/>
                    <a:pt x="18900" y="5991"/>
                  </a:cubicBezTo>
                  <a:cubicBezTo>
                    <a:pt x="18900" y="3901"/>
                    <a:pt x="18000" y="4597"/>
                    <a:pt x="16200" y="1810"/>
                  </a:cubicBezTo>
                  <a:cubicBezTo>
                    <a:pt x="15300" y="-280"/>
                    <a:pt x="9900" y="-280"/>
                    <a:pt x="9900" y="417"/>
                  </a:cubicBezTo>
                  <a:cubicBezTo>
                    <a:pt x="9900" y="1810"/>
                    <a:pt x="7200" y="-280"/>
                    <a:pt x="5400" y="1810"/>
                  </a:cubicBezTo>
                  <a:cubicBezTo>
                    <a:pt x="5400" y="4597"/>
                    <a:pt x="2700" y="5991"/>
                    <a:pt x="0" y="7385"/>
                  </a:cubicBezTo>
                  <a:cubicBezTo>
                    <a:pt x="2700" y="8081"/>
                    <a:pt x="0" y="8081"/>
                    <a:pt x="0" y="9475"/>
                  </a:cubicBezTo>
                  <a:cubicBezTo>
                    <a:pt x="900" y="10172"/>
                    <a:pt x="900" y="9475"/>
                    <a:pt x="2700" y="10172"/>
                  </a:cubicBezTo>
                  <a:cubicBezTo>
                    <a:pt x="900" y="11565"/>
                    <a:pt x="0" y="9475"/>
                    <a:pt x="0" y="11565"/>
                  </a:cubicBezTo>
                  <a:cubicBezTo>
                    <a:pt x="900" y="13655"/>
                    <a:pt x="2700" y="11565"/>
                    <a:pt x="2700" y="13655"/>
                  </a:cubicBezTo>
                  <a:cubicBezTo>
                    <a:pt x="3600" y="14352"/>
                    <a:pt x="900" y="13655"/>
                    <a:pt x="2700" y="14352"/>
                  </a:cubicBezTo>
                  <a:cubicBezTo>
                    <a:pt x="2700" y="15746"/>
                    <a:pt x="5400" y="15746"/>
                    <a:pt x="5400" y="16443"/>
                  </a:cubicBezTo>
                  <a:cubicBezTo>
                    <a:pt x="7200" y="17836"/>
                    <a:pt x="3600" y="17836"/>
                    <a:pt x="7200" y="19230"/>
                  </a:cubicBezTo>
                  <a:cubicBezTo>
                    <a:pt x="9900" y="19230"/>
                    <a:pt x="12600" y="19926"/>
                    <a:pt x="13500" y="2132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4" name="Freeform 140"/>
            <p:cNvSpPr/>
            <p:nvPr/>
          </p:nvSpPr>
          <p:spPr>
            <a:xfrm>
              <a:off x="8161051" y="5816448"/>
              <a:ext cx="338624" cy="29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177" extrusionOk="0">
                  <a:moveTo>
                    <a:pt x="3131" y="14647"/>
                  </a:moveTo>
                  <a:cubicBezTo>
                    <a:pt x="1861" y="13140"/>
                    <a:pt x="1861" y="8619"/>
                    <a:pt x="1014" y="9624"/>
                  </a:cubicBezTo>
                  <a:cubicBezTo>
                    <a:pt x="-257" y="9624"/>
                    <a:pt x="-257" y="8619"/>
                    <a:pt x="590" y="8619"/>
                  </a:cubicBezTo>
                  <a:cubicBezTo>
                    <a:pt x="2708" y="7112"/>
                    <a:pt x="3978" y="3093"/>
                    <a:pt x="3978" y="1586"/>
                  </a:cubicBezTo>
                  <a:cubicBezTo>
                    <a:pt x="3978" y="-423"/>
                    <a:pt x="8214" y="79"/>
                    <a:pt x="10331" y="79"/>
                  </a:cubicBezTo>
                  <a:cubicBezTo>
                    <a:pt x="11602" y="-423"/>
                    <a:pt x="12872" y="1586"/>
                    <a:pt x="13719" y="2591"/>
                  </a:cubicBezTo>
                  <a:cubicBezTo>
                    <a:pt x="14990" y="3093"/>
                    <a:pt x="16684" y="8117"/>
                    <a:pt x="17955" y="9624"/>
                  </a:cubicBezTo>
                  <a:cubicBezTo>
                    <a:pt x="17531" y="11633"/>
                    <a:pt x="18802" y="10126"/>
                    <a:pt x="18802" y="12637"/>
                  </a:cubicBezTo>
                  <a:cubicBezTo>
                    <a:pt x="18802" y="14647"/>
                    <a:pt x="17955" y="13140"/>
                    <a:pt x="18802" y="14647"/>
                  </a:cubicBezTo>
                  <a:cubicBezTo>
                    <a:pt x="19225" y="17158"/>
                    <a:pt x="19225" y="14647"/>
                    <a:pt x="20496" y="17158"/>
                  </a:cubicBezTo>
                  <a:cubicBezTo>
                    <a:pt x="21343" y="18665"/>
                    <a:pt x="20496" y="18665"/>
                    <a:pt x="20496" y="20172"/>
                  </a:cubicBezTo>
                  <a:cubicBezTo>
                    <a:pt x="20072" y="20172"/>
                    <a:pt x="18802" y="19670"/>
                    <a:pt x="17955" y="20172"/>
                  </a:cubicBezTo>
                  <a:cubicBezTo>
                    <a:pt x="16684" y="21177"/>
                    <a:pt x="15414" y="19670"/>
                    <a:pt x="12872" y="19670"/>
                  </a:cubicBezTo>
                  <a:cubicBezTo>
                    <a:pt x="11602" y="19670"/>
                    <a:pt x="9061" y="18665"/>
                    <a:pt x="7790" y="19670"/>
                  </a:cubicBezTo>
                  <a:cubicBezTo>
                    <a:pt x="5672" y="19670"/>
                    <a:pt x="8214" y="19670"/>
                    <a:pt x="6943" y="20172"/>
                  </a:cubicBezTo>
                  <a:cubicBezTo>
                    <a:pt x="5672" y="21177"/>
                    <a:pt x="4402" y="20172"/>
                    <a:pt x="3131" y="21177"/>
                  </a:cubicBezTo>
                  <a:cubicBezTo>
                    <a:pt x="3131" y="20172"/>
                    <a:pt x="2708" y="21177"/>
                    <a:pt x="2708" y="20172"/>
                  </a:cubicBezTo>
                  <a:cubicBezTo>
                    <a:pt x="3978" y="18665"/>
                    <a:pt x="3131" y="20172"/>
                    <a:pt x="6519" y="19670"/>
                  </a:cubicBezTo>
                  <a:cubicBezTo>
                    <a:pt x="5672" y="19670"/>
                    <a:pt x="5249" y="18665"/>
                    <a:pt x="4402" y="19670"/>
                  </a:cubicBezTo>
                  <a:cubicBezTo>
                    <a:pt x="3978" y="19670"/>
                    <a:pt x="3978" y="18665"/>
                    <a:pt x="3131" y="19670"/>
                  </a:cubicBezTo>
                  <a:cubicBezTo>
                    <a:pt x="2708" y="20172"/>
                    <a:pt x="3131" y="18665"/>
                    <a:pt x="2708" y="17158"/>
                  </a:cubicBezTo>
                  <a:cubicBezTo>
                    <a:pt x="3978" y="16154"/>
                    <a:pt x="6519" y="18163"/>
                    <a:pt x="5672" y="16154"/>
                  </a:cubicBezTo>
                  <a:cubicBezTo>
                    <a:pt x="5672" y="15651"/>
                    <a:pt x="7790" y="16154"/>
                    <a:pt x="7790" y="15651"/>
                  </a:cubicBezTo>
                  <a:cubicBezTo>
                    <a:pt x="8214" y="14144"/>
                    <a:pt x="7790" y="14647"/>
                    <a:pt x="10331" y="15651"/>
                  </a:cubicBezTo>
                  <a:cubicBezTo>
                    <a:pt x="11602" y="16154"/>
                    <a:pt x="12872" y="16154"/>
                    <a:pt x="12872" y="14647"/>
                  </a:cubicBezTo>
                  <a:cubicBezTo>
                    <a:pt x="12025" y="14144"/>
                    <a:pt x="10755" y="16154"/>
                    <a:pt x="10331" y="14647"/>
                  </a:cubicBezTo>
                  <a:cubicBezTo>
                    <a:pt x="9484" y="13140"/>
                    <a:pt x="9484" y="14647"/>
                    <a:pt x="9061" y="14144"/>
                  </a:cubicBezTo>
                  <a:cubicBezTo>
                    <a:pt x="9061" y="13140"/>
                    <a:pt x="7790" y="14144"/>
                    <a:pt x="6943" y="14647"/>
                  </a:cubicBezTo>
                  <a:cubicBezTo>
                    <a:pt x="6943" y="14647"/>
                    <a:pt x="6519" y="14647"/>
                    <a:pt x="3131" y="14647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5" name="Freeform 141"/>
            <p:cNvSpPr/>
            <p:nvPr/>
          </p:nvSpPr>
          <p:spPr>
            <a:xfrm>
              <a:off x="8196422" y="6009372"/>
              <a:ext cx="172849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16239" extrusionOk="0">
                  <a:moveTo>
                    <a:pt x="1987" y="5742"/>
                  </a:moveTo>
                  <a:cubicBezTo>
                    <a:pt x="3649" y="12942"/>
                    <a:pt x="4480" y="5742"/>
                    <a:pt x="9464" y="8142"/>
                  </a:cubicBezTo>
                  <a:cubicBezTo>
                    <a:pt x="4480" y="8142"/>
                    <a:pt x="3649" y="15342"/>
                    <a:pt x="1987" y="8142"/>
                  </a:cubicBezTo>
                  <a:cubicBezTo>
                    <a:pt x="326" y="5742"/>
                    <a:pt x="-505" y="12942"/>
                    <a:pt x="326" y="15342"/>
                  </a:cubicBezTo>
                  <a:cubicBezTo>
                    <a:pt x="3649" y="12942"/>
                    <a:pt x="8633" y="20142"/>
                    <a:pt x="6972" y="12942"/>
                  </a:cubicBezTo>
                  <a:cubicBezTo>
                    <a:pt x="6972" y="8142"/>
                    <a:pt x="11126" y="12942"/>
                    <a:pt x="11126" y="8142"/>
                  </a:cubicBezTo>
                  <a:cubicBezTo>
                    <a:pt x="11957" y="942"/>
                    <a:pt x="11126" y="5742"/>
                    <a:pt x="16110" y="8142"/>
                  </a:cubicBezTo>
                  <a:cubicBezTo>
                    <a:pt x="18603" y="12942"/>
                    <a:pt x="21095" y="12942"/>
                    <a:pt x="21095" y="5742"/>
                  </a:cubicBezTo>
                  <a:cubicBezTo>
                    <a:pt x="19433" y="942"/>
                    <a:pt x="16941" y="12942"/>
                    <a:pt x="16110" y="5742"/>
                  </a:cubicBezTo>
                  <a:cubicBezTo>
                    <a:pt x="14449" y="-1458"/>
                    <a:pt x="14449" y="5742"/>
                    <a:pt x="13618" y="942"/>
                  </a:cubicBezTo>
                  <a:cubicBezTo>
                    <a:pt x="13618" y="-1458"/>
                    <a:pt x="11126" y="942"/>
                    <a:pt x="9464" y="5742"/>
                  </a:cubicBezTo>
                  <a:cubicBezTo>
                    <a:pt x="9464" y="5742"/>
                    <a:pt x="8633" y="5742"/>
                    <a:pt x="1987" y="5742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6" name="Freeform 142"/>
            <p:cNvSpPr/>
            <p:nvPr/>
          </p:nvSpPr>
          <p:spPr>
            <a:xfrm>
              <a:off x="8294937" y="6086718"/>
              <a:ext cx="410604" cy="365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1" extrusionOk="0">
                  <a:moveTo>
                    <a:pt x="13680" y="15429"/>
                  </a:moveTo>
                  <a:cubicBezTo>
                    <a:pt x="12240" y="17357"/>
                    <a:pt x="13320" y="15043"/>
                    <a:pt x="13320" y="14271"/>
                  </a:cubicBezTo>
                  <a:cubicBezTo>
                    <a:pt x="12600" y="13114"/>
                    <a:pt x="12600" y="13114"/>
                    <a:pt x="12600" y="13114"/>
                  </a:cubicBezTo>
                  <a:cubicBezTo>
                    <a:pt x="12600" y="11957"/>
                    <a:pt x="12240" y="12343"/>
                    <a:pt x="11520" y="10800"/>
                  </a:cubicBezTo>
                  <a:cubicBezTo>
                    <a:pt x="11160" y="9643"/>
                    <a:pt x="9000" y="9643"/>
                    <a:pt x="9000" y="10029"/>
                  </a:cubicBezTo>
                  <a:cubicBezTo>
                    <a:pt x="9000" y="10800"/>
                    <a:pt x="7920" y="9643"/>
                    <a:pt x="7200" y="10800"/>
                  </a:cubicBezTo>
                  <a:cubicBezTo>
                    <a:pt x="7200" y="12343"/>
                    <a:pt x="6120" y="13114"/>
                    <a:pt x="5040" y="13500"/>
                  </a:cubicBezTo>
                  <a:cubicBezTo>
                    <a:pt x="5040" y="13114"/>
                    <a:pt x="5760" y="13114"/>
                    <a:pt x="5040" y="13114"/>
                  </a:cubicBezTo>
                  <a:cubicBezTo>
                    <a:pt x="4680" y="12343"/>
                    <a:pt x="5040" y="12343"/>
                    <a:pt x="4680" y="11957"/>
                  </a:cubicBezTo>
                  <a:cubicBezTo>
                    <a:pt x="3960" y="11957"/>
                    <a:pt x="3960" y="11957"/>
                    <a:pt x="4680" y="11186"/>
                  </a:cubicBezTo>
                  <a:cubicBezTo>
                    <a:pt x="4680" y="10800"/>
                    <a:pt x="3600" y="10800"/>
                    <a:pt x="2880" y="9643"/>
                  </a:cubicBezTo>
                  <a:cubicBezTo>
                    <a:pt x="2880" y="8871"/>
                    <a:pt x="1800" y="9643"/>
                    <a:pt x="1800" y="8871"/>
                  </a:cubicBezTo>
                  <a:cubicBezTo>
                    <a:pt x="1800" y="7714"/>
                    <a:pt x="1080" y="8871"/>
                    <a:pt x="1800" y="6943"/>
                  </a:cubicBezTo>
                  <a:cubicBezTo>
                    <a:pt x="1800" y="5786"/>
                    <a:pt x="1080" y="7714"/>
                    <a:pt x="1080" y="6943"/>
                  </a:cubicBezTo>
                  <a:cubicBezTo>
                    <a:pt x="720" y="6557"/>
                    <a:pt x="1800" y="5786"/>
                    <a:pt x="1080" y="5786"/>
                  </a:cubicBezTo>
                  <a:cubicBezTo>
                    <a:pt x="0" y="5786"/>
                    <a:pt x="720" y="6943"/>
                    <a:pt x="0" y="6943"/>
                  </a:cubicBezTo>
                  <a:cubicBezTo>
                    <a:pt x="0" y="6557"/>
                    <a:pt x="0" y="6557"/>
                    <a:pt x="0" y="6557"/>
                  </a:cubicBezTo>
                  <a:cubicBezTo>
                    <a:pt x="1080" y="3471"/>
                    <a:pt x="1800" y="4629"/>
                    <a:pt x="2160" y="3471"/>
                  </a:cubicBezTo>
                  <a:cubicBezTo>
                    <a:pt x="2880" y="2700"/>
                    <a:pt x="2880" y="4243"/>
                    <a:pt x="3600" y="3471"/>
                  </a:cubicBezTo>
                  <a:cubicBezTo>
                    <a:pt x="4680" y="3471"/>
                    <a:pt x="4680" y="2314"/>
                    <a:pt x="3600" y="1543"/>
                  </a:cubicBezTo>
                  <a:cubicBezTo>
                    <a:pt x="2880" y="1157"/>
                    <a:pt x="4680" y="1543"/>
                    <a:pt x="3960" y="0"/>
                  </a:cubicBezTo>
                  <a:cubicBezTo>
                    <a:pt x="6120" y="0"/>
                    <a:pt x="7200" y="1157"/>
                    <a:pt x="8280" y="386"/>
                  </a:cubicBezTo>
                  <a:cubicBezTo>
                    <a:pt x="9000" y="0"/>
                    <a:pt x="10080" y="386"/>
                    <a:pt x="10440" y="386"/>
                  </a:cubicBezTo>
                  <a:cubicBezTo>
                    <a:pt x="10080" y="2314"/>
                    <a:pt x="11160" y="2700"/>
                    <a:pt x="11520" y="1543"/>
                  </a:cubicBezTo>
                  <a:cubicBezTo>
                    <a:pt x="11520" y="1157"/>
                    <a:pt x="12240" y="1543"/>
                    <a:pt x="12240" y="2314"/>
                  </a:cubicBezTo>
                  <a:cubicBezTo>
                    <a:pt x="13320" y="3471"/>
                    <a:pt x="12600" y="386"/>
                    <a:pt x="15120" y="1543"/>
                  </a:cubicBezTo>
                  <a:cubicBezTo>
                    <a:pt x="16200" y="2700"/>
                    <a:pt x="15480" y="1543"/>
                    <a:pt x="16200" y="1157"/>
                  </a:cubicBezTo>
                  <a:cubicBezTo>
                    <a:pt x="17280" y="1157"/>
                    <a:pt x="15480" y="0"/>
                    <a:pt x="17280" y="386"/>
                  </a:cubicBezTo>
                  <a:cubicBezTo>
                    <a:pt x="18360" y="1157"/>
                    <a:pt x="17640" y="1543"/>
                    <a:pt x="17640" y="2314"/>
                  </a:cubicBezTo>
                  <a:cubicBezTo>
                    <a:pt x="18360" y="2314"/>
                    <a:pt x="17640" y="3471"/>
                    <a:pt x="18360" y="3471"/>
                  </a:cubicBezTo>
                  <a:cubicBezTo>
                    <a:pt x="18720" y="3471"/>
                    <a:pt x="19800" y="4629"/>
                    <a:pt x="18720" y="4629"/>
                  </a:cubicBezTo>
                  <a:cubicBezTo>
                    <a:pt x="18360" y="5400"/>
                    <a:pt x="18360" y="6943"/>
                    <a:pt x="18720" y="5786"/>
                  </a:cubicBezTo>
                  <a:cubicBezTo>
                    <a:pt x="19440" y="5400"/>
                    <a:pt x="19800" y="5786"/>
                    <a:pt x="19440" y="7714"/>
                  </a:cubicBezTo>
                  <a:cubicBezTo>
                    <a:pt x="19440" y="8871"/>
                    <a:pt x="19800" y="7714"/>
                    <a:pt x="20520" y="9643"/>
                  </a:cubicBezTo>
                  <a:cubicBezTo>
                    <a:pt x="19440" y="10029"/>
                    <a:pt x="20520" y="10029"/>
                    <a:pt x="19800" y="11186"/>
                  </a:cubicBezTo>
                  <a:cubicBezTo>
                    <a:pt x="19800" y="12343"/>
                    <a:pt x="21600" y="12343"/>
                    <a:pt x="20880" y="13500"/>
                  </a:cubicBezTo>
                  <a:cubicBezTo>
                    <a:pt x="19800" y="15043"/>
                    <a:pt x="21600" y="14271"/>
                    <a:pt x="21600" y="16200"/>
                  </a:cubicBezTo>
                  <a:cubicBezTo>
                    <a:pt x="19800" y="15429"/>
                    <a:pt x="19440" y="15429"/>
                    <a:pt x="19440" y="16200"/>
                  </a:cubicBezTo>
                  <a:cubicBezTo>
                    <a:pt x="19800" y="17357"/>
                    <a:pt x="20520" y="16200"/>
                    <a:pt x="20520" y="17357"/>
                  </a:cubicBezTo>
                  <a:cubicBezTo>
                    <a:pt x="20520" y="18514"/>
                    <a:pt x="19800" y="19671"/>
                    <a:pt x="18720" y="18514"/>
                  </a:cubicBezTo>
                  <a:cubicBezTo>
                    <a:pt x="18360" y="17743"/>
                    <a:pt x="17640" y="21600"/>
                    <a:pt x="17280" y="20443"/>
                  </a:cubicBezTo>
                  <a:cubicBezTo>
                    <a:pt x="16560" y="18900"/>
                    <a:pt x="16200" y="20443"/>
                    <a:pt x="16200" y="18900"/>
                  </a:cubicBezTo>
                  <a:cubicBezTo>
                    <a:pt x="16560" y="17743"/>
                    <a:pt x="16200" y="17357"/>
                    <a:pt x="16200" y="16586"/>
                  </a:cubicBezTo>
                  <a:cubicBezTo>
                    <a:pt x="16560" y="15429"/>
                    <a:pt x="14400" y="15429"/>
                    <a:pt x="13680" y="15429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7" name="Freeform 143"/>
            <p:cNvSpPr/>
            <p:nvPr/>
          </p:nvSpPr>
          <p:spPr>
            <a:xfrm>
              <a:off x="8209982" y="6080221"/>
              <a:ext cx="161168" cy="12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0337" extrusionOk="0">
                  <a:moveTo>
                    <a:pt x="10800" y="20337"/>
                  </a:moveTo>
                  <a:cubicBezTo>
                    <a:pt x="13500" y="11242"/>
                    <a:pt x="15300" y="14653"/>
                    <a:pt x="16200" y="11242"/>
                  </a:cubicBezTo>
                  <a:cubicBezTo>
                    <a:pt x="18000" y="10105"/>
                    <a:pt x="18000" y="13516"/>
                    <a:pt x="18900" y="11242"/>
                  </a:cubicBezTo>
                  <a:cubicBezTo>
                    <a:pt x="21600" y="11242"/>
                    <a:pt x="21600" y="7832"/>
                    <a:pt x="18900" y="6695"/>
                  </a:cubicBezTo>
                  <a:cubicBezTo>
                    <a:pt x="18000" y="4421"/>
                    <a:pt x="21600" y="6695"/>
                    <a:pt x="20700" y="1011"/>
                  </a:cubicBezTo>
                  <a:cubicBezTo>
                    <a:pt x="18000" y="1011"/>
                    <a:pt x="12600" y="-1263"/>
                    <a:pt x="9900" y="1011"/>
                  </a:cubicBezTo>
                  <a:cubicBezTo>
                    <a:pt x="5400" y="1011"/>
                    <a:pt x="10800" y="1011"/>
                    <a:pt x="8100" y="2148"/>
                  </a:cubicBezTo>
                  <a:cubicBezTo>
                    <a:pt x="5400" y="4421"/>
                    <a:pt x="2700" y="2148"/>
                    <a:pt x="0" y="4421"/>
                  </a:cubicBezTo>
                  <a:cubicBezTo>
                    <a:pt x="900" y="6695"/>
                    <a:pt x="4500" y="4421"/>
                    <a:pt x="2700" y="6695"/>
                  </a:cubicBezTo>
                  <a:cubicBezTo>
                    <a:pt x="900" y="10105"/>
                    <a:pt x="2700" y="10105"/>
                    <a:pt x="4500" y="7832"/>
                  </a:cubicBezTo>
                  <a:cubicBezTo>
                    <a:pt x="7200" y="7832"/>
                    <a:pt x="2700" y="13516"/>
                    <a:pt x="5400" y="11242"/>
                  </a:cubicBezTo>
                  <a:cubicBezTo>
                    <a:pt x="8100" y="7832"/>
                    <a:pt x="10800" y="7832"/>
                    <a:pt x="8100" y="10105"/>
                  </a:cubicBezTo>
                  <a:cubicBezTo>
                    <a:pt x="7200" y="11242"/>
                    <a:pt x="9900" y="11242"/>
                    <a:pt x="8100" y="14653"/>
                  </a:cubicBezTo>
                  <a:cubicBezTo>
                    <a:pt x="7200" y="16926"/>
                    <a:pt x="8100" y="14653"/>
                    <a:pt x="8100" y="16926"/>
                  </a:cubicBezTo>
                  <a:cubicBezTo>
                    <a:pt x="8100" y="19200"/>
                    <a:pt x="9900" y="16926"/>
                    <a:pt x="9900" y="19200"/>
                  </a:cubicBezTo>
                  <a:cubicBezTo>
                    <a:pt x="9900" y="20337"/>
                    <a:pt x="10800" y="19200"/>
                    <a:pt x="10800" y="16926"/>
                  </a:cubicBezTo>
                  <a:cubicBezTo>
                    <a:pt x="10800" y="20337"/>
                    <a:pt x="10800" y="19200"/>
                    <a:pt x="10800" y="20337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8" name="Freeform 144"/>
            <p:cNvSpPr/>
            <p:nvPr/>
          </p:nvSpPr>
          <p:spPr>
            <a:xfrm>
              <a:off x="8220772" y="6122482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000" extrusionOk="0">
                  <a:moveTo>
                    <a:pt x="0" y="3200"/>
                  </a:moveTo>
                  <a:cubicBezTo>
                    <a:pt x="0" y="3200"/>
                    <a:pt x="21600" y="-4000"/>
                    <a:pt x="21600" y="3200"/>
                  </a:cubicBezTo>
                  <a:cubicBezTo>
                    <a:pt x="21600" y="17600"/>
                    <a:pt x="21600" y="17600"/>
                    <a:pt x="0" y="3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9" name="Freeform 145"/>
            <p:cNvSpPr/>
            <p:nvPr/>
          </p:nvSpPr>
          <p:spPr>
            <a:xfrm>
              <a:off x="8225887" y="6151209"/>
              <a:ext cx="27979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5274" extrusionOk="0">
                  <a:moveTo>
                    <a:pt x="3200" y="15274"/>
                  </a:moveTo>
                  <a:cubicBezTo>
                    <a:pt x="-4000" y="4474"/>
                    <a:pt x="3200" y="-6326"/>
                    <a:pt x="3200" y="4474"/>
                  </a:cubicBezTo>
                  <a:cubicBezTo>
                    <a:pt x="17600" y="4474"/>
                    <a:pt x="3200" y="15274"/>
                    <a:pt x="3200" y="1527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0" name="Freeform 146"/>
            <p:cNvSpPr/>
            <p:nvPr/>
          </p:nvSpPr>
          <p:spPr>
            <a:xfrm>
              <a:off x="8220772" y="6178718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000" extrusionOk="0">
                  <a:moveTo>
                    <a:pt x="0" y="10800"/>
                  </a:moveTo>
                  <a:cubicBezTo>
                    <a:pt x="0" y="-3600"/>
                    <a:pt x="21600" y="-3600"/>
                    <a:pt x="21600" y="10800"/>
                  </a:cubicBezTo>
                  <a:cubicBezTo>
                    <a:pt x="21600" y="18000"/>
                    <a:pt x="0" y="10800"/>
                    <a:pt x="0" y="10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1" name="Freeform 147"/>
            <p:cNvSpPr/>
            <p:nvPr/>
          </p:nvSpPr>
          <p:spPr>
            <a:xfrm>
              <a:off x="8229624" y="6175376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2" name="Freeform 148"/>
            <p:cNvSpPr/>
            <p:nvPr/>
          </p:nvSpPr>
          <p:spPr>
            <a:xfrm>
              <a:off x="8242008" y="6164758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1600" y="2160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3" name="Freeform 149"/>
            <p:cNvSpPr/>
            <p:nvPr/>
          </p:nvSpPr>
          <p:spPr>
            <a:xfrm>
              <a:off x="8210154" y="6143914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9600"/>
                  </a:moveTo>
                  <a:cubicBezTo>
                    <a:pt x="0" y="9600"/>
                    <a:pt x="21600" y="-12000"/>
                    <a:pt x="21600" y="9600"/>
                  </a:cubicBezTo>
                  <a:cubicBezTo>
                    <a:pt x="0" y="9600"/>
                    <a:pt x="0" y="9600"/>
                    <a:pt x="0" y="9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4" name="Freeform 150"/>
            <p:cNvSpPr/>
            <p:nvPr/>
          </p:nvSpPr>
          <p:spPr>
            <a:xfrm>
              <a:off x="8252629" y="6143914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9600"/>
                  </a:moveTo>
                  <a:cubicBezTo>
                    <a:pt x="0" y="9600"/>
                    <a:pt x="0" y="-12000"/>
                    <a:pt x="21600" y="9600"/>
                  </a:cubicBezTo>
                  <a:cubicBezTo>
                    <a:pt x="0" y="9600"/>
                    <a:pt x="0" y="9600"/>
                    <a:pt x="0" y="9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5" name="Freeform 151"/>
            <p:cNvSpPr/>
            <p:nvPr/>
          </p:nvSpPr>
          <p:spPr>
            <a:xfrm>
              <a:off x="7814011" y="5901341"/>
              <a:ext cx="27980" cy="3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25" h="18405" extrusionOk="0">
                  <a:moveTo>
                    <a:pt x="6480" y="18405"/>
                  </a:moveTo>
                  <a:cubicBezTo>
                    <a:pt x="-2160" y="18405"/>
                    <a:pt x="-2160" y="-3195"/>
                    <a:pt x="6480" y="405"/>
                  </a:cubicBezTo>
                  <a:cubicBezTo>
                    <a:pt x="10800" y="7605"/>
                    <a:pt x="19440" y="14805"/>
                    <a:pt x="6480" y="1840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6" name="Freeform 152"/>
            <p:cNvSpPr/>
            <p:nvPr/>
          </p:nvSpPr>
          <p:spPr>
            <a:xfrm>
              <a:off x="7855592" y="5836460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987" h="16200" extrusionOk="0">
                  <a:moveTo>
                    <a:pt x="3697" y="10800"/>
                  </a:moveTo>
                  <a:cubicBezTo>
                    <a:pt x="3697" y="-3600"/>
                    <a:pt x="16657" y="-3600"/>
                    <a:pt x="8017" y="10800"/>
                  </a:cubicBezTo>
                  <a:cubicBezTo>
                    <a:pt x="3697" y="18000"/>
                    <a:pt x="-4943" y="18000"/>
                    <a:pt x="3697" y="10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7" name="Freeform 156"/>
            <p:cNvSpPr/>
            <p:nvPr/>
          </p:nvSpPr>
          <p:spPr>
            <a:xfrm>
              <a:off x="7832179" y="5892207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800" h="21600" extrusionOk="0">
                  <a:moveTo>
                    <a:pt x="6400" y="21600"/>
                  </a:moveTo>
                  <a:cubicBezTo>
                    <a:pt x="-8000" y="21600"/>
                    <a:pt x="6400" y="0"/>
                    <a:pt x="6400" y="0"/>
                  </a:cubicBezTo>
                  <a:cubicBezTo>
                    <a:pt x="13600" y="0"/>
                    <a:pt x="13600" y="21600"/>
                    <a:pt x="64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8" name="Freeform 159"/>
            <p:cNvSpPr/>
            <p:nvPr/>
          </p:nvSpPr>
          <p:spPr>
            <a:xfrm>
              <a:off x="10567404" y="3476914"/>
              <a:ext cx="183034" cy="23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5" h="21065" extrusionOk="0">
                  <a:moveTo>
                    <a:pt x="8938" y="21065"/>
                  </a:moveTo>
                  <a:cubicBezTo>
                    <a:pt x="7448" y="20448"/>
                    <a:pt x="8938" y="20448"/>
                    <a:pt x="8938" y="18596"/>
                  </a:cubicBezTo>
                  <a:cubicBezTo>
                    <a:pt x="7448" y="15511"/>
                    <a:pt x="11172" y="13659"/>
                    <a:pt x="7448" y="10574"/>
                  </a:cubicBezTo>
                  <a:cubicBezTo>
                    <a:pt x="4469" y="6871"/>
                    <a:pt x="5214" y="8105"/>
                    <a:pt x="5214" y="6871"/>
                  </a:cubicBezTo>
                  <a:cubicBezTo>
                    <a:pt x="2979" y="6254"/>
                    <a:pt x="2234" y="82"/>
                    <a:pt x="0" y="1316"/>
                  </a:cubicBezTo>
                  <a:cubicBezTo>
                    <a:pt x="745" y="82"/>
                    <a:pt x="2979" y="82"/>
                    <a:pt x="4469" y="82"/>
                  </a:cubicBezTo>
                  <a:cubicBezTo>
                    <a:pt x="5214" y="-535"/>
                    <a:pt x="9683" y="2551"/>
                    <a:pt x="11172" y="2551"/>
                  </a:cubicBezTo>
                  <a:cubicBezTo>
                    <a:pt x="11917" y="1316"/>
                    <a:pt x="11917" y="4402"/>
                    <a:pt x="14152" y="3168"/>
                  </a:cubicBezTo>
                  <a:cubicBezTo>
                    <a:pt x="15641" y="3168"/>
                    <a:pt x="15641" y="4402"/>
                    <a:pt x="14152" y="5019"/>
                  </a:cubicBezTo>
                  <a:cubicBezTo>
                    <a:pt x="13407" y="6871"/>
                    <a:pt x="15641" y="8105"/>
                    <a:pt x="16386" y="8105"/>
                  </a:cubicBezTo>
                  <a:cubicBezTo>
                    <a:pt x="17876" y="8105"/>
                    <a:pt x="15641" y="9956"/>
                    <a:pt x="17876" y="10574"/>
                  </a:cubicBezTo>
                  <a:cubicBezTo>
                    <a:pt x="20110" y="11808"/>
                    <a:pt x="17876" y="13659"/>
                    <a:pt x="18621" y="14894"/>
                  </a:cubicBezTo>
                  <a:cubicBezTo>
                    <a:pt x="21600" y="14894"/>
                    <a:pt x="18621" y="15511"/>
                    <a:pt x="18621" y="14894"/>
                  </a:cubicBezTo>
                  <a:cubicBezTo>
                    <a:pt x="17876" y="14894"/>
                    <a:pt x="15641" y="15511"/>
                    <a:pt x="14152" y="14894"/>
                  </a:cubicBezTo>
                  <a:cubicBezTo>
                    <a:pt x="13407" y="13659"/>
                    <a:pt x="11917" y="14894"/>
                    <a:pt x="13407" y="15511"/>
                  </a:cubicBezTo>
                  <a:cubicBezTo>
                    <a:pt x="14152" y="17362"/>
                    <a:pt x="9683" y="19214"/>
                    <a:pt x="11172" y="20448"/>
                  </a:cubicBezTo>
                  <a:cubicBezTo>
                    <a:pt x="11172" y="21065"/>
                    <a:pt x="9683" y="21065"/>
                    <a:pt x="8938" y="2106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9" name="Freeform 160"/>
            <p:cNvSpPr/>
            <p:nvPr/>
          </p:nvSpPr>
          <p:spPr>
            <a:xfrm>
              <a:off x="10224054" y="3492188"/>
              <a:ext cx="506175" cy="36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extrusionOk="0">
                  <a:moveTo>
                    <a:pt x="6130" y="1200"/>
                  </a:moveTo>
                  <a:cubicBezTo>
                    <a:pt x="5254" y="3200"/>
                    <a:pt x="4670" y="2000"/>
                    <a:pt x="4378" y="2400"/>
                  </a:cubicBezTo>
                  <a:cubicBezTo>
                    <a:pt x="3795" y="3200"/>
                    <a:pt x="4378" y="3200"/>
                    <a:pt x="3503" y="4400"/>
                  </a:cubicBezTo>
                  <a:cubicBezTo>
                    <a:pt x="2627" y="5600"/>
                    <a:pt x="3503" y="5600"/>
                    <a:pt x="2919" y="6000"/>
                  </a:cubicBezTo>
                  <a:cubicBezTo>
                    <a:pt x="2627" y="7600"/>
                    <a:pt x="1751" y="9200"/>
                    <a:pt x="1751" y="9200"/>
                  </a:cubicBezTo>
                  <a:cubicBezTo>
                    <a:pt x="1168" y="9200"/>
                    <a:pt x="1168" y="8800"/>
                    <a:pt x="876" y="9200"/>
                  </a:cubicBezTo>
                  <a:cubicBezTo>
                    <a:pt x="876" y="9200"/>
                    <a:pt x="1168" y="9200"/>
                    <a:pt x="876" y="9200"/>
                  </a:cubicBezTo>
                  <a:cubicBezTo>
                    <a:pt x="292" y="9200"/>
                    <a:pt x="0" y="9200"/>
                    <a:pt x="0" y="10000"/>
                  </a:cubicBezTo>
                  <a:cubicBezTo>
                    <a:pt x="292" y="11200"/>
                    <a:pt x="1168" y="11200"/>
                    <a:pt x="876" y="12000"/>
                  </a:cubicBezTo>
                  <a:cubicBezTo>
                    <a:pt x="876" y="13600"/>
                    <a:pt x="2919" y="13600"/>
                    <a:pt x="2627" y="14400"/>
                  </a:cubicBezTo>
                  <a:cubicBezTo>
                    <a:pt x="2043" y="15600"/>
                    <a:pt x="2627" y="16800"/>
                    <a:pt x="3795" y="16800"/>
                  </a:cubicBezTo>
                  <a:cubicBezTo>
                    <a:pt x="4670" y="17600"/>
                    <a:pt x="4378" y="16000"/>
                    <a:pt x="4670" y="16000"/>
                  </a:cubicBezTo>
                  <a:cubicBezTo>
                    <a:pt x="6422" y="18000"/>
                    <a:pt x="3795" y="16800"/>
                    <a:pt x="5254" y="18800"/>
                  </a:cubicBezTo>
                  <a:cubicBezTo>
                    <a:pt x="7005" y="20000"/>
                    <a:pt x="5254" y="20000"/>
                    <a:pt x="5546" y="20400"/>
                  </a:cubicBezTo>
                  <a:cubicBezTo>
                    <a:pt x="6130" y="21200"/>
                    <a:pt x="6422" y="20000"/>
                    <a:pt x="7297" y="20400"/>
                  </a:cubicBezTo>
                  <a:cubicBezTo>
                    <a:pt x="8757" y="21600"/>
                    <a:pt x="8757" y="20400"/>
                    <a:pt x="9632" y="20400"/>
                  </a:cubicBezTo>
                  <a:cubicBezTo>
                    <a:pt x="10508" y="21200"/>
                    <a:pt x="11384" y="21600"/>
                    <a:pt x="12259" y="20400"/>
                  </a:cubicBezTo>
                  <a:cubicBezTo>
                    <a:pt x="13135" y="20000"/>
                    <a:pt x="15470" y="18800"/>
                    <a:pt x="15762" y="20000"/>
                  </a:cubicBezTo>
                  <a:cubicBezTo>
                    <a:pt x="16346" y="20400"/>
                    <a:pt x="16638" y="19200"/>
                    <a:pt x="17514" y="20400"/>
                  </a:cubicBezTo>
                  <a:cubicBezTo>
                    <a:pt x="17514" y="21200"/>
                    <a:pt x="18389" y="21200"/>
                    <a:pt x="18973" y="21200"/>
                  </a:cubicBezTo>
                  <a:cubicBezTo>
                    <a:pt x="18973" y="18000"/>
                    <a:pt x="19265" y="16800"/>
                    <a:pt x="20724" y="16000"/>
                  </a:cubicBezTo>
                  <a:cubicBezTo>
                    <a:pt x="21600" y="16000"/>
                    <a:pt x="21600" y="15600"/>
                    <a:pt x="21600" y="14400"/>
                  </a:cubicBezTo>
                  <a:cubicBezTo>
                    <a:pt x="21308" y="13200"/>
                    <a:pt x="20141" y="13600"/>
                    <a:pt x="20141" y="13600"/>
                  </a:cubicBezTo>
                  <a:cubicBezTo>
                    <a:pt x="19849" y="14400"/>
                    <a:pt x="19265" y="13600"/>
                    <a:pt x="19265" y="14400"/>
                  </a:cubicBezTo>
                  <a:cubicBezTo>
                    <a:pt x="18973" y="14800"/>
                    <a:pt x="18389" y="14400"/>
                    <a:pt x="18097" y="13200"/>
                  </a:cubicBezTo>
                  <a:cubicBezTo>
                    <a:pt x="17514" y="12400"/>
                    <a:pt x="18097" y="13200"/>
                    <a:pt x="18097" y="11200"/>
                  </a:cubicBezTo>
                  <a:cubicBezTo>
                    <a:pt x="17514" y="10000"/>
                    <a:pt x="18973" y="8000"/>
                    <a:pt x="17514" y="6000"/>
                  </a:cubicBezTo>
                  <a:cubicBezTo>
                    <a:pt x="16346" y="4400"/>
                    <a:pt x="17222" y="4400"/>
                    <a:pt x="16638" y="3600"/>
                  </a:cubicBezTo>
                  <a:cubicBezTo>
                    <a:pt x="15762" y="3200"/>
                    <a:pt x="15762" y="0"/>
                    <a:pt x="14595" y="0"/>
                  </a:cubicBezTo>
                  <a:cubicBezTo>
                    <a:pt x="13719" y="400"/>
                    <a:pt x="14011" y="1200"/>
                    <a:pt x="12843" y="2000"/>
                  </a:cubicBezTo>
                  <a:cubicBezTo>
                    <a:pt x="11384" y="2000"/>
                    <a:pt x="11384" y="2000"/>
                    <a:pt x="11092" y="2400"/>
                  </a:cubicBezTo>
                  <a:cubicBezTo>
                    <a:pt x="10508" y="3200"/>
                    <a:pt x="10216" y="1200"/>
                    <a:pt x="9632" y="1200"/>
                  </a:cubicBezTo>
                  <a:cubicBezTo>
                    <a:pt x="8757" y="2000"/>
                    <a:pt x="8757" y="1200"/>
                    <a:pt x="7881" y="1200"/>
                  </a:cubicBezTo>
                  <a:cubicBezTo>
                    <a:pt x="7005" y="1200"/>
                    <a:pt x="6422" y="400"/>
                    <a:pt x="6422" y="1200"/>
                  </a:cubicBezTo>
                  <a:cubicBezTo>
                    <a:pt x="6130" y="2000"/>
                    <a:pt x="6130" y="1200"/>
                    <a:pt x="6130" y="1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0" name="Freeform 161"/>
            <p:cNvSpPr/>
            <p:nvPr/>
          </p:nvSpPr>
          <p:spPr>
            <a:xfrm>
              <a:off x="10532003" y="3979139"/>
              <a:ext cx="161781" cy="15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18971" extrusionOk="0">
                  <a:moveTo>
                    <a:pt x="1728" y="3186"/>
                  </a:moveTo>
                  <a:cubicBezTo>
                    <a:pt x="4320" y="5778"/>
                    <a:pt x="4320" y="6642"/>
                    <a:pt x="2592" y="8370"/>
                  </a:cubicBezTo>
                  <a:cubicBezTo>
                    <a:pt x="1728" y="8370"/>
                    <a:pt x="2592" y="10962"/>
                    <a:pt x="0" y="12690"/>
                  </a:cubicBezTo>
                  <a:cubicBezTo>
                    <a:pt x="0" y="16146"/>
                    <a:pt x="7776" y="12690"/>
                    <a:pt x="4320" y="13554"/>
                  </a:cubicBezTo>
                  <a:cubicBezTo>
                    <a:pt x="1728" y="16146"/>
                    <a:pt x="1728" y="15282"/>
                    <a:pt x="1728" y="17874"/>
                  </a:cubicBezTo>
                  <a:cubicBezTo>
                    <a:pt x="0" y="20466"/>
                    <a:pt x="1728" y="17874"/>
                    <a:pt x="4320" y="16146"/>
                  </a:cubicBezTo>
                  <a:cubicBezTo>
                    <a:pt x="6912" y="13554"/>
                    <a:pt x="7776" y="15282"/>
                    <a:pt x="9504" y="12690"/>
                  </a:cubicBezTo>
                  <a:cubicBezTo>
                    <a:pt x="12096" y="6642"/>
                    <a:pt x="12096" y="12690"/>
                    <a:pt x="12960" y="10962"/>
                  </a:cubicBezTo>
                  <a:cubicBezTo>
                    <a:pt x="15552" y="8370"/>
                    <a:pt x="18144" y="12690"/>
                    <a:pt x="19872" y="9234"/>
                  </a:cubicBezTo>
                  <a:cubicBezTo>
                    <a:pt x="21600" y="6642"/>
                    <a:pt x="19872" y="8370"/>
                    <a:pt x="17280" y="6642"/>
                  </a:cubicBezTo>
                  <a:cubicBezTo>
                    <a:pt x="12960" y="4050"/>
                    <a:pt x="12960" y="3186"/>
                    <a:pt x="12960" y="594"/>
                  </a:cubicBezTo>
                  <a:cubicBezTo>
                    <a:pt x="12096" y="594"/>
                    <a:pt x="12096" y="1458"/>
                    <a:pt x="10368" y="1458"/>
                  </a:cubicBezTo>
                  <a:cubicBezTo>
                    <a:pt x="9504" y="1458"/>
                    <a:pt x="7776" y="-1134"/>
                    <a:pt x="6912" y="594"/>
                  </a:cubicBezTo>
                  <a:cubicBezTo>
                    <a:pt x="5184" y="1458"/>
                    <a:pt x="4320" y="-1134"/>
                    <a:pt x="4320" y="1458"/>
                  </a:cubicBezTo>
                  <a:cubicBezTo>
                    <a:pt x="2592" y="3186"/>
                    <a:pt x="1728" y="1458"/>
                    <a:pt x="1728" y="3186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1" name="Freeform 162"/>
            <p:cNvSpPr/>
            <p:nvPr/>
          </p:nvSpPr>
          <p:spPr>
            <a:xfrm>
              <a:off x="10388603" y="2527777"/>
              <a:ext cx="257461" cy="187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3" h="20419" extrusionOk="0">
                  <a:moveTo>
                    <a:pt x="3645" y="12814"/>
                  </a:moveTo>
                  <a:cubicBezTo>
                    <a:pt x="1485" y="14304"/>
                    <a:pt x="1485" y="12069"/>
                    <a:pt x="405" y="10579"/>
                  </a:cubicBezTo>
                  <a:cubicBezTo>
                    <a:pt x="-135" y="8345"/>
                    <a:pt x="-135" y="8345"/>
                    <a:pt x="405" y="6110"/>
                  </a:cubicBezTo>
                  <a:cubicBezTo>
                    <a:pt x="405" y="3876"/>
                    <a:pt x="2025" y="5366"/>
                    <a:pt x="2025" y="2386"/>
                  </a:cubicBezTo>
                  <a:cubicBezTo>
                    <a:pt x="3105" y="1641"/>
                    <a:pt x="5265" y="1641"/>
                    <a:pt x="6885" y="1641"/>
                  </a:cubicBezTo>
                  <a:cubicBezTo>
                    <a:pt x="9585" y="1641"/>
                    <a:pt x="6885" y="-593"/>
                    <a:pt x="9585" y="152"/>
                  </a:cubicBezTo>
                  <a:cubicBezTo>
                    <a:pt x="12285" y="1641"/>
                    <a:pt x="13905" y="152"/>
                    <a:pt x="14445" y="1641"/>
                  </a:cubicBezTo>
                  <a:cubicBezTo>
                    <a:pt x="16065" y="2386"/>
                    <a:pt x="17685" y="2386"/>
                    <a:pt x="19305" y="1641"/>
                  </a:cubicBezTo>
                  <a:cubicBezTo>
                    <a:pt x="21465" y="3876"/>
                    <a:pt x="18765" y="2386"/>
                    <a:pt x="18765" y="5366"/>
                  </a:cubicBezTo>
                  <a:cubicBezTo>
                    <a:pt x="18765" y="8345"/>
                    <a:pt x="16065" y="6110"/>
                    <a:pt x="17145" y="10579"/>
                  </a:cubicBezTo>
                  <a:cubicBezTo>
                    <a:pt x="18765" y="14304"/>
                    <a:pt x="16065" y="12069"/>
                    <a:pt x="17685" y="15793"/>
                  </a:cubicBezTo>
                  <a:cubicBezTo>
                    <a:pt x="19305" y="18773"/>
                    <a:pt x="17685" y="16538"/>
                    <a:pt x="17145" y="20262"/>
                  </a:cubicBezTo>
                  <a:cubicBezTo>
                    <a:pt x="15525" y="21007"/>
                    <a:pt x="16065" y="18773"/>
                    <a:pt x="13905" y="20262"/>
                  </a:cubicBezTo>
                  <a:cubicBezTo>
                    <a:pt x="12285" y="21007"/>
                    <a:pt x="11205" y="18028"/>
                    <a:pt x="10665" y="18028"/>
                  </a:cubicBezTo>
                  <a:cubicBezTo>
                    <a:pt x="9585" y="18028"/>
                    <a:pt x="9045" y="15793"/>
                    <a:pt x="7965" y="15793"/>
                  </a:cubicBezTo>
                  <a:cubicBezTo>
                    <a:pt x="6345" y="14304"/>
                    <a:pt x="6345" y="16538"/>
                    <a:pt x="3645" y="18028"/>
                  </a:cubicBezTo>
                  <a:cubicBezTo>
                    <a:pt x="4725" y="12814"/>
                    <a:pt x="5265" y="10579"/>
                    <a:pt x="3645" y="1281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2" name="Freeform 163"/>
            <p:cNvSpPr/>
            <p:nvPr/>
          </p:nvSpPr>
          <p:spPr>
            <a:xfrm>
              <a:off x="10248834" y="2662494"/>
              <a:ext cx="403789" cy="21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0695" extrusionOk="0">
                  <a:moveTo>
                    <a:pt x="0" y="17320"/>
                  </a:moveTo>
                  <a:cubicBezTo>
                    <a:pt x="2520" y="13945"/>
                    <a:pt x="3240" y="13945"/>
                    <a:pt x="5400" y="15295"/>
                  </a:cubicBezTo>
                  <a:cubicBezTo>
                    <a:pt x="7560" y="15295"/>
                    <a:pt x="8280" y="13945"/>
                    <a:pt x="9360" y="15295"/>
                  </a:cubicBezTo>
                  <a:cubicBezTo>
                    <a:pt x="10800" y="16645"/>
                    <a:pt x="10800" y="13945"/>
                    <a:pt x="11520" y="13945"/>
                  </a:cubicBezTo>
                  <a:cubicBezTo>
                    <a:pt x="11880" y="15295"/>
                    <a:pt x="10800" y="16645"/>
                    <a:pt x="12600" y="16645"/>
                  </a:cubicBezTo>
                  <a:cubicBezTo>
                    <a:pt x="14400" y="16645"/>
                    <a:pt x="14760" y="19345"/>
                    <a:pt x="16560" y="20695"/>
                  </a:cubicBezTo>
                  <a:cubicBezTo>
                    <a:pt x="18000" y="18670"/>
                    <a:pt x="18720" y="20695"/>
                    <a:pt x="19080" y="19345"/>
                  </a:cubicBezTo>
                  <a:cubicBezTo>
                    <a:pt x="19800" y="17320"/>
                    <a:pt x="19800" y="17320"/>
                    <a:pt x="20880" y="17320"/>
                  </a:cubicBezTo>
                  <a:cubicBezTo>
                    <a:pt x="20880" y="17320"/>
                    <a:pt x="21600" y="15295"/>
                    <a:pt x="20160" y="13270"/>
                  </a:cubicBezTo>
                  <a:cubicBezTo>
                    <a:pt x="19800" y="11245"/>
                    <a:pt x="20160" y="11245"/>
                    <a:pt x="19800" y="11245"/>
                  </a:cubicBezTo>
                  <a:cubicBezTo>
                    <a:pt x="19080" y="11245"/>
                    <a:pt x="19800" y="9220"/>
                    <a:pt x="19800" y="7870"/>
                  </a:cubicBezTo>
                  <a:cubicBezTo>
                    <a:pt x="20160" y="6520"/>
                    <a:pt x="19080" y="6520"/>
                    <a:pt x="18720" y="4495"/>
                  </a:cubicBezTo>
                  <a:cubicBezTo>
                    <a:pt x="17640" y="5845"/>
                    <a:pt x="18000" y="3820"/>
                    <a:pt x="16560" y="4495"/>
                  </a:cubicBezTo>
                  <a:cubicBezTo>
                    <a:pt x="15480" y="5845"/>
                    <a:pt x="14760" y="2470"/>
                    <a:pt x="14400" y="2470"/>
                  </a:cubicBezTo>
                  <a:cubicBezTo>
                    <a:pt x="13680" y="2470"/>
                    <a:pt x="13320" y="445"/>
                    <a:pt x="12600" y="445"/>
                  </a:cubicBezTo>
                  <a:cubicBezTo>
                    <a:pt x="11520" y="-905"/>
                    <a:pt x="11520" y="1120"/>
                    <a:pt x="9720" y="2470"/>
                  </a:cubicBezTo>
                  <a:cubicBezTo>
                    <a:pt x="9360" y="4495"/>
                    <a:pt x="10800" y="7870"/>
                    <a:pt x="8640" y="9220"/>
                  </a:cubicBezTo>
                  <a:cubicBezTo>
                    <a:pt x="6120" y="11245"/>
                    <a:pt x="7200" y="6520"/>
                    <a:pt x="5400" y="5845"/>
                  </a:cubicBezTo>
                  <a:cubicBezTo>
                    <a:pt x="3600" y="4495"/>
                    <a:pt x="5400" y="2470"/>
                    <a:pt x="4320" y="3820"/>
                  </a:cubicBezTo>
                  <a:cubicBezTo>
                    <a:pt x="2520" y="4495"/>
                    <a:pt x="2160" y="4495"/>
                    <a:pt x="1440" y="5845"/>
                  </a:cubicBezTo>
                  <a:cubicBezTo>
                    <a:pt x="1440" y="6520"/>
                    <a:pt x="1080" y="6520"/>
                    <a:pt x="1440" y="7870"/>
                  </a:cubicBezTo>
                  <a:cubicBezTo>
                    <a:pt x="1440" y="9895"/>
                    <a:pt x="360" y="9895"/>
                    <a:pt x="360" y="11920"/>
                  </a:cubicBezTo>
                  <a:cubicBezTo>
                    <a:pt x="0" y="13945"/>
                    <a:pt x="0" y="15295"/>
                    <a:pt x="0" y="1732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3" name="Freeform 164"/>
            <p:cNvSpPr/>
            <p:nvPr/>
          </p:nvSpPr>
          <p:spPr>
            <a:xfrm>
              <a:off x="10248834" y="2805505"/>
              <a:ext cx="319651" cy="22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19937" extrusionOk="0">
                  <a:moveTo>
                    <a:pt x="21140" y="6171"/>
                  </a:moveTo>
                  <a:cubicBezTo>
                    <a:pt x="19302" y="11109"/>
                    <a:pt x="21600" y="8023"/>
                    <a:pt x="21140" y="9874"/>
                  </a:cubicBezTo>
                  <a:cubicBezTo>
                    <a:pt x="20221" y="11726"/>
                    <a:pt x="19302" y="9874"/>
                    <a:pt x="17464" y="13577"/>
                  </a:cubicBezTo>
                  <a:cubicBezTo>
                    <a:pt x="16085" y="16663"/>
                    <a:pt x="18843" y="16663"/>
                    <a:pt x="17464" y="17897"/>
                  </a:cubicBezTo>
                  <a:cubicBezTo>
                    <a:pt x="16545" y="19749"/>
                    <a:pt x="17464" y="14811"/>
                    <a:pt x="14706" y="18514"/>
                  </a:cubicBezTo>
                  <a:cubicBezTo>
                    <a:pt x="12409" y="21600"/>
                    <a:pt x="11949" y="18514"/>
                    <a:pt x="9651" y="19749"/>
                  </a:cubicBezTo>
                  <a:cubicBezTo>
                    <a:pt x="9651" y="17897"/>
                    <a:pt x="7353" y="15429"/>
                    <a:pt x="6894" y="16663"/>
                  </a:cubicBezTo>
                  <a:cubicBezTo>
                    <a:pt x="5974" y="13577"/>
                    <a:pt x="7353" y="12960"/>
                    <a:pt x="5974" y="11726"/>
                  </a:cubicBezTo>
                  <a:cubicBezTo>
                    <a:pt x="4596" y="9874"/>
                    <a:pt x="5974" y="12960"/>
                    <a:pt x="1379" y="9874"/>
                  </a:cubicBezTo>
                  <a:cubicBezTo>
                    <a:pt x="1379" y="8640"/>
                    <a:pt x="1379" y="6789"/>
                    <a:pt x="460" y="6171"/>
                  </a:cubicBezTo>
                  <a:cubicBezTo>
                    <a:pt x="0" y="4937"/>
                    <a:pt x="0" y="4937"/>
                    <a:pt x="0" y="3086"/>
                  </a:cubicBezTo>
                  <a:cubicBezTo>
                    <a:pt x="3217" y="0"/>
                    <a:pt x="4136" y="0"/>
                    <a:pt x="6894" y="1234"/>
                  </a:cubicBezTo>
                  <a:cubicBezTo>
                    <a:pt x="9651" y="1234"/>
                    <a:pt x="10570" y="0"/>
                    <a:pt x="11949" y="1234"/>
                  </a:cubicBezTo>
                  <a:cubicBezTo>
                    <a:pt x="13787" y="1851"/>
                    <a:pt x="13787" y="0"/>
                    <a:pt x="14706" y="0"/>
                  </a:cubicBezTo>
                  <a:cubicBezTo>
                    <a:pt x="15166" y="1234"/>
                    <a:pt x="13787" y="1851"/>
                    <a:pt x="16085" y="1851"/>
                  </a:cubicBezTo>
                  <a:cubicBezTo>
                    <a:pt x="17923" y="1851"/>
                    <a:pt x="18843" y="4937"/>
                    <a:pt x="21140" y="617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4" name="Freeform 165"/>
            <p:cNvSpPr/>
            <p:nvPr/>
          </p:nvSpPr>
          <p:spPr>
            <a:xfrm>
              <a:off x="10369266" y="2835745"/>
              <a:ext cx="527499" cy="41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0823" extrusionOk="0">
                  <a:moveTo>
                    <a:pt x="18114" y="16693"/>
                  </a:moveTo>
                  <a:cubicBezTo>
                    <a:pt x="16514" y="16693"/>
                    <a:pt x="16247" y="18064"/>
                    <a:pt x="16247" y="19436"/>
                  </a:cubicBezTo>
                  <a:cubicBezTo>
                    <a:pt x="16247" y="21150"/>
                    <a:pt x="15714" y="21150"/>
                    <a:pt x="15447" y="20121"/>
                  </a:cubicBezTo>
                  <a:cubicBezTo>
                    <a:pt x="14914" y="20121"/>
                    <a:pt x="14114" y="20121"/>
                    <a:pt x="13847" y="20121"/>
                  </a:cubicBezTo>
                  <a:cubicBezTo>
                    <a:pt x="12780" y="20464"/>
                    <a:pt x="13314" y="18407"/>
                    <a:pt x="11980" y="19436"/>
                  </a:cubicBezTo>
                  <a:cubicBezTo>
                    <a:pt x="11180" y="20464"/>
                    <a:pt x="12514" y="19093"/>
                    <a:pt x="10114" y="19093"/>
                  </a:cubicBezTo>
                  <a:cubicBezTo>
                    <a:pt x="8514" y="19093"/>
                    <a:pt x="9314" y="18407"/>
                    <a:pt x="7980" y="18407"/>
                  </a:cubicBezTo>
                  <a:cubicBezTo>
                    <a:pt x="7180" y="19093"/>
                    <a:pt x="6914" y="17379"/>
                    <a:pt x="3980" y="18064"/>
                  </a:cubicBezTo>
                  <a:cubicBezTo>
                    <a:pt x="1580" y="18407"/>
                    <a:pt x="2647" y="19436"/>
                    <a:pt x="1847" y="19093"/>
                  </a:cubicBezTo>
                  <a:cubicBezTo>
                    <a:pt x="1580" y="19093"/>
                    <a:pt x="1047" y="19436"/>
                    <a:pt x="1047" y="19436"/>
                  </a:cubicBezTo>
                  <a:cubicBezTo>
                    <a:pt x="780" y="18407"/>
                    <a:pt x="1847" y="17379"/>
                    <a:pt x="247" y="16693"/>
                  </a:cubicBezTo>
                  <a:cubicBezTo>
                    <a:pt x="-553" y="16350"/>
                    <a:pt x="780" y="15321"/>
                    <a:pt x="1580" y="15321"/>
                  </a:cubicBezTo>
                  <a:cubicBezTo>
                    <a:pt x="2380" y="14636"/>
                    <a:pt x="1580" y="12579"/>
                    <a:pt x="1047" y="9493"/>
                  </a:cubicBezTo>
                  <a:cubicBezTo>
                    <a:pt x="2380" y="8807"/>
                    <a:pt x="2647" y="10521"/>
                    <a:pt x="3980" y="8807"/>
                  </a:cubicBezTo>
                  <a:cubicBezTo>
                    <a:pt x="5580" y="6750"/>
                    <a:pt x="5047" y="9493"/>
                    <a:pt x="5580" y="8121"/>
                  </a:cubicBezTo>
                  <a:cubicBezTo>
                    <a:pt x="6380" y="7779"/>
                    <a:pt x="4780" y="7779"/>
                    <a:pt x="5580" y="6064"/>
                  </a:cubicBezTo>
                  <a:cubicBezTo>
                    <a:pt x="6914" y="4007"/>
                    <a:pt x="7180" y="5036"/>
                    <a:pt x="7714" y="4007"/>
                  </a:cubicBezTo>
                  <a:cubicBezTo>
                    <a:pt x="7980" y="2979"/>
                    <a:pt x="6914" y="4350"/>
                    <a:pt x="7714" y="1950"/>
                  </a:cubicBezTo>
                  <a:cubicBezTo>
                    <a:pt x="8780" y="579"/>
                    <a:pt x="9314" y="1950"/>
                    <a:pt x="9580" y="1264"/>
                  </a:cubicBezTo>
                  <a:cubicBezTo>
                    <a:pt x="10114" y="236"/>
                    <a:pt x="10114" y="236"/>
                    <a:pt x="10914" y="236"/>
                  </a:cubicBezTo>
                  <a:cubicBezTo>
                    <a:pt x="11980" y="-450"/>
                    <a:pt x="11180" y="579"/>
                    <a:pt x="12514" y="579"/>
                  </a:cubicBezTo>
                  <a:cubicBezTo>
                    <a:pt x="14114" y="236"/>
                    <a:pt x="12780" y="2293"/>
                    <a:pt x="14114" y="1950"/>
                  </a:cubicBezTo>
                  <a:cubicBezTo>
                    <a:pt x="14914" y="579"/>
                    <a:pt x="15714" y="1264"/>
                    <a:pt x="15714" y="1950"/>
                  </a:cubicBezTo>
                  <a:cubicBezTo>
                    <a:pt x="16247" y="2293"/>
                    <a:pt x="17047" y="1950"/>
                    <a:pt x="16514" y="2979"/>
                  </a:cubicBezTo>
                  <a:cubicBezTo>
                    <a:pt x="16247" y="4350"/>
                    <a:pt x="17314" y="4350"/>
                    <a:pt x="16514" y="5036"/>
                  </a:cubicBezTo>
                  <a:cubicBezTo>
                    <a:pt x="15714" y="6064"/>
                    <a:pt x="17047" y="5721"/>
                    <a:pt x="17047" y="7093"/>
                  </a:cubicBezTo>
                  <a:cubicBezTo>
                    <a:pt x="17314" y="9493"/>
                    <a:pt x="18914" y="8807"/>
                    <a:pt x="18647" y="9493"/>
                  </a:cubicBezTo>
                  <a:cubicBezTo>
                    <a:pt x="17847" y="10864"/>
                    <a:pt x="19714" y="9493"/>
                    <a:pt x="19714" y="10864"/>
                  </a:cubicBezTo>
                  <a:cubicBezTo>
                    <a:pt x="19714" y="11550"/>
                    <a:pt x="21047" y="11550"/>
                    <a:pt x="20247" y="11893"/>
                  </a:cubicBezTo>
                  <a:cubicBezTo>
                    <a:pt x="19447" y="12579"/>
                    <a:pt x="19447" y="13607"/>
                    <a:pt x="18114" y="12579"/>
                  </a:cubicBezTo>
                  <a:cubicBezTo>
                    <a:pt x="17847" y="11893"/>
                    <a:pt x="17314" y="12921"/>
                    <a:pt x="17847" y="13607"/>
                  </a:cubicBezTo>
                  <a:cubicBezTo>
                    <a:pt x="18647" y="15321"/>
                    <a:pt x="17314" y="15321"/>
                    <a:pt x="18114" y="16693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5" name="Freeform 166"/>
            <p:cNvSpPr/>
            <p:nvPr/>
          </p:nvSpPr>
          <p:spPr>
            <a:xfrm>
              <a:off x="9884220" y="2947091"/>
              <a:ext cx="544051" cy="484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1" h="21415" extrusionOk="0">
                  <a:moveTo>
                    <a:pt x="18913" y="12169"/>
                  </a:moveTo>
                  <a:cubicBezTo>
                    <a:pt x="19421" y="13082"/>
                    <a:pt x="18659" y="12777"/>
                    <a:pt x="19421" y="14299"/>
                  </a:cubicBezTo>
                  <a:cubicBezTo>
                    <a:pt x="20946" y="15515"/>
                    <a:pt x="19421" y="14603"/>
                    <a:pt x="19675" y="15211"/>
                  </a:cubicBezTo>
                  <a:cubicBezTo>
                    <a:pt x="20184" y="15515"/>
                    <a:pt x="20438" y="16124"/>
                    <a:pt x="19421" y="16428"/>
                  </a:cubicBezTo>
                  <a:cubicBezTo>
                    <a:pt x="18913" y="16428"/>
                    <a:pt x="17642" y="17949"/>
                    <a:pt x="17388" y="18862"/>
                  </a:cubicBezTo>
                  <a:cubicBezTo>
                    <a:pt x="16626" y="19775"/>
                    <a:pt x="17388" y="20383"/>
                    <a:pt x="17388" y="20687"/>
                  </a:cubicBezTo>
                  <a:cubicBezTo>
                    <a:pt x="16880" y="21296"/>
                    <a:pt x="18151" y="21600"/>
                    <a:pt x="16626" y="21296"/>
                  </a:cubicBezTo>
                  <a:cubicBezTo>
                    <a:pt x="15355" y="20687"/>
                    <a:pt x="15864" y="20383"/>
                    <a:pt x="15355" y="20383"/>
                  </a:cubicBezTo>
                  <a:cubicBezTo>
                    <a:pt x="14339" y="19775"/>
                    <a:pt x="13068" y="19775"/>
                    <a:pt x="12814" y="19775"/>
                  </a:cubicBezTo>
                  <a:cubicBezTo>
                    <a:pt x="12052" y="19775"/>
                    <a:pt x="12052" y="21296"/>
                    <a:pt x="11544" y="20687"/>
                  </a:cubicBezTo>
                  <a:cubicBezTo>
                    <a:pt x="11544" y="20687"/>
                    <a:pt x="11290" y="20687"/>
                    <a:pt x="11290" y="20383"/>
                  </a:cubicBezTo>
                  <a:cubicBezTo>
                    <a:pt x="11544" y="19470"/>
                    <a:pt x="10527" y="18862"/>
                    <a:pt x="10019" y="19775"/>
                  </a:cubicBezTo>
                  <a:cubicBezTo>
                    <a:pt x="10019" y="20383"/>
                    <a:pt x="9765" y="20383"/>
                    <a:pt x="9765" y="19775"/>
                  </a:cubicBezTo>
                  <a:cubicBezTo>
                    <a:pt x="9765" y="19775"/>
                    <a:pt x="9765" y="19775"/>
                    <a:pt x="9257" y="19775"/>
                  </a:cubicBezTo>
                  <a:cubicBezTo>
                    <a:pt x="9257" y="18862"/>
                    <a:pt x="9002" y="18558"/>
                    <a:pt x="8240" y="17949"/>
                  </a:cubicBezTo>
                  <a:cubicBezTo>
                    <a:pt x="7478" y="17341"/>
                    <a:pt x="7732" y="17949"/>
                    <a:pt x="6970" y="17341"/>
                  </a:cubicBezTo>
                  <a:cubicBezTo>
                    <a:pt x="6461" y="17037"/>
                    <a:pt x="7478" y="17037"/>
                    <a:pt x="6461" y="17037"/>
                  </a:cubicBezTo>
                  <a:cubicBezTo>
                    <a:pt x="5699" y="16428"/>
                    <a:pt x="4937" y="16124"/>
                    <a:pt x="5445" y="16428"/>
                  </a:cubicBezTo>
                  <a:cubicBezTo>
                    <a:pt x="5699" y="17037"/>
                    <a:pt x="5445" y="17949"/>
                    <a:pt x="4682" y="17037"/>
                  </a:cubicBezTo>
                  <a:cubicBezTo>
                    <a:pt x="3412" y="15515"/>
                    <a:pt x="4682" y="16124"/>
                    <a:pt x="4682" y="15515"/>
                  </a:cubicBezTo>
                  <a:cubicBezTo>
                    <a:pt x="4174" y="15211"/>
                    <a:pt x="4174" y="15515"/>
                    <a:pt x="3158" y="15211"/>
                  </a:cubicBezTo>
                  <a:cubicBezTo>
                    <a:pt x="1633" y="14299"/>
                    <a:pt x="2395" y="13690"/>
                    <a:pt x="1633" y="14603"/>
                  </a:cubicBezTo>
                  <a:cubicBezTo>
                    <a:pt x="1887" y="11865"/>
                    <a:pt x="1125" y="13082"/>
                    <a:pt x="871" y="11865"/>
                  </a:cubicBezTo>
                  <a:cubicBezTo>
                    <a:pt x="871" y="10952"/>
                    <a:pt x="1633" y="10952"/>
                    <a:pt x="871" y="9431"/>
                  </a:cubicBezTo>
                  <a:cubicBezTo>
                    <a:pt x="362" y="8823"/>
                    <a:pt x="1633" y="8823"/>
                    <a:pt x="362" y="7910"/>
                  </a:cubicBezTo>
                  <a:cubicBezTo>
                    <a:pt x="-654" y="6997"/>
                    <a:pt x="871" y="6693"/>
                    <a:pt x="108" y="4259"/>
                  </a:cubicBezTo>
                  <a:cubicBezTo>
                    <a:pt x="871" y="4259"/>
                    <a:pt x="871" y="4563"/>
                    <a:pt x="871" y="4259"/>
                  </a:cubicBezTo>
                  <a:cubicBezTo>
                    <a:pt x="871" y="3651"/>
                    <a:pt x="871" y="3651"/>
                    <a:pt x="871" y="3651"/>
                  </a:cubicBezTo>
                  <a:cubicBezTo>
                    <a:pt x="362" y="3651"/>
                    <a:pt x="362" y="4259"/>
                    <a:pt x="108" y="3651"/>
                  </a:cubicBezTo>
                  <a:cubicBezTo>
                    <a:pt x="108" y="3346"/>
                    <a:pt x="108" y="3346"/>
                    <a:pt x="108" y="3346"/>
                  </a:cubicBezTo>
                  <a:cubicBezTo>
                    <a:pt x="1125" y="3651"/>
                    <a:pt x="1125" y="2738"/>
                    <a:pt x="3158" y="2434"/>
                  </a:cubicBezTo>
                  <a:cubicBezTo>
                    <a:pt x="4937" y="1825"/>
                    <a:pt x="3920" y="1521"/>
                    <a:pt x="4937" y="913"/>
                  </a:cubicBezTo>
                  <a:cubicBezTo>
                    <a:pt x="6461" y="304"/>
                    <a:pt x="4937" y="304"/>
                    <a:pt x="6970" y="0"/>
                  </a:cubicBezTo>
                  <a:cubicBezTo>
                    <a:pt x="8494" y="0"/>
                    <a:pt x="8240" y="0"/>
                    <a:pt x="9257" y="913"/>
                  </a:cubicBezTo>
                  <a:cubicBezTo>
                    <a:pt x="9765" y="913"/>
                    <a:pt x="9257" y="1521"/>
                    <a:pt x="9002" y="913"/>
                  </a:cubicBezTo>
                  <a:cubicBezTo>
                    <a:pt x="8494" y="0"/>
                    <a:pt x="8494" y="304"/>
                    <a:pt x="9002" y="1521"/>
                  </a:cubicBezTo>
                  <a:cubicBezTo>
                    <a:pt x="9002" y="1825"/>
                    <a:pt x="10527" y="1825"/>
                    <a:pt x="10781" y="1521"/>
                  </a:cubicBezTo>
                  <a:cubicBezTo>
                    <a:pt x="13577" y="1825"/>
                    <a:pt x="15864" y="2434"/>
                    <a:pt x="17388" y="1825"/>
                  </a:cubicBezTo>
                  <a:cubicBezTo>
                    <a:pt x="17642" y="1521"/>
                    <a:pt x="18913" y="2434"/>
                    <a:pt x="18913" y="3346"/>
                  </a:cubicBezTo>
                  <a:cubicBezTo>
                    <a:pt x="19421" y="6085"/>
                    <a:pt x="20184" y="7910"/>
                    <a:pt x="19421" y="8518"/>
                  </a:cubicBezTo>
                  <a:cubicBezTo>
                    <a:pt x="18659" y="8518"/>
                    <a:pt x="17388" y="9431"/>
                    <a:pt x="18151" y="10039"/>
                  </a:cubicBezTo>
                  <a:cubicBezTo>
                    <a:pt x="19675" y="10344"/>
                    <a:pt x="18659" y="11256"/>
                    <a:pt x="18913" y="1216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6" name="Freeform 167"/>
            <p:cNvSpPr/>
            <p:nvPr/>
          </p:nvSpPr>
          <p:spPr>
            <a:xfrm>
              <a:off x="8850202" y="3265654"/>
              <a:ext cx="703051" cy="68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481" extrusionOk="0">
                  <a:moveTo>
                    <a:pt x="18774" y="13046"/>
                  </a:moveTo>
                  <a:cubicBezTo>
                    <a:pt x="18370" y="13687"/>
                    <a:pt x="19379" y="14115"/>
                    <a:pt x="18975" y="14329"/>
                  </a:cubicBezTo>
                  <a:cubicBezTo>
                    <a:pt x="18774" y="14970"/>
                    <a:pt x="17764" y="14756"/>
                    <a:pt x="18774" y="15398"/>
                  </a:cubicBezTo>
                  <a:cubicBezTo>
                    <a:pt x="19581" y="16040"/>
                    <a:pt x="18370" y="16040"/>
                    <a:pt x="18774" y="16681"/>
                  </a:cubicBezTo>
                  <a:cubicBezTo>
                    <a:pt x="18975" y="17750"/>
                    <a:pt x="19985" y="17109"/>
                    <a:pt x="19985" y="17109"/>
                  </a:cubicBezTo>
                  <a:cubicBezTo>
                    <a:pt x="20187" y="17323"/>
                    <a:pt x="19581" y="17964"/>
                    <a:pt x="19581" y="18392"/>
                  </a:cubicBezTo>
                  <a:cubicBezTo>
                    <a:pt x="19379" y="18392"/>
                    <a:pt x="18370" y="19034"/>
                    <a:pt x="18370" y="19034"/>
                  </a:cubicBezTo>
                  <a:cubicBezTo>
                    <a:pt x="18370" y="19675"/>
                    <a:pt x="17159" y="20103"/>
                    <a:pt x="16755" y="19675"/>
                  </a:cubicBezTo>
                  <a:cubicBezTo>
                    <a:pt x="16553" y="19461"/>
                    <a:pt x="16553" y="20103"/>
                    <a:pt x="16149" y="19461"/>
                  </a:cubicBezTo>
                  <a:cubicBezTo>
                    <a:pt x="15947" y="19034"/>
                    <a:pt x="15947" y="19034"/>
                    <a:pt x="15342" y="19034"/>
                  </a:cubicBezTo>
                  <a:cubicBezTo>
                    <a:pt x="14736" y="19461"/>
                    <a:pt x="15342" y="19034"/>
                    <a:pt x="14736" y="19034"/>
                  </a:cubicBezTo>
                  <a:cubicBezTo>
                    <a:pt x="14131" y="19034"/>
                    <a:pt x="14736" y="17964"/>
                    <a:pt x="13525" y="19034"/>
                  </a:cubicBezTo>
                  <a:cubicBezTo>
                    <a:pt x="13121" y="19461"/>
                    <a:pt x="12516" y="19461"/>
                    <a:pt x="12516" y="20103"/>
                  </a:cubicBezTo>
                  <a:cubicBezTo>
                    <a:pt x="12919" y="20745"/>
                    <a:pt x="12516" y="20317"/>
                    <a:pt x="12516" y="21386"/>
                  </a:cubicBezTo>
                  <a:cubicBezTo>
                    <a:pt x="11910" y="21386"/>
                    <a:pt x="12314" y="21600"/>
                    <a:pt x="11708" y="21386"/>
                  </a:cubicBezTo>
                  <a:cubicBezTo>
                    <a:pt x="11304" y="21386"/>
                    <a:pt x="11304" y="21600"/>
                    <a:pt x="10497" y="21386"/>
                  </a:cubicBezTo>
                  <a:cubicBezTo>
                    <a:pt x="10497" y="20958"/>
                    <a:pt x="10497" y="20745"/>
                    <a:pt x="10093" y="20958"/>
                  </a:cubicBezTo>
                  <a:cubicBezTo>
                    <a:pt x="8276" y="19675"/>
                    <a:pt x="9084" y="20745"/>
                    <a:pt x="8478" y="20745"/>
                  </a:cubicBezTo>
                  <a:cubicBezTo>
                    <a:pt x="7873" y="20317"/>
                    <a:pt x="7873" y="20958"/>
                    <a:pt x="7671" y="20745"/>
                  </a:cubicBezTo>
                  <a:cubicBezTo>
                    <a:pt x="7267" y="20317"/>
                    <a:pt x="6661" y="20745"/>
                    <a:pt x="6661" y="20317"/>
                  </a:cubicBezTo>
                  <a:cubicBezTo>
                    <a:pt x="6460" y="19675"/>
                    <a:pt x="5450" y="20103"/>
                    <a:pt x="5450" y="19675"/>
                  </a:cubicBezTo>
                  <a:cubicBezTo>
                    <a:pt x="5450" y="19034"/>
                    <a:pt x="5248" y="19461"/>
                    <a:pt x="4845" y="19034"/>
                  </a:cubicBezTo>
                  <a:cubicBezTo>
                    <a:pt x="5248" y="19034"/>
                    <a:pt x="5450" y="18606"/>
                    <a:pt x="5450" y="17323"/>
                  </a:cubicBezTo>
                  <a:cubicBezTo>
                    <a:pt x="5854" y="16040"/>
                    <a:pt x="5854" y="16040"/>
                    <a:pt x="5854" y="16040"/>
                  </a:cubicBezTo>
                  <a:cubicBezTo>
                    <a:pt x="6056" y="16040"/>
                    <a:pt x="5854" y="15612"/>
                    <a:pt x="5854" y="15612"/>
                  </a:cubicBezTo>
                  <a:cubicBezTo>
                    <a:pt x="5450" y="16040"/>
                    <a:pt x="5450" y="15612"/>
                    <a:pt x="5854" y="14970"/>
                  </a:cubicBezTo>
                  <a:cubicBezTo>
                    <a:pt x="5854" y="14329"/>
                    <a:pt x="6056" y="14115"/>
                    <a:pt x="6056" y="14115"/>
                  </a:cubicBezTo>
                  <a:cubicBezTo>
                    <a:pt x="6460" y="14115"/>
                    <a:pt x="6661" y="15398"/>
                    <a:pt x="6661" y="14756"/>
                  </a:cubicBezTo>
                  <a:cubicBezTo>
                    <a:pt x="6460" y="14329"/>
                    <a:pt x="6661" y="14115"/>
                    <a:pt x="5854" y="13687"/>
                  </a:cubicBezTo>
                  <a:cubicBezTo>
                    <a:pt x="5248" y="13046"/>
                    <a:pt x="5854" y="13473"/>
                    <a:pt x="5854" y="13046"/>
                  </a:cubicBezTo>
                  <a:cubicBezTo>
                    <a:pt x="6056" y="12404"/>
                    <a:pt x="5450" y="12404"/>
                    <a:pt x="5854" y="11976"/>
                  </a:cubicBezTo>
                  <a:cubicBezTo>
                    <a:pt x="5854" y="11762"/>
                    <a:pt x="5854" y="11976"/>
                    <a:pt x="5248" y="11762"/>
                  </a:cubicBezTo>
                  <a:cubicBezTo>
                    <a:pt x="4643" y="11335"/>
                    <a:pt x="4037" y="10693"/>
                    <a:pt x="4239" y="10479"/>
                  </a:cubicBezTo>
                  <a:cubicBezTo>
                    <a:pt x="4643" y="10479"/>
                    <a:pt x="4643" y="10051"/>
                    <a:pt x="4239" y="10051"/>
                  </a:cubicBezTo>
                  <a:cubicBezTo>
                    <a:pt x="4037" y="10051"/>
                    <a:pt x="4643" y="9410"/>
                    <a:pt x="4037" y="9624"/>
                  </a:cubicBezTo>
                  <a:cubicBezTo>
                    <a:pt x="3432" y="9624"/>
                    <a:pt x="3633" y="9410"/>
                    <a:pt x="3633" y="8982"/>
                  </a:cubicBezTo>
                  <a:cubicBezTo>
                    <a:pt x="4037" y="8982"/>
                    <a:pt x="3633" y="8982"/>
                    <a:pt x="3432" y="8982"/>
                  </a:cubicBezTo>
                  <a:cubicBezTo>
                    <a:pt x="2826" y="8982"/>
                    <a:pt x="3432" y="8768"/>
                    <a:pt x="3028" y="8768"/>
                  </a:cubicBezTo>
                  <a:cubicBezTo>
                    <a:pt x="2422" y="8768"/>
                    <a:pt x="2422" y="8341"/>
                    <a:pt x="2018" y="8341"/>
                  </a:cubicBezTo>
                  <a:cubicBezTo>
                    <a:pt x="1413" y="8127"/>
                    <a:pt x="1211" y="8127"/>
                    <a:pt x="807" y="8127"/>
                  </a:cubicBezTo>
                  <a:cubicBezTo>
                    <a:pt x="605" y="8341"/>
                    <a:pt x="807" y="8127"/>
                    <a:pt x="202" y="7699"/>
                  </a:cubicBezTo>
                  <a:cubicBezTo>
                    <a:pt x="-404" y="7485"/>
                    <a:pt x="807" y="7485"/>
                    <a:pt x="807" y="7485"/>
                  </a:cubicBezTo>
                  <a:cubicBezTo>
                    <a:pt x="605" y="7057"/>
                    <a:pt x="202" y="7485"/>
                    <a:pt x="202" y="7057"/>
                  </a:cubicBezTo>
                  <a:cubicBezTo>
                    <a:pt x="202" y="7057"/>
                    <a:pt x="807" y="7057"/>
                    <a:pt x="605" y="6844"/>
                  </a:cubicBezTo>
                  <a:cubicBezTo>
                    <a:pt x="202" y="6844"/>
                    <a:pt x="0" y="7057"/>
                    <a:pt x="0" y="6844"/>
                  </a:cubicBezTo>
                  <a:cubicBezTo>
                    <a:pt x="0" y="6416"/>
                    <a:pt x="202" y="5988"/>
                    <a:pt x="807" y="5988"/>
                  </a:cubicBezTo>
                  <a:cubicBezTo>
                    <a:pt x="1413" y="5988"/>
                    <a:pt x="807" y="5774"/>
                    <a:pt x="1413" y="5988"/>
                  </a:cubicBezTo>
                  <a:cubicBezTo>
                    <a:pt x="1817" y="5988"/>
                    <a:pt x="2018" y="5988"/>
                    <a:pt x="2018" y="5774"/>
                  </a:cubicBezTo>
                  <a:cubicBezTo>
                    <a:pt x="1817" y="5347"/>
                    <a:pt x="2018" y="5774"/>
                    <a:pt x="2422" y="5347"/>
                  </a:cubicBezTo>
                  <a:cubicBezTo>
                    <a:pt x="2826" y="5347"/>
                    <a:pt x="3028" y="5988"/>
                    <a:pt x="3432" y="6416"/>
                  </a:cubicBezTo>
                  <a:cubicBezTo>
                    <a:pt x="3432" y="6844"/>
                    <a:pt x="3633" y="5988"/>
                    <a:pt x="4037" y="5988"/>
                  </a:cubicBezTo>
                  <a:cubicBezTo>
                    <a:pt x="4239" y="5774"/>
                    <a:pt x="4037" y="6416"/>
                    <a:pt x="4239" y="5988"/>
                  </a:cubicBezTo>
                  <a:cubicBezTo>
                    <a:pt x="4643" y="5988"/>
                    <a:pt x="4239" y="5988"/>
                    <a:pt x="4643" y="5988"/>
                  </a:cubicBezTo>
                  <a:cubicBezTo>
                    <a:pt x="4845" y="5988"/>
                    <a:pt x="4643" y="6416"/>
                    <a:pt x="5248" y="6416"/>
                  </a:cubicBezTo>
                  <a:cubicBezTo>
                    <a:pt x="5450" y="5988"/>
                    <a:pt x="5248" y="5988"/>
                    <a:pt x="5248" y="5347"/>
                  </a:cubicBezTo>
                  <a:cubicBezTo>
                    <a:pt x="5248" y="5133"/>
                    <a:pt x="5248" y="4491"/>
                    <a:pt x="4845" y="4491"/>
                  </a:cubicBezTo>
                  <a:cubicBezTo>
                    <a:pt x="4643" y="4063"/>
                    <a:pt x="4845" y="4063"/>
                    <a:pt x="4643" y="3850"/>
                  </a:cubicBezTo>
                  <a:cubicBezTo>
                    <a:pt x="4643" y="2994"/>
                    <a:pt x="4845" y="3850"/>
                    <a:pt x="5450" y="3422"/>
                  </a:cubicBezTo>
                  <a:cubicBezTo>
                    <a:pt x="5854" y="3422"/>
                    <a:pt x="5450" y="4491"/>
                    <a:pt x="5854" y="4491"/>
                  </a:cubicBezTo>
                  <a:cubicBezTo>
                    <a:pt x="6661" y="4063"/>
                    <a:pt x="7267" y="4705"/>
                    <a:pt x="7671" y="4491"/>
                  </a:cubicBezTo>
                  <a:cubicBezTo>
                    <a:pt x="7873" y="4063"/>
                    <a:pt x="8276" y="4063"/>
                    <a:pt x="7873" y="4063"/>
                  </a:cubicBezTo>
                  <a:cubicBezTo>
                    <a:pt x="7873" y="4063"/>
                    <a:pt x="7267" y="3850"/>
                    <a:pt x="8478" y="2994"/>
                  </a:cubicBezTo>
                  <a:cubicBezTo>
                    <a:pt x="9689" y="2780"/>
                    <a:pt x="9689" y="2780"/>
                    <a:pt x="10093" y="2352"/>
                  </a:cubicBezTo>
                  <a:cubicBezTo>
                    <a:pt x="10093" y="2139"/>
                    <a:pt x="10497" y="2352"/>
                    <a:pt x="10093" y="2139"/>
                  </a:cubicBezTo>
                  <a:cubicBezTo>
                    <a:pt x="10093" y="1711"/>
                    <a:pt x="10497" y="1711"/>
                    <a:pt x="10093" y="1711"/>
                  </a:cubicBezTo>
                  <a:cubicBezTo>
                    <a:pt x="10093" y="1497"/>
                    <a:pt x="10093" y="1497"/>
                    <a:pt x="10093" y="855"/>
                  </a:cubicBezTo>
                  <a:cubicBezTo>
                    <a:pt x="10093" y="428"/>
                    <a:pt x="10497" y="0"/>
                    <a:pt x="11708" y="0"/>
                  </a:cubicBezTo>
                  <a:cubicBezTo>
                    <a:pt x="12314" y="1497"/>
                    <a:pt x="12516" y="428"/>
                    <a:pt x="12919" y="1069"/>
                  </a:cubicBezTo>
                  <a:cubicBezTo>
                    <a:pt x="13121" y="1711"/>
                    <a:pt x="13121" y="1069"/>
                    <a:pt x="13525" y="1711"/>
                  </a:cubicBezTo>
                  <a:cubicBezTo>
                    <a:pt x="13727" y="2139"/>
                    <a:pt x="14332" y="1711"/>
                    <a:pt x="14332" y="2352"/>
                  </a:cubicBezTo>
                  <a:cubicBezTo>
                    <a:pt x="14736" y="3422"/>
                    <a:pt x="14938" y="2139"/>
                    <a:pt x="15342" y="2352"/>
                  </a:cubicBezTo>
                  <a:cubicBezTo>
                    <a:pt x="15544" y="2352"/>
                    <a:pt x="14938" y="2994"/>
                    <a:pt x="15947" y="3422"/>
                  </a:cubicBezTo>
                  <a:cubicBezTo>
                    <a:pt x="16149" y="3422"/>
                    <a:pt x="16149" y="4063"/>
                    <a:pt x="16755" y="4063"/>
                  </a:cubicBezTo>
                  <a:cubicBezTo>
                    <a:pt x="17360" y="4063"/>
                    <a:pt x="17360" y="4063"/>
                    <a:pt x="17764" y="4063"/>
                  </a:cubicBezTo>
                  <a:cubicBezTo>
                    <a:pt x="18370" y="4063"/>
                    <a:pt x="18168" y="4705"/>
                    <a:pt x="18774" y="4705"/>
                  </a:cubicBezTo>
                  <a:cubicBezTo>
                    <a:pt x="18975" y="4705"/>
                    <a:pt x="18774" y="5133"/>
                    <a:pt x="19379" y="5133"/>
                  </a:cubicBezTo>
                  <a:cubicBezTo>
                    <a:pt x="19985" y="4705"/>
                    <a:pt x="20187" y="5133"/>
                    <a:pt x="20590" y="5347"/>
                  </a:cubicBezTo>
                  <a:cubicBezTo>
                    <a:pt x="21196" y="5347"/>
                    <a:pt x="19581" y="5988"/>
                    <a:pt x="19581" y="8768"/>
                  </a:cubicBezTo>
                  <a:cubicBezTo>
                    <a:pt x="19379" y="9410"/>
                    <a:pt x="18975" y="8768"/>
                    <a:pt x="18975" y="8982"/>
                  </a:cubicBezTo>
                  <a:cubicBezTo>
                    <a:pt x="18774" y="9410"/>
                    <a:pt x="18975" y="9410"/>
                    <a:pt x="18774" y="9624"/>
                  </a:cubicBezTo>
                  <a:cubicBezTo>
                    <a:pt x="18370" y="9624"/>
                    <a:pt x="18774" y="10051"/>
                    <a:pt x="18168" y="10479"/>
                  </a:cubicBezTo>
                  <a:cubicBezTo>
                    <a:pt x="17764" y="10479"/>
                    <a:pt x="18370" y="10693"/>
                    <a:pt x="17764" y="11121"/>
                  </a:cubicBezTo>
                  <a:cubicBezTo>
                    <a:pt x="17159" y="11335"/>
                    <a:pt x="17764" y="11762"/>
                    <a:pt x="17360" y="11976"/>
                  </a:cubicBezTo>
                  <a:cubicBezTo>
                    <a:pt x="16755" y="12404"/>
                    <a:pt x="17159" y="12404"/>
                    <a:pt x="17360" y="12404"/>
                  </a:cubicBezTo>
                  <a:cubicBezTo>
                    <a:pt x="18168" y="11976"/>
                    <a:pt x="17360" y="11762"/>
                    <a:pt x="18168" y="11762"/>
                  </a:cubicBezTo>
                  <a:cubicBezTo>
                    <a:pt x="18774" y="11335"/>
                    <a:pt x="18370" y="11976"/>
                    <a:pt x="18370" y="12404"/>
                  </a:cubicBezTo>
                  <a:cubicBezTo>
                    <a:pt x="18370" y="12404"/>
                    <a:pt x="18774" y="12404"/>
                    <a:pt x="18774" y="13046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7" name="Freeform 168"/>
            <p:cNvSpPr/>
            <p:nvPr/>
          </p:nvSpPr>
          <p:spPr>
            <a:xfrm>
              <a:off x="8588391" y="3970034"/>
              <a:ext cx="185235" cy="39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32" h="21109" extrusionOk="0">
                  <a:moveTo>
                    <a:pt x="4040" y="1098"/>
                  </a:moveTo>
                  <a:cubicBezTo>
                    <a:pt x="7415" y="0"/>
                    <a:pt x="7415" y="0"/>
                    <a:pt x="8090" y="0"/>
                  </a:cubicBezTo>
                  <a:cubicBezTo>
                    <a:pt x="9440" y="732"/>
                    <a:pt x="6065" y="1098"/>
                    <a:pt x="7415" y="1098"/>
                  </a:cubicBezTo>
                  <a:cubicBezTo>
                    <a:pt x="8090" y="1831"/>
                    <a:pt x="8090" y="732"/>
                    <a:pt x="10115" y="1098"/>
                  </a:cubicBezTo>
                  <a:cubicBezTo>
                    <a:pt x="13490" y="1831"/>
                    <a:pt x="11465" y="732"/>
                    <a:pt x="14165" y="732"/>
                  </a:cubicBezTo>
                  <a:cubicBezTo>
                    <a:pt x="17540" y="1098"/>
                    <a:pt x="15515" y="1831"/>
                    <a:pt x="17540" y="2197"/>
                  </a:cubicBezTo>
                  <a:cubicBezTo>
                    <a:pt x="20240" y="2197"/>
                    <a:pt x="14165" y="4393"/>
                    <a:pt x="14165" y="5125"/>
                  </a:cubicBezTo>
                  <a:cubicBezTo>
                    <a:pt x="15515" y="8054"/>
                    <a:pt x="13490" y="8054"/>
                    <a:pt x="14165" y="8420"/>
                  </a:cubicBezTo>
                  <a:cubicBezTo>
                    <a:pt x="14165" y="9519"/>
                    <a:pt x="14165" y="10251"/>
                    <a:pt x="12140" y="10251"/>
                  </a:cubicBezTo>
                  <a:cubicBezTo>
                    <a:pt x="10115" y="10251"/>
                    <a:pt x="12140" y="10251"/>
                    <a:pt x="12140" y="12081"/>
                  </a:cubicBezTo>
                  <a:cubicBezTo>
                    <a:pt x="13490" y="13180"/>
                    <a:pt x="15515" y="12081"/>
                    <a:pt x="13490" y="13546"/>
                  </a:cubicBezTo>
                  <a:cubicBezTo>
                    <a:pt x="11465" y="15376"/>
                    <a:pt x="12140" y="15742"/>
                    <a:pt x="13490" y="15742"/>
                  </a:cubicBezTo>
                  <a:cubicBezTo>
                    <a:pt x="14165" y="15742"/>
                    <a:pt x="15515" y="15742"/>
                    <a:pt x="13490" y="17207"/>
                  </a:cubicBezTo>
                  <a:cubicBezTo>
                    <a:pt x="11465" y="17573"/>
                    <a:pt x="11465" y="19403"/>
                    <a:pt x="11465" y="19769"/>
                  </a:cubicBezTo>
                  <a:cubicBezTo>
                    <a:pt x="9440" y="20502"/>
                    <a:pt x="10115" y="21600"/>
                    <a:pt x="8090" y="20868"/>
                  </a:cubicBezTo>
                  <a:cubicBezTo>
                    <a:pt x="4715" y="20502"/>
                    <a:pt x="4040" y="20502"/>
                    <a:pt x="4040" y="20868"/>
                  </a:cubicBezTo>
                  <a:cubicBezTo>
                    <a:pt x="2690" y="20868"/>
                    <a:pt x="2690" y="20868"/>
                    <a:pt x="4040" y="19769"/>
                  </a:cubicBezTo>
                  <a:cubicBezTo>
                    <a:pt x="4715" y="17207"/>
                    <a:pt x="2690" y="17573"/>
                    <a:pt x="4040" y="16475"/>
                  </a:cubicBezTo>
                  <a:cubicBezTo>
                    <a:pt x="4715" y="14644"/>
                    <a:pt x="2690" y="14644"/>
                    <a:pt x="2015" y="15376"/>
                  </a:cubicBezTo>
                  <a:cubicBezTo>
                    <a:pt x="2015" y="14644"/>
                    <a:pt x="2015" y="14644"/>
                    <a:pt x="2015" y="14644"/>
                  </a:cubicBezTo>
                  <a:cubicBezTo>
                    <a:pt x="2015" y="14278"/>
                    <a:pt x="2690" y="14278"/>
                    <a:pt x="665" y="14278"/>
                  </a:cubicBezTo>
                  <a:cubicBezTo>
                    <a:pt x="-1360" y="14278"/>
                    <a:pt x="2015" y="12447"/>
                    <a:pt x="665" y="12081"/>
                  </a:cubicBezTo>
                  <a:cubicBezTo>
                    <a:pt x="665" y="10617"/>
                    <a:pt x="2015" y="12081"/>
                    <a:pt x="2690" y="10251"/>
                  </a:cubicBezTo>
                  <a:cubicBezTo>
                    <a:pt x="4040" y="8420"/>
                    <a:pt x="4040" y="8420"/>
                    <a:pt x="4040" y="8054"/>
                  </a:cubicBezTo>
                  <a:cubicBezTo>
                    <a:pt x="4040" y="7322"/>
                    <a:pt x="6065" y="5125"/>
                    <a:pt x="4715" y="4027"/>
                  </a:cubicBezTo>
                  <a:cubicBezTo>
                    <a:pt x="4040" y="3295"/>
                    <a:pt x="4040" y="2929"/>
                    <a:pt x="4040" y="2197"/>
                  </a:cubicBezTo>
                  <a:cubicBezTo>
                    <a:pt x="4040" y="1831"/>
                    <a:pt x="2690" y="1831"/>
                    <a:pt x="4040" y="109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8" name="Freeform 169"/>
            <p:cNvSpPr/>
            <p:nvPr/>
          </p:nvSpPr>
          <p:spPr>
            <a:xfrm>
              <a:off x="9576296" y="3909862"/>
              <a:ext cx="56638" cy="12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cubicBezTo>
                    <a:pt x="13500" y="0"/>
                    <a:pt x="18900" y="4800"/>
                    <a:pt x="13500" y="3600"/>
                  </a:cubicBezTo>
                  <a:cubicBezTo>
                    <a:pt x="8100" y="3600"/>
                    <a:pt x="5400" y="4800"/>
                    <a:pt x="5400" y="4800"/>
                  </a:cubicBezTo>
                  <a:cubicBezTo>
                    <a:pt x="0" y="4800"/>
                    <a:pt x="0" y="14400"/>
                    <a:pt x="0" y="14400"/>
                  </a:cubicBezTo>
                  <a:cubicBezTo>
                    <a:pt x="5400" y="14400"/>
                    <a:pt x="5400" y="14400"/>
                    <a:pt x="0" y="15600"/>
                  </a:cubicBezTo>
                  <a:cubicBezTo>
                    <a:pt x="0" y="15600"/>
                    <a:pt x="0" y="15600"/>
                    <a:pt x="5400" y="15600"/>
                  </a:cubicBezTo>
                  <a:cubicBezTo>
                    <a:pt x="8100" y="18000"/>
                    <a:pt x="0" y="18000"/>
                    <a:pt x="5400" y="19200"/>
                  </a:cubicBezTo>
                  <a:cubicBezTo>
                    <a:pt x="13500" y="21600"/>
                    <a:pt x="8100" y="21600"/>
                    <a:pt x="13500" y="21600"/>
                  </a:cubicBezTo>
                  <a:cubicBezTo>
                    <a:pt x="18900" y="21600"/>
                    <a:pt x="13500" y="19200"/>
                    <a:pt x="13500" y="19200"/>
                  </a:cubicBezTo>
                  <a:cubicBezTo>
                    <a:pt x="18900" y="18000"/>
                    <a:pt x="18900" y="15600"/>
                    <a:pt x="18900" y="14400"/>
                  </a:cubicBezTo>
                  <a:cubicBezTo>
                    <a:pt x="18900" y="12000"/>
                    <a:pt x="21600" y="12000"/>
                    <a:pt x="21600" y="8400"/>
                  </a:cubicBezTo>
                  <a:cubicBezTo>
                    <a:pt x="21600" y="3600"/>
                    <a:pt x="18900" y="4800"/>
                    <a:pt x="18900" y="3600"/>
                  </a:cubicBezTo>
                  <a:cubicBezTo>
                    <a:pt x="21600" y="1200"/>
                    <a:pt x="21600" y="0"/>
                    <a:pt x="1890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9" name="Freeform 170"/>
            <p:cNvSpPr/>
            <p:nvPr/>
          </p:nvSpPr>
          <p:spPr>
            <a:xfrm>
              <a:off x="9471815" y="3587757"/>
              <a:ext cx="647382" cy="80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1341" extrusionOk="0">
                  <a:moveTo>
                    <a:pt x="11943" y="2746"/>
                  </a:moveTo>
                  <a:cubicBezTo>
                    <a:pt x="11502" y="3112"/>
                    <a:pt x="11943" y="2563"/>
                    <a:pt x="11282" y="2746"/>
                  </a:cubicBezTo>
                  <a:cubicBezTo>
                    <a:pt x="10400" y="3112"/>
                    <a:pt x="10400" y="3661"/>
                    <a:pt x="10180" y="3478"/>
                  </a:cubicBezTo>
                  <a:cubicBezTo>
                    <a:pt x="9739" y="3112"/>
                    <a:pt x="9519" y="3661"/>
                    <a:pt x="9739" y="4027"/>
                  </a:cubicBezTo>
                  <a:cubicBezTo>
                    <a:pt x="10180" y="4210"/>
                    <a:pt x="10400" y="4576"/>
                    <a:pt x="10180" y="4759"/>
                  </a:cubicBezTo>
                  <a:cubicBezTo>
                    <a:pt x="9519" y="4759"/>
                    <a:pt x="9739" y="6041"/>
                    <a:pt x="10400" y="6590"/>
                  </a:cubicBezTo>
                  <a:cubicBezTo>
                    <a:pt x="11282" y="6773"/>
                    <a:pt x="11502" y="7322"/>
                    <a:pt x="11943" y="7322"/>
                  </a:cubicBezTo>
                  <a:cubicBezTo>
                    <a:pt x="12604" y="7322"/>
                    <a:pt x="12164" y="8786"/>
                    <a:pt x="14147" y="10434"/>
                  </a:cubicBezTo>
                  <a:cubicBezTo>
                    <a:pt x="14809" y="11166"/>
                    <a:pt x="17453" y="10434"/>
                    <a:pt x="16572" y="11349"/>
                  </a:cubicBezTo>
                  <a:cubicBezTo>
                    <a:pt x="15470" y="11898"/>
                    <a:pt x="18115" y="12264"/>
                    <a:pt x="18556" y="12447"/>
                  </a:cubicBezTo>
                  <a:cubicBezTo>
                    <a:pt x="18556" y="12814"/>
                    <a:pt x="18996" y="12997"/>
                    <a:pt x="19658" y="13363"/>
                  </a:cubicBezTo>
                  <a:cubicBezTo>
                    <a:pt x="19878" y="13729"/>
                    <a:pt x="20980" y="13912"/>
                    <a:pt x="20539" y="14461"/>
                  </a:cubicBezTo>
                  <a:cubicBezTo>
                    <a:pt x="20539" y="15010"/>
                    <a:pt x="20980" y="15010"/>
                    <a:pt x="20319" y="15010"/>
                  </a:cubicBezTo>
                  <a:cubicBezTo>
                    <a:pt x="19658" y="15010"/>
                    <a:pt x="19878" y="13912"/>
                    <a:pt x="19217" y="13912"/>
                  </a:cubicBezTo>
                  <a:cubicBezTo>
                    <a:pt x="18556" y="13912"/>
                    <a:pt x="18556" y="13729"/>
                    <a:pt x="17894" y="13912"/>
                  </a:cubicBezTo>
                  <a:cubicBezTo>
                    <a:pt x="17233" y="14278"/>
                    <a:pt x="17453" y="14461"/>
                    <a:pt x="17233" y="14827"/>
                  </a:cubicBezTo>
                  <a:cubicBezTo>
                    <a:pt x="16792" y="15376"/>
                    <a:pt x="17233" y="15376"/>
                    <a:pt x="17453" y="15559"/>
                  </a:cubicBezTo>
                  <a:cubicBezTo>
                    <a:pt x="18115" y="15559"/>
                    <a:pt x="18996" y="16475"/>
                    <a:pt x="17894" y="16841"/>
                  </a:cubicBezTo>
                  <a:cubicBezTo>
                    <a:pt x="17233" y="17390"/>
                    <a:pt x="17453" y="17573"/>
                    <a:pt x="17233" y="18122"/>
                  </a:cubicBezTo>
                  <a:cubicBezTo>
                    <a:pt x="16572" y="18488"/>
                    <a:pt x="16572" y="19403"/>
                    <a:pt x="15911" y="18671"/>
                  </a:cubicBezTo>
                  <a:cubicBezTo>
                    <a:pt x="15470" y="18671"/>
                    <a:pt x="15470" y="18488"/>
                    <a:pt x="15911" y="17939"/>
                  </a:cubicBezTo>
                  <a:cubicBezTo>
                    <a:pt x="16131" y="17573"/>
                    <a:pt x="15911" y="17573"/>
                    <a:pt x="16131" y="17390"/>
                  </a:cubicBezTo>
                  <a:cubicBezTo>
                    <a:pt x="16572" y="17024"/>
                    <a:pt x="16572" y="17024"/>
                    <a:pt x="16131" y="15559"/>
                  </a:cubicBezTo>
                  <a:cubicBezTo>
                    <a:pt x="15911" y="14461"/>
                    <a:pt x="15470" y="14827"/>
                    <a:pt x="14809" y="14461"/>
                  </a:cubicBezTo>
                  <a:cubicBezTo>
                    <a:pt x="13927" y="13912"/>
                    <a:pt x="14809" y="13363"/>
                    <a:pt x="13927" y="13363"/>
                  </a:cubicBezTo>
                  <a:cubicBezTo>
                    <a:pt x="13266" y="13729"/>
                    <a:pt x="13927" y="12997"/>
                    <a:pt x="13266" y="12997"/>
                  </a:cubicBezTo>
                  <a:cubicBezTo>
                    <a:pt x="12604" y="12997"/>
                    <a:pt x="12825" y="12264"/>
                    <a:pt x="12164" y="12264"/>
                  </a:cubicBezTo>
                  <a:cubicBezTo>
                    <a:pt x="11502" y="12264"/>
                    <a:pt x="10400" y="11898"/>
                    <a:pt x="9739" y="11166"/>
                  </a:cubicBezTo>
                  <a:cubicBezTo>
                    <a:pt x="9078" y="10434"/>
                    <a:pt x="9078" y="11166"/>
                    <a:pt x="8858" y="10434"/>
                  </a:cubicBezTo>
                  <a:cubicBezTo>
                    <a:pt x="8858" y="9702"/>
                    <a:pt x="7756" y="9885"/>
                    <a:pt x="7756" y="9702"/>
                  </a:cubicBezTo>
                  <a:cubicBezTo>
                    <a:pt x="7756" y="9336"/>
                    <a:pt x="7756" y="9336"/>
                    <a:pt x="7094" y="8786"/>
                  </a:cubicBezTo>
                  <a:cubicBezTo>
                    <a:pt x="6433" y="8603"/>
                    <a:pt x="7094" y="8237"/>
                    <a:pt x="6433" y="7688"/>
                  </a:cubicBezTo>
                  <a:cubicBezTo>
                    <a:pt x="6213" y="7322"/>
                    <a:pt x="6433" y="6224"/>
                    <a:pt x="5551" y="6224"/>
                  </a:cubicBezTo>
                  <a:cubicBezTo>
                    <a:pt x="4890" y="6590"/>
                    <a:pt x="4449" y="5308"/>
                    <a:pt x="3568" y="5675"/>
                  </a:cubicBezTo>
                  <a:cubicBezTo>
                    <a:pt x="2686" y="6041"/>
                    <a:pt x="3568" y="6590"/>
                    <a:pt x="1364" y="7139"/>
                  </a:cubicBezTo>
                  <a:cubicBezTo>
                    <a:pt x="1364" y="6773"/>
                    <a:pt x="2025" y="6224"/>
                    <a:pt x="1804" y="6041"/>
                  </a:cubicBezTo>
                  <a:cubicBezTo>
                    <a:pt x="1804" y="6041"/>
                    <a:pt x="702" y="6590"/>
                    <a:pt x="482" y="5675"/>
                  </a:cubicBezTo>
                  <a:cubicBezTo>
                    <a:pt x="41" y="5125"/>
                    <a:pt x="1364" y="5125"/>
                    <a:pt x="482" y="4576"/>
                  </a:cubicBezTo>
                  <a:cubicBezTo>
                    <a:pt x="-620" y="4027"/>
                    <a:pt x="482" y="4210"/>
                    <a:pt x="702" y="3661"/>
                  </a:cubicBezTo>
                  <a:cubicBezTo>
                    <a:pt x="1143" y="3478"/>
                    <a:pt x="41" y="3112"/>
                    <a:pt x="482" y="2563"/>
                  </a:cubicBezTo>
                  <a:cubicBezTo>
                    <a:pt x="702" y="2563"/>
                    <a:pt x="702" y="2563"/>
                    <a:pt x="1364" y="2563"/>
                  </a:cubicBezTo>
                  <a:cubicBezTo>
                    <a:pt x="1804" y="2197"/>
                    <a:pt x="1804" y="2563"/>
                    <a:pt x="2466" y="2197"/>
                  </a:cubicBezTo>
                  <a:cubicBezTo>
                    <a:pt x="3127" y="1647"/>
                    <a:pt x="2466" y="1647"/>
                    <a:pt x="2686" y="1647"/>
                  </a:cubicBezTo>
                  <a:cubicBezTo>
                    <a:pt x="2686" y="1464"/>
                    <a:pt x="3127" y="1098"/>
                    <a:pt x="3127" y="1464"/>
                  </a:cubicBezTo>
                  <a:cubicBezTo>
                    <a:pt x="3127" y="1464"/>
                    <a:pt x="3127" y="1647"/>
                    <a:pt x="3568" y="2014"/>
                  </a:cubicBezTo>
                  <a:cubicBezTo>
                    <a:pt x="3788" y="2197"/>
                    <a:pt x="3788" y="2746"/>
                    <a:pt x="4229" y="2563"/>
                  </a:cubicBezTo>
                  <a:cubicBezTo>
                    <a:pt x="4449" y="2563"/>
                    <a:pt x="3788" y="2197"/>
                    <a:pt x="4449" y="2014"/>
                  </a:cubicBezTo>
                  <a:cubicBezTo>
                    <a:pt x="4890" y="1647"/>
                    <a:pt x="4449" y="1098"/>
                    <a:pt x="4890" y="1098"/>
                  </a:cubicBezTo>
                  <a:cubicBezTo>
                    <a:pt x="5111" y="1098"/>
                    <a:pt x="5111" y="1647"/>
                    <a:pt x="5551" y="1647"/>
                  </a:cubicBezTo>
                  <a:cubicBezTo>
                    <a:pt x="5772" y="1464"/>
                    <a:pt x="5772" y="2014"/>
                    <a:pt x="6213" y="1647"/>
                  </a:cubicBezTo>
                  <a:cubicBezTo>
                    <a:pt x="6433" y="1647"/>
                    <a:pt x="5772" y="1098"/>
                    <a:pt x="6213" y="1098"/>
                  </a:cubicBezTo>
                  <a:cubicBezTo>
                    <a:pt x="6213" y="915"/>
                    <a:pt x="6433" y="1464"/>
                    <a:pt x="6874" y="1098"/>
                  </a:cubicBezTo>
                  <a:cubicBezTo>
                    <a:pt x="6874" y="1098"/>
                    <a:pt x="6433" y="915"/>
                    <a:pt x="6874" y="183"/>
                  </a:cubicBezTo>
                  <a:cubicBezTo>
                    <a:pt x="7094" y="183"/>
                    <a:pt x="7094" y="915"/>
                    <a:pt x="7535" y="549"/>
                  </a:cubicBezTo>
                  <a:cubicBezTo>
                    <a:pt x="7756" y="549"/>
                    <a:pt x="7756" y="183"/>
                    <a:pt x="8196" y="183"/>
                  </a:cubicBezTo>
                  <a:cubicBezTo>
                    <a:pt x="8417" y="0"/>
                    <a:pt x="8417" y="183"/>
                    <a:pt x="9078" y="0"/>
                  </a:cubicBezTo>
                  <a:cubicBezTo>
                    <a:pt x="10180" y="0"/>
                    <a:pt x="9519" y="0"/>
                    <a:pt x="9519" y="183"/>
                  </a:cubicBezTo>
                  <a:cubicBezTo>
                    <a:pt x="9739" y="183"/>
                    <a:pt x="9739" y="183"/>
                    <a:pt x="9739" y="549"/>
                  </a:cubicBezTo>
                  <a:cubicBezTo>
                    <a:pt x="9739" y="915"/>
                    <a:pt x="10400" y="1098"/>
                    <a:pt x="12164" y="1098"/>
                  </a:cubicBezTo>
                  <a:cubicBezTo>
                    <a:pt x="12164" y="1464"/>
                    <a:pt x="11943" y="1464"/>
                    <a:pt x="11943" y="1647"/>
                  </a:cubicBezTo>
                  <a:cubicBezTo>
                    <a:pt x="11943" y="2014"/>
                    <a:pt x="12604" y="1647"/>
                    <a:pt x="12164" y="2014"/>
                  </a:cubicBezTo>
                  <a:cubicBezTo>
                    <a:pt x="11943" y="2197"/>
                    <a:pt x="11943" y="2563"/>
                    <a:pt x="12164" y="2563"/>
                  </a:cubicBezTo>
                  <a:cubicBezTo>
                    <a:pt x="12604" y="2746"/>
                    <a:pt x="12825" y="3112"/>
                    <a:pt x="12164" y="3112"/>
                  </a:cubicBezTo>
                  <a:cubicBezTo>
                    <a:pt x="12164" y="3112"/>
                    <a:pt x="12604" y="2746"/>
                    <a:pt x="11943" y="2746"/>
                  </a:cubicBezTo>
                  <a:close/>
                  <a:moveTo>
                    <a:pt x="11282" y="19586"/>
                  </a:moveTo>
                  <a:cubicBezTo>
                    <a:pt x="11502" y="19953"/>
                    <a:pt x="12164" y="20502"/>
                    <a:pt x="12825" y="20502"/>
                  </a:cubicBezTo>
                  <a:cubicBezTo>
                    <a:pt x="13486" y="20502"/>
                    <a:pt x="13486" y="21051"/>
                    <a:pt x="14147" y="21051"/>
                  </a:cubicBezTo>
                  <a:cubicBezTo>
                    <a:pt x="14809" y="21234"/>
                    <a:pt x="14809" y="21600"/>
                    <a:pt x="14809" y="21051"/>
                  </a:cubicBezTo>
                  <a:cubicBezTo>
                    <a:pt x="14809" y="20685"/>
                    <a:pt x="15249" y="20136"/>
                    <a:pt x="14809" y="19953"/>
                  </a:cubicBezTo>
                  <a:cubicBezTo>
                    <a:pt x="14588" y="19953"/>
                    <a:pt x="15470" y="18488"/>
                    <a:pt x="15470" y="18122"/>
                  </a:cubicBezTo>
                  <a:cubicBezTo>
                    <a:pt x="15911" y="17939"/>
                    <a:pt x="14809" y="18488"/>
                    <a:pt x="14588" y="18488"/>
                  </a:cubicBezTo>
                  <a:cubicBezTo>
                    <a:pt x="13927" y="18122"/>
                    <a:pt x="12825" y="19037"/>
                    <a:pt x="11943" y="18488"/>
                  </a:cubicBezTo>
                  <a:cubicBezTo>
                    <a:pt x="11282" y="17573"/>
                    <a:pt x="11282" y="19037"/>
                    <a:pt x="10841" y="18488"/>
                  </a:cubicBezTo>
                  <a:cubicBezTo>
                    <a:pt x="10400" y="18122"/>
                    <a:pt x="10180" y="18488"/>
                    <a:pt x="10180" y="19037"/>
                  </a:cubicBezTo>
                  <a:cubicBezTo>
                    <a:pt x="10180" y="19586"/>
                    <a:pt x="10400" y="19586"/>
                    <a:pt x="11282" y="19586"/>
                  </a:cubicBezTo>
                  <a:close/>
                  <a:moveTo>
                    <a:pt x="3127" y="14461"/>
                  </a:moveTo>
                  <a:cubicBezTo>
                    <a:pt x="3127" y="15010"/>
                    <a:pt x="3568" y="14827"/>
                    <a:pt x="3127" y="15376"/>
                  </a:cubicBezTo>
                  <a:cubicBezTo>
                    <a:pt x="2686" y="16108"/>
                    <a:pt x="3127" y="17024"/>
                    <a:pt x="3788" y="16841"/>
                  </a:cubicBezTo>
                  <a:cubicBezTo>
                    <a:pt x="4449" y="16841"/>
                    <a:pt x="4229" y="16108"/>
                    <a:pt x="4449" y="16475"/>
                  </a:cubicBezTo>
                  <a:cubicBezTo>
                    <a:pt x="5111" y="16475"/>
                    <a:pt x="5111" y="16475"/>
                    <a:pt x="5551" y="15376"/>
                  </a:cubicBezTo>
                  <a:cubicBezTo>
                    <a:pt x="5551" y="14278"/>
                    <a:pt x="4890" y="14278"/>
                    <a:pt x="5551" y="13912"/>
                  </a:cubicBezTo>
                  <a:cubicBezTo>
                    <a:pt x="5772" y="13729"/>
                    <a:pt x="5551" y="12814"/>
                    <a:pt x="5111" y="12447"/>
                  </a:cubicBezTo>
                  <a:cubicBezTo>
                    <a:pt x="4890" y="12264"/>
                    <a:pt x="4890" y="11898"/>
                    <a:pt x="3788" y="12814"/>
                  </a:cubicBezTo>
                  <a:cubicBezTo>
                    <a:pt x="2686" y="13363"/>
                    <a:pt x="2466" y="12264"/>
                    <a:pt x="2466" y="12997"/>
                  </a:cubicBezTo>
                  <a:cubicBezTo>
                    <a:pt x="2466" y="13729"/>
                    <a:pt x="3127" y="13729"/>
                    <a:pt x="3127" y="14461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0" name="Freeform 171"/>
            <p:cNvSpPr/>
            <p:nvPr/>
          </p:nvSpPr>
          <p:spPr>
            <a:xfrm>
              <a:off x="9435151" y="3526956"/>
              <a:ext cx="250874" cy="15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19666" extrusionOk="0">
                  <a:moveTo>
                    <a:pt x="16424" y="3076"/>
                  </a:moveTo>
                  <a:cubicBezTo>
                    <a:pt x="17560" y="4804"/>
                    <a:pt x="14718" y="8260"/>
                    <a:pt x="16424" y="7396"/>
                  </a:cubicBezTo>
                  <a:cubicBezTo>
                    <a:pt x="19266" y="7396"/>
                    <a:pt x="17560" y="9988"/>
                    <a:pt x="19266" y="9988"/>
                  </a:cubicBezTo>
                  <a:cubicBezTo>
                    <a:pt x="19834" y="9988"/>
                    <a:pt x="19834" y="5668"/>
                    <a:pt x="20971" y="8260"/>
                  </a:cubicBezTo>
                  <a:cubicBezTo>
                    <a:pt x="19834" y="10852"/>
                    <a:pt x="20971" y="12580"/>
                    <a:pt x="20971" y="12580"/>
                  </a:cubicBezTo>
                  <a:cubicBezTo>
                    <a:pt x="19834" y="14308"/>
                    <a:pt x="19266" y="10852"/>
                    <a:pt x="19266" y="12580"/>
                  </a:cubicBezTo>
                  <a:cubicBezTo>
                    <a:pt x="18129" y="12580"/>
                    <a:pt x="19834" y="15172"/>
                    <a:pt x="19266" y="15172"/>
                  </a:cubicBezTo>
                  <a:cubicBezTo>
                    <a:pt x="18129" y="16900"/>
                    <a:pt x="18129" y="14308"/>
                    <a:pt x="17560" y="15172"/>
                  </a:cubicBezTo>
                  <a:cubicBezTo>
                    <a:pt x="16424" y="15172"/>
                    <a:pt x="16424" y="12580"/>
                    <a:pt x="15855" y="12580"/>
                  </a:cubicBezTo>
                  <a:cubicBezTo>
                    <a:pt x="14718" y="12580"/>
                    <a:pt x="15855" y="15172"/>
                    <a:pt x="14718" y="16900"/>
                  </a:cubicBezTo>
                  <a:cubicBezTo>
                    <a:pt x="13013" y="17764"/>
                    <a:pt x="14718" y="19492"/>
                    <a:pt x="14150" y="19492"/>
                  </a:cubicBezTo>
                  <a:cubicBezTo>
                    <a:pt x="13013" y="20356"/>
                    <a:pt x="13013" y="17764"/>
                    <a:pt x="12445" y="16900"/>
                  </a:cubicBezTo>
                  <a:cubicBezTo>
                    <a:pt x="11308" y="15172"/>
                    <a:pt x="11308" y="14308"/>
                    <a:pt x="11308" y="14308"/>
                  </a:cubicBezTo>
                  <a:cubicBezTo>
                    <a:pt x="11308" y="12580"/>
                    <a:pt x="10171" y="14308"/>
                    <a:pt x="10171" y="15172"/>
                  </a:cubicBezTo>
                  <a:cubicBezTo>
                    <a:pt x="9603" y="15172"/>
                    <a:pt x="11308" y="15172"/>
                    <a:pt x="9603" y="17764"/>
                  </a:cubicBezTo>
                  <a:cubicBezTo>
                    <a:pt x="7897" y="19492"/>
                    <a:pt x="7897" y="17764"/>
                    <a:pt x="6760" y="19492"/>
                  </a:cubicBezTo>
                  <a:cubicBezTo>
                    <a:pt x="5055" y="19492"/>
                    <a:pt x="5055" y="19492"/>
                    <a:pt x="4487" y="19492"/>
                  </a:cubicBezTo>
                  <a:cubicBezTo>
                    <a:pt x="4487" y="16900"/>
                    <a:pt x="3350" y="16900"/>
                    <a:pt x="3350" y="16900"/>
                  </a:cubicBezTo>
                  <a:cubicBezTo>
                    <a:pt x="3350" y="15172"/>
                    <a:pt x="4487" y="12580"/>
                    <a:pt x="2782" y="14308"/>
                  </a:cubicBezTo>
                  <a:cubicBezTo>
                    <a:pt x="1076" y="14308"/>
                    <a:pt x="2782" y="15172"/>
                    <a:pt x="1076" y="16900"/>
                  </a:cubicBezTo>
                  <a:cubicBezTo>
                    <a:pt x="-61" y="16900"/>
                    <a:pt x="-629" y="16900"/>
                    <a:pt x="1076" y="15172"/>
                  </a:cubicBezTo>
                  <a:cubicBezTo>
                    <a:pt x="1645" y="14308"/>
                    <a:pt x="-61" y="12580"/>
                    <a:pt x="1645" y="10852"/>
                  </a:cubicBezTo>
                  <a:cubicBezTo>
                    <a:pt x="3350" y="9988"/>
                    <a:pt x="1645" y="8260"/>
                    <a:pt x="2782" y="8260"/>
                  </a:cubicBezTo>
                  <a:cubicBezTo>
                    <a:pt x="4487" y="7396"/>
                    <a:pt x="3350" y="5668"/>
                    <a:pt x="4487" y="5668"/>
                  </a:cubicBezTo>
                  <a:cubicBezTo>
                    <a:pt x="5055" y="4804"/>
                    <a:pt x="4487" y="4804"/>
                    <a:pt x="5055" y="3076"/>
                  </a:cubicBezTo>
                  <a:cubicBezTo>
                    <a:pt x="5055" y="2212"/>
                    <a:pt x="6192" y="4804"/>
                    <a:pt x="6760" y="2212"/>
                  </a:cubicBezTo>
                  <a:cubicBezTo>
                    <a:pt x="8466" y="3076"/>
                    <a:pt x="8466" y="2212"/>
                    <a:pt x="10171" y="2212"/>
                  </a:cubicBezTo>
                  <a:cubicBezTo>
                    <a:pt x="12445" y="2212"/>
                    <a:pt x="10171" y="484"/>
                    <a:pt x="12445" y="484"/>
                  </a:cubicBezTo>
                  <a:cubicBezTo>
                    <a:pt x="13013" y="-1244"/>
                    <a:pt x="13013" y="2212"/>
                    <a:pt x="14150" y="2212"/>
                  </a:cubicBezTo>
                  <a:cubicBezTo>
                    <a:pt x="14718" y="484"/>
                    <a:pt x="15855" y="2212"/>
                    <a:pt x="16424" y="3076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1" name="Freeform 172"/>
            <p:cNvSpPr/>
            <p:nvPr/>
          </p:nvSpPr>
          <p:spPr>
            <a:xfrm>
              <a:off x="9624466" y="3429584"/>
              <a:ext cx="422320" cy="21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19687" extrusionOk="0">
                  <a:moveTo>
                    <a:pt x="384" y="11294"/>
                  </a:moveTo>
                  <a:cubicBezTo>
                    <a:pt x="1396" y="9388"/>
                    <a:pt x="1734" y="12564"/>
                    <a:pt x="2409" y="12564"/>
                  </a:cubicBezTo>
                  <a:cubicBezTo>
                    <a:pt x="2746" y="12564"/>
                    <a:pt x="2409" y="10659"/>
                    <a:pt x="2746" y="10659"/>
                  </a:cubicBezTo>
                  <a:cubicBezTo>
                    <a:pt x="3421" y="11294"/>
                    <a:pt x="3759" y="10659"/>
                    <a:pt x="3759" y="11294"/>
                  </a:cubicBezTo>
                  <a:cubicBezTo>
                    <a:pt x="4434" y="12564"/>
                    <a:pt x="5109" y="11294"/>
                    <a:pt x="6121" y="10659"/>
                  </a:cubicBezTo>
                  <a:cubicBezTo>
                    <a:pt x="6459" y="9388"/>
                    <a:pt x="7134" y="11294"/>
                    <a:pt x="7471" y="9388"/>
                  </a:cubicBezTo>
                  <a:cubicBezTo>
                    <a:pt x="7471" y="8753"/>
                    <a:pt x="8146" y="10659"/>
                    <a:pt x="8483" y="10659"/>
                  </a:cubicBezTo>
                  <a:cubicBezTo>
                    <a:pt x="9159" y="9388"/>
                    <a:pt x="9159" y="12564"/>
                    <a:pt x="9496" y="11294"/>
                  </a:cubicBezTo>
                  <a:cubicBezTo>
                    <a:pt x="10171" y="10659"/>
                    <a:pt x="8483" y="9388"/>
                    <a:pt x="9496" y="8753"/>
                  </a:cubicBezTo>
                  <a:cubicBezTo>
                    <a:pt x="10171" y="8753"/>
                    <a:pt x="8483" y="7482"/>
                    <a:pt x="9159" y="5576"/>
                  </a:cubicBezTo>
                  <a:cubicBezTo>
                    <a:pt x="10171" y="4941"/>
                    <a:pt x="10508" y="5576"/>
                    <a:pt x="10508" y="4941"/>
                  </a:cubicBezTo>
                  <a:cubicBezTo>
                    <a:pt x="10508" y="3035"/>
                    <a:pt x="11859" y="4941"/>
                    <a:pt x="11859" y="1764"/>
                  </a:cubicBezTo>
                  <a:cubicBezTo>
                    <a:pt x="12871" y="3035"/>
                    <a:pt x="11859" y="3670"/>
                    <a:pt x="12871" y="3670"/>
                  </a:cubicBezTo>
                  <a:cubicBezTo>
                    <a:pt x="13883" y="3035"/>
                    <a:pt x="14896" y="3035"/>
                    <a:pt x="14896" y="1129"/>
                  </a:cubicBezTo>
                  <a:cubicBezTo>
                    <a:pt x="14896" y="-1412"/>
                    <a:pt x="15233" y="1129"/>
                    <a:pt x="15909" y="1129"/>
                  </a:cubicBezTo>
                  <a:cubicBezTo>
                    <a:pt x="16246" y="1129"/>
                    <a:pt x="17933" y="3035"/>
                    <a:pt x="18271" y="1764"/>
                  </a:cubicBezTo>
                  <a:cubicBezTo>
                    <a:pt x="19621" y="1129"/>
                    <a:pt x="19958" y="3035"/>
                    <a:pt x="20633" y="3035"/>
                  </a:cubicBezTo>
                  <a:cubicBezTo>
                    <a:pt x="19958" y="4941"/>
                    <a:pt x="19621" y="4941"/>
                    <a:pt x="20633" y="7482"/>
                  </a:cubicBezTo>
                  <a:cubicBezTo>
                    <a:pt x="20633" y="8753"/>
                    <a:pt x="20971" y="9388"/>
                    <a:pt x="20633" y="9388"/>
                  </a:cubicBezTo>
                  <a:cubicBezTo>
                    <a:pt x="19958" y="9388"/>
                    <a:pt x="18946" y="9388"/>
                    <a:pt x="18946" y="9388"/>
                  </a:cubicBezTo>
                  <a:cubicBezTo>
                    <a:pt x="18946" y="10659"/>
                    <a:pt x="19621" y="10659"/>
                    <a:pt x="19621" y="11294"/>
                  </a:cubicBezTo>
                  <a:cubicBezTo>
                    <a:pt x="19621" y="12564"/>
                    <a:pt x="18946" y="11294"/>
                    <a:pt x="18946" y="12564"/>
                  </a:cubicBezTo>
                  <a:cubicBezTo>
                    <a:pt x="18946" y="14470"/>
                    <a:pt x="18946" y="14470"/>
                    <a:pt x="18946" y="14470"/>
                  </a:cubicBezTo>
                  <a:cubicBezTo>
                    <a:pt x="18946" y="14470"/>
                    <a:pt x="18271" y="15741"/>
                    <a:pt x="17933" y="15741"/>
                  </a:cubicBezTo>
                  <a:cubicBezTo>
                    <a:pt x="17933" y="16376"/>
                    <a:pt x="17258" y="15741"/>
                    <a:pt x="17933" y="16376"/>
                  </a:cubicBezTo>
                  <a:cubicBezTo>
                    <a:pt x="17933" y="17647"/>
                    <a:pt x="17933" y="17647"/>
                    <a:pt x="16921" y="17647"/>
                  </a:cubicBezTo>
                  <a:cubicBezTo>
                    <a:pt x="16246" y="17647"/>
                    <a:pt x="16921" y="18282"/>
                    <a:pt x="15909" y="17647"/>
                  </a:cubicBezTo>
                  <a:cubicBezTo>
                    <a:pt x="14896" y="17647"/>
                    <a:pt x="14896" y="17647"/>
                    <a:pt x="14221" y="19553"/>
                  </a:cubicBezTo>
                  <a:cubicBezTo>
                    <a:pt x="13208" y="20188"/>
                    <a:pt x="13883" y="18282"/>
                    <a:pt x="13208" y="19553"/>
                  </a:cubicBezTo>
                  <a:cubicBezTo>
                    <a:pt x="12196" y="19553"/>
                    <a:pt x="12871" y="18282"/>
                    <a:pt x="11184" y="18282"/>
                  </a:cubicBezTo>
                  <a:cubicBezTo>
                    <a:pt x="8483" y="18282"/>
                    <a:pt x="7471" y="17647"/>
                    <a:pt x="7471" y="16376"/>
                  </a:cubicBezTo>
                  <a:cubicBezTo>
                    <a:pt x="7471" y="15741"/>
                    <a:pt x="7471" y="15741"/>
                    <a:pt x="7134" y="15741"/>
                  </a:cubicBezTo>
                  <a:cubicBezTo>
                    <a:pt x="7134" y="14470"/>
                    <a:pt x="8146" y="14470"/>
                    <a:pt x="6459" y="14470"/>
                  </a:cubicBezTo>
                  <a:cubicBezTo>
                    <a:pt x="5446" y="15741"/>
                    <a:pt x="5446" y="14470"/>
                    <a:pt x="5109" y="15741"/>
                  </a:cubicBezTo>
                  <a:cubicBezTo>
                    <a:pt x="4434" y="15741"/>
                    <a:pt x="4434" y="16376"/>
                    <a:pt x="3759" y="16376"/>
                  </a:cubicBezTo>
                  <a:cubicBezTo>
                    <a:pt x="3421" y="17647"/>
                    <a:pt x="3421" y="15741"/>
                    <a:pt x="2746" y="15741"/>
                  </a:cubicBezTo>
                  <a:cubicBezTo>
                    <a:pt x="2409" y="13835"/>
                    <a:pt x="2409" y="16376"/>
                    <a:pt x="1734" y="16376"/>
                  </a:cubicBezTo>
                  <a:cubicBezTo>
                    <a:pt x="721" y="16376"/>
                    <a:pt x="1734" y="14470"/>
                    <a:pt x="384" y="14470"/>
                  </a:cubicBezTo>
                  <a:cubicBezTo>
                    <a:pt x="-629" y="15741"/>
                    <a:pt x="721" y="12564"/>
                    <a:pt x="384" y="1129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2" name="Freeform 173"/>
            <p:cNvSpPr/>
            <p:nvPr/>
          </p:nvSpPr>
          <p:spPr>
            <a:xfrm>
              <a:off x="9775233" y="3265425"/>
              <a:ext cx="356792" cy="205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903" extrusionOk="0">
                  <a:moveTo>
                    <a:pt x="5043" y="18813"/>
                  </a:moveTo>
                  <a:cubicBezTo>
                    <a:pt x="6673" y="19509"/>
                    <a:pt x="5043" y="20903"/>
                    <a:pt x="6673" y="20903"/>
                  </a:cubicBezTo>
                  <a:cubicBezTo>
                    <a:pt x="7896" y="19509"/>
                    <a:pt x="9119" y="19509"/>
                    <a:pt x="9119" y="17419"/>
                  </a:cubicBezTo>
                  <a:cubicBezTo>
                    <a:pt x="9119" y="15329"/>
                    <a:pt x="9526" y="17419"/>
                    <a:pt x="10341" y="17419"/>
                  </a:cubicBezTo>
                  <a:cubicBezTo>
                    <a:pt x="10749" y="17419"/>
                    <a:pt x="12787" y="19509"/>
                    <a:pt x="13194" y="18813"/>
                  </a:cubicBezTo>
                  <a:cubicBezTo>
                    <a:pt x="14417" y="17419"/>
                    <a:pt x="15232" y="19509"/>
                    <a:pt x="15639" y="19509"/>
                  </a:cubicBezTo>
                  <a:cubicBezTo>
                    <a:pt x="16454" y="16722"/>
                    <a:pt x="16862" y="18813"/>
                    <a:pt x="18492" y="17419"/>
                  </a:cubicBezTo>
                  <a:cubicBezTo>
                    <a:pt x="20122" y="16722"/>
                    <a:pt x="18492" y="15329"/>
                    <a:pt x="21345" y="13238"/>
                  </a:cubicBezTo>
                  <a:cubicBezTo>
                    <a:pt x="21345" y="11148"/>
                    <a:pt x="20937" y="9755"/>
                    <a:pt x="19715" y="9058"/>
                  </a:cubicBezTo>
                  <a:cubicBezTo>
                    <a:pt x="18492" y="7664"/>
                    <a:pt x="18900" y="9058"/>
                    <a:pt x="17677" y="7664"/>
                  </a:cubicBezTo>
                  <a:cubicBezTo>
                    <a:pt x="16862" y="6968"/>
                    <a:pt x="18492" y="6968"/>
                    <a:pt x="16862" y="6968"/>
                  </a:cubicBezTo>
                  <a:cubicBezTo>
                    <a:pt x="15639" y="5574"/>
                    <a:pt x="14417" y="4877"/>
                    <a:pt x="15232" y="5574"/>
                  </a:cubicBezTo>
                  <a:cubicBezTo>
                    <a:pt x="15639" y="6968"/>
                    <a:pt x="15232" y="9058"/>
                    <a:pt x="14009" y="6968"/>
                  </a:cubicBezTo>
                  <a:cubicBezTo>
                    <a:pt x="11971" y="3484"/>
                    <a:pt x="14009" y="4877"/>
                    <a:pt x="14009" y="3484"/>
                  </a:cubicBezTo>
                  <a:cubicBezTo>
                    <a:pt x="13194" y="2787"/>
                    <a:pt x="13194" y="3484"/>
                    <a:pt x="11564" y="2787"/>
                  </a:cubicBezTo>
                  <a:cubicBezTo>
                    <a:pt x="9119" y="0"/>
                    <a:pt x="10341" y="-697"/>
                    <a:pt x="9119" y="1393"/>
                  </a:cubicBezTo>
                  <a:cubicBezTo>
                    <a:pt x="7896" y="2787"/>
                    <a:pt x="7081" y="0"/>
                    <a:pt x="7081" y="0"/>
                  </a:cubicBezTo>
                  <a:cubicBezTo>
                    <a:pt x="6673" y="0"/>
                    <a:pt x="7896" y="1393"/>
                    <a:pt x="5858" y="2787"/>
                  </a:cubicBezTo>
                  <a:cubicBezTo>
                    <a:pt x="3820" y="2787"/>
                    <a:pt x="3413" y="4877"/>
                    <a:pt x="1375" y="5574"/>
                  </a:cubicBezTo>
                  <a:cubicBezTo>
                    <a:pt x="153" y="6968"/>
                    <a:pt x="-255" y="6968"/>
                    <a:pt x="153" y="9058"/>
                  </a:cubicBezTo>
                  <a:cubicBezTo>
                    <a:pt x="1375" y="11148"/>
                    <a:pt x="-255" y="12542"/>
                    <a:pt x="2190" y="13238"/>
                  </a:cubicBezTo>
                  <a:cubicBezTo>
                    <a:pt x="3413" y="14632"/>
                    <a:pt x="3413" y="16722"/>
                    <a:pt x="5043" y="18813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3" name="Freeform 174"/>
            <p:cNvSpPr/>
            <p:nvPr/>
          </p:nvSpPr>
          <p:spPr>
            <a:xfrm>
              <a:off x="10332167" y="3807213"/>
              <a:ext cx="337887" cy="236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600" extrusionOk="0">
                  <a:moveTo>
                    <a:pt x="88" y="13200"/>
                  </a:moveTo>
                  <a:cubicBezTo>
                    <a:pt x="88" y="15000"/>
                    <a:pt x="1384" y="14400"/>
                    <a:pt x="1384" y="16200"/>
                  </a:cubicBezTo>
                  <a:cubicBezTo>
                    <a:pt x="2248" y="18000"/>
                    <a:pt x="1384" y="18600"/>
                    <a:pt x="2248" y="19800"/>
                  </a:cubicBezTo>
                  <a:cubicBezTo>
                    <a:pt x="2680" y="20400"/>
                    <a:pt x="2248" y="18600"/>
                    <a:pt x="3976" y="19800"/>
                  </a:cubicBezTo>
                  <a:cubicBezTo>
                    <a:pt x="5272" y="19800"/>
                    <a:pt x="6136" y="18000"/>
                    <a:pt x="6568" y="18600"/>
                  </a:cubicBezTo>
                  <a:cubicBezTo>
                    <a:pt x="7432" y="18600"/>
                    <a:pt x="6568" y="16800"/>
                    <a:pt x="7864" y="18600"/>
                  </a:cubicBezTo>
                  <a:cubicBezTo>
                    <a:pt x="8728" y="20400"/>
                    <a:pt x="8728" y="18000"/>
                    <a:pt x="9592" y="19800"/>
                  </a:cubicBezTo>
                  <a:cubicBezTo>
                    <a:pt x="10024" y="21600"/>
                    <a:pt x="10888" y="19800"/>
                    <a:pt x="12184" y="19800"/>
                  </a:cubicBezTo>
                  <a:cubicBezTo>
                    <a:pt x="13912" y="19800"/>
                    <a:pt x="11320" y="16200"/>
                    <a:pt x="13480" y="16800"/>
                  </a:cubicBezTo>
                  <a:cubicBezTo>
                    <a:pt x="13480" y="16200"/>
                    <a:pt x="13912" y="16800"/>
                    <a:pt x="14776" y="16200"/>
                  </a:cubicBezTo>
                  <a:cubicBezTo>
                    <a:pt x="14776" y="14400"/>
                    <a:pt x="15208" y="16200"/>
                    <a:pt x="16072" y="15000"/>
                  </a:cubicBezTo>
                  <a:cubicBezTo>
                    <a:pt x="16504" y="14400"/>
                    <a:pt x="17368" y="16200"/>
                    <a:pt x="17800" y="16200"/>
                  </a:cubicBezTo>
                  <a:cubicBezTo>
                    <a:pt x="18664" y="16200"/>
                    <a:pt x="18664" y="15000"/>
                    <a:pt x="19096" y="15000"/>
                  </a:cubicBezTo>
                  <a:cubicBezTo>
                    <a:pt x="19096" y="14400"/>
                    <a:pt x="17800" y="15000"/>
                    <a:pt x="18664" y="13200"/>
                  </a:cubicBezTo>
                  <a:cubicBezTo>
                    <a:pt x="18664" y="11400"/>
                    <a:pt x="16072" y="13200"/>
                    <a:pt x="17800" y="11400"/>
                  </a:cubicBezTo>
                  <a:cubicBezTo>
                    <a:pt x="19960" y="9600"/>
                    <a:pt x="17800" y="9600"/>
                    <a:pt x="19096" y="6600"/>
                  </a:cubicBezTo>
                  <a:cubicBezTo>
                    <a:pt x="19960" y="4200"/>
                    <a:pt x="21256" y="8400"/>
                    <a:pt x="21256" y="4200"/>
                  </a:cubicBezTo>
                  <a:cubicBezTo>
                    <a:pt x="20824" y="3000"/>
                    <a:pt x="19960" y="4200"/>
                    <a:pt x="19096" y="2400"/>
                  </a:cubicBezTo>
                  <a:cubicBezTo>
                    <a:pt x="17800" y="0"/>
                    <a:pt x="17368" y="3000"/>
                    <a:pt x="16504" y="1200"/>
                  </a:cubicBezTo>
                  <a:cubicBezTo>
                    <a:pt x="16072" y="0"/>
                    <a:pt x="13480" y="2400"/>
                    <a:pt x="12184" y="3000"/>
                  </a:cubicBezTo>
                  <a:cubicBezTo>
                    <a:pt x="10024" y="4800"/>
                    <a:pt x="8728" y="4200"/>
                    <a:pt x="7864" y="3000"/>
                  </a:cubicBezTo>
                  <a:cubicBezTo>
                    <a:pt x="6568" y="3000"/>
                    <a:pt x="6136" y="4800"/>
                    <a:pt x="4840" y="3000"/>
                  </a:cubicBezTo>
                  <a:cubicBezTo>
                    <a:pt x="2680" y="2400"/>
                    <a:pt x="2680" y="4200"/>
                    <a:pt x="1384" y="3000"/>
                  </a:cubicBezTo>
                  <a:cubicBezTo>
                    <a:pt x="952" y="2400"/>
                    <a:pt x="3544" y="2400"/>
                    <a:pt x="952" y="0"/>
                  </a:cubicBezTo>
                  <a:cubicBezTo>
                    <a:pt x="952" y="2400"/>
                    <a:pt x="-344" y="1200"/>
                    <a:pt x="88" y="4200"/>
                  </a:cubicBezTo>
                  <a:cubicBezTo>
                    <a:pt x="952" y="7800"/>
                    <a:pt x="2680" y="6600"/>
                    <a:pt x="1384" y="8400"/>
                  </a:cubicBezTo>
                  <a:cubicBezTo>
                    <a:pt x="952" y="10200"/>
                    <a:pt x="88" y="8400"/>
                    <a:pt x="88" y="10200"/>
                  </a:cubicBezTo>
                  <a:cubicBezTo>
                    <a:pt x="88" y="11400"/>
                    <a:pt x="1384" y="12600"/>
                    <a:pt x="88" y="13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4" name="Freeform 175"/>
            <p:cNvSpPr/>
            <p:nvPr/>
          </p:nvSpPr>
          <p:spPr>
            <a:xfrm>
              <a:off x="10132025" y="3662089"/>
              <a:ext cx="227491" cy="32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1600" extrusionOk="0">
                  <a:moveTo>
                    <a:pt x="6789" y="18000"/>
                  </a:moveTo>
                  <a:cubicBezTo>
                    <a:pt x="7406" y="18900"/>
                    <a:pt x="6789" y="19350"/>
                    <a:pt x="7406" y="19350"/>
                  </a:cubicBezTo>
                  <a:cubicBezTo>
                    <a:pt x="9257" y="20250"/>
                    <a:pt x="8640" y="20700"/>
                    <a:pt x="8640" y="21600"/>
                  </a:cubicBezTo>
                  <a:cubicBezTo>
                    <a:pt x="10491" y="21600"/>
                    <a:pt x="8640" y="20700"/>
                    <a:pt x="10491" y="20250"/>
                  </a:cubicBezTo>
                  <a:cubicBezTo>
                    <a:pt x="12960" y="20250"/>
                    <a:pt x="12343" y="19350"/>
                    <a:pt x="14194" y="19350"/>
                  </a:cubicBezTo>
                  <a:cubicBezTo>
                    <a:pt x="16046" y="20250"/>
                    <a:pt x="16046" y="18900"/>
                    <a:pt x="17897" y="19350"/>
                  </a:cubicBezTo>
                  <a:cubicBezTo>
                    <a:pt x="19749" y="18900"/>
                    <a:pt x="17897" y="18000"/>
                    <a:pt x="17897" y="17550"/>
                  </a:cubicBezTo>
                  <a:cubicBezTo>
                    <a:pt x="17897" y="16200"/>
                    <a:pt x="19131" y="17550"/>
                    <a:pt x="19749" y="16200"/>
                  </a:cubicBezTo>
                  <a:cubicBezTo>
                    <a:pt x="21600" y="14400"/>
                    <a:pt x="19131" y="15300"/>
                    <a:pt x="17897" y="12600"/>
                  </a:cubicBezTo>
                  <a:cubicBezTo>
                    <a:pt x="17280" y="10350"/>
                    <a:pt x="19131" y="11250"/>
                    <a:pt x="19131" y="9900"/>
                  </a:cubicBezTo>
                  <a:cubicBezTo>
                    <a:pt x="16046" y="7650"/>
                    <a:pt x="21600" y="9000"/>
                    <a:pt x="17897" y="7650"/>
                  </a:cubicBezTo>
                  <a:cubicBezTo>
                    <a:pt x="17280" y="6750"/>
                    <a:pt x="17897" y="8550"/>
                    <a:pt x="16046" y="8550"/>
                  </a:cubicBezTo>
                  <a:cubicBezTo>
                    <a:pt x="12960" y="7650"/>
                    <a:pt x="12343" y="6300"/>
                    <a:pt x="12960" y="5400"/>
                  </a:cubicBezTo>
                  <a:cubicBezTo>
                    <a:pt x="14194" y="4050"/>
                    <a:pt x="9257" y="4950"/>
                    <a:pt x="9257" y="2700"/>
                  </a:cubicBezTo>
                  <a:cubicBezTo>
                    <a:pt x="10491" y="1350"/>
                    <a:pt x="8640" y="1350"/>
                    <a:pt x="7406" y="0"/>
                  </a:cubicBezTo>
                  <a:cubicBezTo>
                    <a:pt x="5554" y="0"/>
                    <a:pt x="4937" y="0"/>
                    <a:pt x="3703" y="0"/>
                  </a:cubicBezTo>
                  <a:cubicBezTo>
                    <a:pt x="3086" y="0"/>
                    <a:pt x="3086" y="450"/>
                    <a:pt x="0" y="1350"/>
                  </a:cubicBezTo>
                  <a:cubicBezTo>
                    <a:pt x="1234" y="2250"/>
                    <a:pt x="1234" y="3600"/>
                    <a:pt x="1234" y="4050"/>
                  </a:cubicBezTo>
                  <a:cubicBezTo>
                    <a:pt x="3086" y="4950"/>
                    <a:pt x="3703" y="4050"/>
                    <a:pt x="3086" y="4950"/>
                  </a:cubicBezTo>
                  <a:cubicBezTo>
                    <a:pt x="3086" y="5400"/>
                    <a:pt x="1851" y="4950"/>
                    <a:pt x="1234" y="6300"/>
                  </a:cubicBezTo>
                  <a:cubicBezTo>
                    <a:pt x="3703" y="6300"/>
                    <a:pt x="3086" y="6300"/>
                    <a:pt x="1851" y="8550"/>
                  </a:cubicBezTo>
                  <a:cubicBezTo>
                    <a:pt x="1234" y="9900"/>
                    <a:pt x="4937" y="10350"/>
                    <a:pt x="3703" y="11250"/>
                  </a:cubicBezTo>
                  <a:cubicBezTo>
                    <a:pt x="3086" y="11700"/>
                    <a:pt x="3086" y="10350"/>
                    <a:pt x="1851" y="11250"/>
                  </a:cubicBezTo>
                  <a:cubicBezTo>
                    <a:pt x="1851" y="11250"/>
                    <a:pt x="3703" y="12600"/>
                    <a:pt x="3703" y="13050"/>
                  </a:cubicBezTo>
                  <a:cubicBezTo>
                    <a:pt x="3086" y="13050"/>
                    <a:pt x="3086" y="12600"/>
                    <a:pt x="1851" y="13050"/>
                  </a:cubicBezTo>
                  <a:cubicBezTo>
                    <a:pt x="3703" y="15300"/>
                    <a:pt x="7406" y="16200"/>
                    <a:pt x="7406" y="16650"/>
                  </a:cubicBezTo>
                  <a:cubicBezTo>
                    <a:pt x="7406" y="17550"/>
                    <a:pt x="4937" y="17550"/>
                    <a:pt x="5554" y="17550"/>
                  </a:cubicBezTo>
                  <a:cubicBezTo>
                    <a:pt x="6789" y="18000"/>
                    <a:pt x="5554" y="18000"/>
                    <a:pt x="6789" y="180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5" name="Freeform 176"/>
            <p:cNvSpPr/>
            <p:nvPr/>
          </p:nvSpPr>
          <p:spPr>
            <a:xfrm>
              <a:off x="10227804" y="3961256"/>
              <a:ext cx="137838" cy="11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0045" extrusionOk="0">
                  <a:moveTo>
                    <a:pt x="457" y="5645"/>
                  </a:moveTo>
                  <a:cubicBezTo>
                    <a:pt x="457" y="9245"/>
                    <a:pt x="457" y="9245"/>
                    <a:pt x="457" y="9245"/>
                  </a:cubicBezTo>
                  <a:cubicBezTo>
                    <a:pt x="-572" y="11645"/>
                    <a:pt x="457" y="11645"/>
                    <a:pt x="457" y="12845"/>
                  </a:cubicBezTo>
                  <a:cubicBezTo>
                    <a:pt x="457" y="15245"/>
                    <a:pt x="2514" y="18845"/>
                    <a:pt x="3542" y="18845"/>
                  </a:cubicBezTo>
                  <a:cubicBezTo>
                    <a:pt x="3542" y="16445"/>
                    <a:pt x="3542" y="18845"/>
                    <a:pt x="3542" y="20045"/>
                  </a:cubicBezTo>
                  <a:cubicBezTo>
                    <a:pt x="15885" y="18845"/>
                    <a:pt x="9714" y="12845"/>
                    <a:pt x="14857" y="15245"/>
                  </a:cubicBezTo>
                  <a:cubicBezTo>
                    <a:pt x="18971" y="18845"/>
                    <a:pt x="17942" y="12845"/>
                    <a:pt x="21028" y="12845"/>
                  </a:cubicBezTo>
                  <a:cubicBezTo>
                    <a:pt x="18971" y="11645"/>
                    <a:pt x="21028" y="9245"/>
                    <a:pt x="18971" y="5645"/>
                  </a:cubicBezTo>
                  <a:cubicBezTo>
                    <a:pt x="18971" y="2045"/>
                    <a:pt x="15885" y="4445"/>
                    <a:pt x="15885" y="845"/>
                  </a:cubicBezTo>
                  <a:cubicBezTo>
                    <a:pt x="12799" y="-1555"/>
                    <a:pt x="12799" y="2045"/>
                    <a:pt x="9714" y="845"/>
                  </a:cubicBezTo>
                  <a:cubicBezTo>
                    <a:pt x="6628" y="845"/>
                    <a:pt x="8685" y="2045"/>
                    <a:pt x="3542" y="2045"/>
                  </a:cubicBezTo>
                  <a:cubicBezTo>
                    <a:pt x="457" y="4445"/>
                    <a:pt x="3542" y="5645"/>
                    <a:pt x="457" y="564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6" name="Freeform 177"/>
            <p:cNvSpPr/>
            <p:nvPr/>
          </p:nvSpPr>
          <p:spPr>
            <a:xfrm>
              <a:off x="10165731" y="3934095"/>
              <a:ext cx="90180" cy="23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2" h="20105" extrusionOk="0">
                  <a:moveTo>
                    <a:pt x="325" y="5105"/>
                  </a:moveTo>
                  <a:cubicBezTo>
                    <a:pt x="4953" y="5105"/>
                    <a:pt x="325" y="11105"/>
                    <a:pt x="325" y="11105"/>
                  </a:cubicBezTo>
                  <a:cubicBezTo>
                    <a:pt x="3411" y="11705"/>
                    <a:pt x="-1218" y="11705"/>
                    <a:pt x="325" y="14705"/>
                  </a:cubicBezTo>
                  <a:cubicBezTo>
                    <a:pt x="3411" y="16505"/>
                    <a:pt x="-1218" y="14705"/>
                    <a:pt x="3411" y="16505"/>
                  </a:cubicBezTo>
                  <a:cubicBezTo>
                    <a:pt x="9582" y="18305"/>
                    <a:pt x="4953" y="18905"/>
                    <a:pt x="9582" y="20105"/>
                  </a:cubicBezTo>
                  <a:cubicBezTo>
                    <a:pt x="9582" y="20105"/>
                    <a:pt x="11125" y="20105"/>
                    <a:pt x="11125" y="18905"/>
                  </a:cubicBezTo>
                  <a:cubicBezTo>
                    <a:pt x="11125" y="18305"/>
                    <a:pt x="11125" y="18305"/>
                    <a:pt x="11125" y="18305"/>
                  </a:cubicBezTo>
                  <a:cubicBezTo>
                    <a:pt x="11125" y="17105"/>
                    <a:pt x="15753" y="18305"/>
                    <a:pt x="15753" y="16505"/>
                  </a:cubicBezTo>
                  <a:cubicBezTo>
                    <a:pt x="15753" y="13505"/>
                    <a:pt x="18839" y="15305"/>
                    <a:pt x="20382" y="14705"/>
                  </a:cubicBezTo>
                  <a:cubicBezTo>
                    <a:pt x="20382" y="12905"/>
                    <a:pt x="18839" y="12905"/>
                    <a:pt x="18839" y="12905"/>
                  </a:cubicBezTo>
                  <a:cubicBezTo>
                    <a:pt x="18839" y="11705"/>
                    <a:pt x="18839" y="11105"/>
                    <a:pt x="18839" y="11705"/>
                  </a:cubicBezTo>
                  <a:cubicBezTo>
                    <a:pt x="15753" y="11705"/>
                    <a:pt x="14211" y="9905"/>
                    <a:pt x="14211" y="8705"/>
                  </a:cubicBezTo>
                  <a:cubicBezTo>
                    <a:pt x="14211" y="8105"/>
                    <a:pt x="11125" y="8105"/>
                    <a:pt x="14211" y="6905"/>
                  </a:cubicBezTo>
                  <a:cubicBezTo>
                    <a:pt x="14211" y="6905"/>
                    <a:pt x="14211" y="6905"/>
                    <a:pt x="14211" y="5105"/>
                  </a:cubicBezTo>
                  <a:cubicBezTo>
                    <a:pt x="14211" y="4505"/>
                    <a:pt x="15753" y="3305"/>
                    <a:pt x="11125" y="2705"/>
                  </a:cubicBezTo>
                  <a:cubicBezTo>
                    <a:pt x="9582" y="2705"/>
                    <a:pt x="11125" y="1505"/>
                    <a:pt x="9582" y="905"/>
                  </a:cubicBezTo>
                  <a:cubicBezTo>
                    <a:pt x="4953" y="1505"/>
                    <a:pt x="4953" y="1505"/>
                    <a:pt x="4953" y="905"/>
                  </a:cubicBezTo>
                  <a:cubicBezTo>
                    <a:pt x="4953" y="-1495"/>
                    <a:pt x="3411" y="1505"/>
                    <a:pt x="325" y="2705"/>
                  </a:cubicBezTo>
                  <a:cubicBezTo>
                    <a:pt x="-1218" y="4505"/>
                    <a:pt x="3411" y="3305"/>
                    <a:pt x="325" y="510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7" name="Freeform 178"/>
            <p:cNvSpPr/>
            <p:nvPr/>
          </p:nvSpPr>
          <p:spPr>
            <a:xfrm>
              <a:off x="9990437" y="3466688"/>
              <a:ext cx="364588" cy="22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5" extrusionOk="0">
                  <a:moveTo>
                    <a:pt x="8558" y="20050"/>
                  </a:moveTo>
                  <a:cubicBezTo>
                    <a:pt x="10596" y="18779"/>
                    <a:pt x="10596" y="18144"/>
                    <a:pt x="11004" y="18144"/>
                  </a:cubicBezTo>
                  <a:cubicBezTo>
                    <a:pt x="11819" y="18144"/>
                    <a:pt x="12226" y="18144"/>
                    <a:pt x="13449" y="18144"/>
                  </a:cubicBezTo>
                  <a:cubicBezTo>
                    <a:pt x="13449" y="18144"/>
                    <a:pt x="14264" y="18144"/>
                    <a:pt x="14672" y="18144"/>
                  </a:cubicBezTo>
                  <a:cubicBezTo>
                    <a:pt x="15487" y="16873"/>
                    <a:pt x="14672" y="16873"/>
                    <a:pt x="14672" y="16873"/>
                  </a:cubicBezTo>
                  <a:cubicBezTo>
                    <a:pt x="15487" y="16873"/>
                    <a:pt x="15487" y="16873"/>
                    <a:pt x="15894" y="16873"/>
                  </a:cubicBezTo>
                  <a:cubicBezTo>
                    <a:pt x="15894" y="16873"/>
                    <a:pt x="17525" y="14332"/>
                    <a:pt x="17932" y="13061"/>
                  </a:cubicBezTo>
                  <a:cubicBezTo>
                    <a:pt x="17932" y="11156"/>
                    <a:pt x="17525" y="11156"/>
                    <a:pt x="18747" y="9885"/>
                  </a:cubicBezTo>
                  <a:cubicBezTo>
                    <a:pt x="19970" y="7979"/>
                    <a:pt x="19155" y="7979"/>
                    <a:pt x="19970" y="6073"/>
                  </a:cubicBezTo>
                  <a:cubicBezTo>
                    <a:pt x="20377" y="5438"/>
                    <a:pt x="20377" y="7344"/>
                    <a:pt x="21600" y="4167"/>
                  </a:cubicBezTo>
                  <a:cubicBezTo>
                    <a:pt x="21600" y="4167"/>
                    <a:pt x="21600" y="4167"/>
                    <a:pt x="21600" y="4167"/>
                  </a:cubicBezTo>
                  <a:cubicBezTo>
                    <a:pt x="21600" y="4167"/>
                    <a:pt x="21600" y="3532"/>
                    <a:pt x="21192" y="3532"/>
                  </a:cubicBezTo>
                  <a:cubicBezTo>
                    <a:pt x="20377" y="4167"/>
                    <a:pt x="21192" y="2261"/>
                    <a:pt x="19155" y="1626"/>
                  </a:cubicBezTo>
                  <a:cubicBezTo>
                    <a:pt x="19155" y="1626"/>
                    <a:pt x="17932" y="2261"/>
                    <a:pt x="17932" y="1626"/>
                  </a:cubicBezTo>
                  <a:cubicBezTo>
                    <a:pt x="17932" y="1626"/>
                    <a:pt x="17525" y="-915"/>
                    <a:pt x="16709" y="356"/>
                  </a:cubicBezTo>
                  <a:cubicBezTo>
                    <a:pt x="15894" y="1626"/>
                    <a:pt x="15487" y="356"/>
                    <a:pt x="14672" y="356"/>
                  </a:cubicBezTo>
                  <a:cubicBezTo>
                    <a:pt x="13449" y="356"/>
                    <a:pt x="14264" y="2261"/>
                    <a:pt x="13449" y="2261"/>
                  </a:cubicBezTo>
                  <a:cubicBezTo>
                    <a:pt x="13449" y="2261"/>
                    <a:pt x="13042" y="3532"/>
                    <a:pt x="12226" y="3532"/>
                  </a:cubicBezTo>
                  <a:cubicBezTo>
                    <a:pt x="11819" y="3532"/>
                    <a:pt x="11004" y="1626"/>
                    <a:pt x="11004" y="3532"/>
                  </a:cubicBezTo>
                  <a:cubicBezTo>
                    <a:pt x="10596" y="4167"/>
                    <a:pt x="9781" y="3532"/>
                    <a:pt x="8558" y="4167"/>
                  </a:cubicBezTo>
                  <a:cubicBezTo>
                    <a:pt x="8151" y="4167"/>
                    <a:pt x="8558" y="5438"/>
                    <a:pt x="8558" y="5438"/>
                  </a:cubicBezTo>
                  <a:cubicBezTo>
                    <a:pt x="8558" y="6073"/>
                    <a:pt x="8151" y="6073"/>
                    <a:pt x="6113" y="6073"/>
                  </a:cubicBezTo>
                  <a:cubicBezTo>
                    <a:pt x="4891" y="7344"/>
                    <a:pt x="4483" y="4167"/>
                    <a:pt x="3260" y="4167"/>
                  </a:cubicBezTo>
                  <a:cubicBezTo>
                    <a:pt x="3260" y="5438"/>
                    <a:pt x="3668" y="6073"/>
                    <a:pt x="3260" y="6073"/>
                  </a:cubicBezTo>
                  <a:cubicBezTo>
                    <a:pt x="2445" y="6073"/>
                    <a:pt x="1223" y="6073"/>
                    <a:pt x="1223" y="6073"/>
                  </a:cubicBezTo>
                  <a:cubicBezTo>
                    <a:pt x="1223" y="7344"/>
                    <a:pt x="2038" y="7344"/>
                    <a:pt x="2038" y="7979"/>
                  </a:cubicBezTo>
                  <a:cubicBezTo>
                    <a:pt x="2038" y="9250"/>
                    <a:pt x="1223" y="7979"/>
                    <a:pt x="1223" y="9250"/>
                  </a:cubicBezTo>
                  <a:cubicBezTo>
                    <a:pt x="1223" y="11156"/>
                    <a:pt x="1223" y="11156"/>
                    <a:pt x="1223" y="11156"/>
                  </a:cubicBezTo>
                  <a:cubicBezTo>
                    <a:pt x="1223" y="11156"/>
                    <a:pt x="815" y="11791"/>
                    <a:pt x="0" y="11791"/>
                  </a:cubicBezTo>
                  <a:cubicBezTo>
                    <a:pt x="1223" y="13061"/>
                    <a:pt x="815" y="14967"/>
                    <a:pt x="1223" y="14967"/>
                  </a:cubicBezTo>
                  <a:cubicBezTo>
                    <a:pt x="4483" y="18144"/>
                    <a:pt x="3668" y="18779"/>
                    <a:pt x="4483" y="18779"/>
                  </a:cubicBezTo>
                  <a:cubicBezTo>
                    <a:pt x="4891" y="18779"/>
                    <a:pt x="6113" y="20685"/>
                    <a:pt x="7336" y="20685"/>
                  </a:cubicBezTo>
                  <a:cubicBezTo>
                    <a:pt x="8151" y="20685"/>
                    <a:pt x="8151" y="18779"/>
                    <a:pt x="8558" y="2005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8" name="Freeform 179"/>
            <p:cNvSpPr/>
            <p:nvPr/>
          </p:nvSpPr>
          <p:spPr>
            <a:xfrm>
              <a:off x="10029957" y="3380261"/>
              <a:ext cx="310281" cy="15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19354" extrusionOk="0">
                  <a:moveTo>
                    <a:pt x="20172" y="5391"/>
                  </a:moveTo>
                  <a:cubicBezTo>
                    <a:pt x="18334" y="4527"/>
                    <a:pt x="18793" y="2799"/>
                    <a:pt x="18334" y="2799"/>
                  </a:cubicBezTo>
                  <a:cubicBezTo>
                    <a:pt x="16036" y="1935"/>
                    <a:pt x="13738" y="1935"/>
                    <a:pt x="13278" y="1935"/>
                  </a:cubicBezTo>
                  <a:cubicBezTo>
                    <a:pt x="11900" y="1935"/>
                    <a:pt x="11900" y="5391"/>
                    <a:pt x="10980" y="4527"/>
                  </a:cubicBezTo>
                  <a:cubicBezTo>
                    <a:pt x="10980" y="4527"/>
                    <a:pt x="10521" y="4527"/>
                    <a:pt x="10521" y="2799"/>
                  </a:cubicBezTo>
                  <a:cubicBezTo>
                    <a:pt x="10980" y="207"/>
                    <a:pt x="9142" y="-1521"/>
                    <a:pt x="8223" y="1935"/>
                  </a:cubicBezTo>
                  <a:cubicBezTo>
                    <a:pt x="8223" y="2799"/>
                    <a:pt x="7763" y="2799"/>
                    <a:pt x="7763" y="1935"/>
                  </a:cubicBezTo>
                  <a:cubicBezTo>
                    <a:pt x="7763" y="1935"/>
                    <a:pt x="7763" y="1935"/>
                    <a:pt x="6844" y="1935"/>
                  </a:cubicBezTo>
                  <a:cubicBezTo>
                    <a:pt x="3627" y="4527"/>
                    <a:pt x="5465" y="5391"/>
                    <a:pt x="3627" y="7119"/>
                  </a:cubicBezTo>
                  <a:cubicBezTo>
                    <a:pt x="2248" y="7983"/>
                    <a:pt x="1329" y="5391"/>
                    <a:pt x="870" y="9711"/>
                  </a:cubicBezTo>
                  <a:cubicBezTo>
                    <a:pt x="-49" y="12303"/>
                    <a:pt x="-509" y="12303"/>
                    <a:pt x="870" y="16623"/>
                  </a:cubicBezTo>
                  <a:cubicBezTo>
                    <a:pt x="2248" y="16623"/>
                    <a:pt x="2708" y="20079"/>
                    <a:pt x="4087" y="19215"/>
                  </a:cubicBezTo>
                  <a:cubicBezTo>
                    <a:pt x="6385" y="19215"/>
                    <a:pt x="6844" y="19215"/>
                    <a:pt x="6844" y="17487"/>
                  </a:cubicBezTo>
                  <a:cubicBezTo>
                    <a:pt x="6844" y="17487"/>
                    <a:pt x="6385" y="16623"/>
                    <a:pt x="6844" y="16623"/>
                  </a:cubicBezTo>
                  <a:cubicBezTo>
                    <a:pt x="8223" y="14895"/>
                    <a:pt x="9142" y="16623"/>
                    <a:pt x="9602" y="14895"/>
                  </a:cubicBezTo>
                  <a:cubicBezTo>
                    <a:pt x="9602" y="12303"/>
                    <a:pt x="10521" y="14895"/>
                    <a:pt x="10980" y="14895"/>
                  </a:cubicBezTo>
                  <a:cubicBezTo>
                    <a:pt x="11900" y="14895"/>
                    <a:pt x="12359" y="14031"/>
                    <a:pt x="12359" y="14031"/>
                  </a:cubicBezTo>
                  <a:cubicBezTo>
                    <a:pt x="13278" y="14031"/>
                    <a:pt x="12359" y="10575"/>
                    <a:pt x="13738" y="10575"/>
                  </a:cubicBezTo>
                  <a:cubicBezTo>
                    <a:pt x="14657" y="10575"/>
                    <a:pt x="15117" y="12303"/>
                    <a:pt x="16036" y="10575"/>
                  </a:cubicBezTo>
                  <a:cubicBezTo>
                    <a:pt x="16955" y="9711"/>
                    <a:pt x="17414" y="12303"/>
                    <a:pt x="17414" y="12303"/>
                  </a:cubicBezTo>
                  <a:cubicBezTo>
                    <a:pt x="17414" y="14031"/>
                    <a:pt x="18793" y="12303"/>
                    <a:pt x="18793" y="12303"/>
                  </a:cubicBezTo>
                  <a:cubicBezTo>
                    <a:pt x="19712" y="7983"/>
                    <a:pt x="20172" y="9711"/>
                    <a:pt x="20172" y="7983"/>
                  </a:cubicBezTo>
                  <a:cubicBezTo>
                    <a:pt x="20172" y="7119"/>
                    <a:pt x="21091" y="7119"/>
                    <a:pt x="20172" y="539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9" name="Freeform 180"/>
            <p:cNvSpPr/>
            <p:nvPr/>
          </p:nvSpPr>
          <p:spPr>
            <a:xfrm>
              <a:off x="9845309" y="3594837"/>
              <a:ext cx="166367" cy="12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37" extrusionOk="0">
                  <a:moveTo>
                    <a:pt x="18900" y="0"/>
                  </a:moveTo>
                  <a:cubicBezTo>
                    <a:pt x="21600" y="2274"/>
                    <a:pt x="20700" y="5684"/>
                    <a:pt x="21600" y="5684"/>
                  </a:cubicBezTo>
                  <a:cubicBezTo>
                    <a:pt x="20700" y="5684"/>
                    <a:pt x="20700" y="5684"/>
                    <a:pt x="20700" y="5684"/>
                  </a:cubicBezTo>
                  <a:cubicBezTo>
                    <a:pt x="18900" y="5684"/>
                    <a:pt x="20700" y="7958"/>
                    <a:pt x="20700" y="7958"/>
                  </a:cubicBezTo>
                  <a:cubicBezTo>
                    <a:pt x="18900" y="9095"/>
                    <a:pt x="16200" y="9095"/>
                    <a:pt x="15300" y="11368"/>
                  </a:cubicBezTo>
                  <a:cubicBezTo>
                    <a:pt x="15300" y="11368"/>
                    <a:pt x="16200" y="12505"/>
                    <a:pt x="16200" y="14779"/>
                  </a:cubicBezTo>
                  <a:cubicBezTo>
                    <a:pt x="16200" y="15916"/>
                    <a:pt x="13500" y="15916"/>
                    <a:pt x="13500" y="19326"/>
                  </a:cubicBezTo>
                  <a:cubicBezTo>
                    <a:pt x="13500" y="21600"/>
                    <a:pt x="11700" y="19326"/>
                    <a:pt x="10800" y="19326"/>
                  </a:cubicBezTo>
                  <a:cubicBezTo>
                    <a:pt x="9000" y="18189"/>
                    <a:pt x="10800" y="21600"/>
                    <a:pt x="8100" y="18189"/>
                  </a:cubicBezTo>
                  <a:cubicBezTo>
                    <a:pt x="6300" y="15916"/>
                    <a:pt x="9000" y="19326"/>
                    <a:pt x="900" y="19326"/>
                  </a:cubicBezTo>
                  <a:cubicBezTo>
                    <a:pt x="900" y="18189"/>
                    <a:pt x="900" y="19326"/>
                    <a:pt x="900" y="18189"/>
                  </a:cubicBezTo>
                  <a:cubicBezTo>
                    <a:pt x="3600" y="18189"/>
                    <a:pt x="2700" y="15916"/>
                    <a:pt x="900" y="14779"/>
                  </a:cubicBezTo>
                  <a:cubicBezTo>
                    <a:pt x="0" y="14779"/>
                    <a:pt x="0" y="12505"/>
                    <a:pt x="900" y="11368"/>
                  </a:cubicBezTo>
                  <a:cubicBezTo>
                    <a:pt x="2700" y="9095"/>
                    <a:pt x="0" y="11368"/>
                    <a:pt x="0" y="9095"/>
                  </a:cubicBezTo>
                  <a:cubicBezTo>
                    <a:pt x="0" y="7958"/>
                    <a:pt x="900" y="7958"/>
                    <a:pt x="900" y="5684"/>
                  </a:cubicBezTo>
                  <a:cubicBezTo>
                    <a:pt x="5400" y="5684"/>
                    <a:pt x="3600" y="7958"/>
                    <a:pt x="6300" y="7958"/>
                  </a:cubicBezTo>
                  <a:cubicBezTo>
                    <a:pt x="8100" y="5684"/>
                    <a:pt x="6300" y="9095"/>
                    <a:pt x="9000" y="7958"/>
                  </a:cubicBezTo>
                  <a:cubicBezTo>
                    <a:pt x="10800" y="3411"/>
                    <a:pt x="10800" y="3411"/>
                    <a:pt x="13500" y="3411"/>
                  </a:cubicBezTo>
                  <a:cubicBezTo>
                    <a:pt x="16200" y="5684"/>
                    <a:pt x="15300" y="3411"/>
                    <a:pt x="16200" y="3411"/>
                  </a:cubicBezTo>
                  <a:cubicBezTo>
                    <a:pt x="18900" y="3411"/>
                    <a:pt x="18900" y="3411"/>
                    <a:pt x="18900" y="2274"/>
                  </a:cubicBezTo>
                  <a:cubicBezTo>
                    <a:pt x="18000" y="0"/>
                    <a:pt x="18900" y="2274"/>
                    <a:pt x="1890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0" name="Freeform 181"/>
            <p:cNvSpPr/>
            <p:nvPr/>
          </p:nvSpPr>
          <p:spPr>
            <a:xfrm>
              <a:off x="9851074" y="3626692"/>
              <a:ext cx="322307" cy="33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extrusionOk="0">
                  <a:moveTo>
                    <a:pt x="19026" y="8550"/>
                  </a:moveTo>
                  <a:cubicBezTo>
                    <a:pt x="17703" y="9450"/>
                    <a:pt x="18144" y="7200"/>
                    <a:pt x="17703" y="7650"/>
                  </a:cubicBezTo>
                  <a:cubicBezTo>
                    <a:pt x="16822" y="7650"/>
                    <a:pt x="16381" y="7200"/>
                    <a:pt x="15499" y="7650"/>
                  </a:cubicBezTo>
                  <a:cubicBezTo>
                    <a:pt x="14177" y="8550"/>
                    <a:pt x="13736" y="7200"/>
                    <a:pt x="12854" y="7200"/>
                  </a:cubicBezTo>
                  <a:cubicBezTo>
                    <a:pt x="12414" y="7650"/>
                    <a:pt x="11091" y="6300"/>
                    <a:pt x="10210" y="7200"/>
                  </a:cubicBezTo>
                  <a:cubicBezTo>
                    <a:pt x="9769" y="7650"/>
                    <a:pt x="9769" y="8550"/>
                    <a:pt x="8887" y="7650"/>
                  </a:cubicBezTo>
                  <a:cubicBezTo>
                    <a:pt x="7565" y="5850"/>
                    <a:pt x="7124" y="9450"/>
                    <a:pt x="8446" y="9450"/>
                  </a:cubicBezTo>
                  <a:cubicBezTo>
                    <a:pt x="8887" y="9900"/>
                    <a:pt x="8887" y="10800"/>
                    <a:pt x="8887" y="11250"/>
                  </a:cubicBezTo>
                  <a:cubicBezTo>
                    <a:pt x="9769" y="11250"/>
                    <a:pt x="8446" y="12150"/>
                    <a:pt x="8887" y="12150"/>
                  </a:cubicBezTo>
                  <a:cubicBezTo>
                    <a:pt x="9769" y="12150"/>
                    <a:pt x="11532" y="15750"/>
                    <a:pt x="12414" y="15750"/>
                  </a:cubicBezTo>
                  <a:cubicBezTo>
                    <a:pt x="12854" y="16200"/>
                    <a:pt x="12414" y="17100"/>
                    <a:pt x="13736" y="17100"/>
                  </a:cubicBezTo>
                  <a:cubicBezTo>
                    <a:pt x="14177" y="17550"/>
                    <a:pt x="14177" y="18450"/>
                    <a:pt x="14177" y="18450"/>
                  </a:cubicBezTo>
                  <a:cubicBezTo>
                    <a:pt x="14177" y="18900"/>
                    <a:pt x="15059" y="18450"/>
                    <a:pt x="15059" y="18900"/>
                  </a:cubicBezTo>
                  <a:cubicBezTo>
                    <a:pt x="15499" y="19800"/>
                    <a:pt x="16381" y="20250"/>
                    <a:pt x="16822" y="20250"/>
                  </a:cubicBezTo>
                  <a:cubicBezTo>
                    <a:pt x="16822" y="21150"/>
                    <a:pt x="19026" y="21150"/>
                    <a:pt x="18144" y="21600"/>
                  </a:cubicBezTo>
                  <a:cubicBezTo>
                    <a:pt x="17703" y="21150"/>
                    <a:pt x="17703" y="21150"/>
                    <a:pt x="16822" y="21150"/>
                  </a:cubicBezTo>
                  <a:cubicBezTo>
                    <a:pt x="16381" y="21600"/>
                    <a:pt x="16822" y="20250"/>
                    <a:pt x="14177" y="19800"/>
                  </a:cubicBezTo>
                  <a:cubicBezTo>
                    <a:pt x="11532" y="18450"/>
                    <a:pt x="11532" y="17550"/>
                    <a:pt x="13736" y="18450"/>
                  </a:cubicBezTo>
                  <a:cubicBezTo>
                    <a:pt x="12414" y="17100"/>
                    <a:pt x="11091" y="15750"/>
                    <a:pt x="9769" y="15750"/>
                  </a:cubicBezTo>
                  <a:cubicBezTo>
                    <a:pt x="7565" y="16200"/>
                    <a:pt x="9769" y="15750"/>
                    <a:pt x="7124" y="13500"/>
                  </a:cubicBezTo>
                  <a:cubicBezTo>
                    <a:pt x="4038" y="11250"/>
                    <a:pt x="7124" y="12600"/>
                    <a:pt x="5361" y="10800"/>
                  </a:cubicBezTo>
                  <a:cubicBezTo>
                    <a:pt x="3597" y="9450"/>
                    <a:pt x="5361" y="8550"/>
                    <a:pt x="3597" y="6300"/>
                  </a:cubicBezTo>
                  <a:cubicBezTo>
                    <a:pt x="2275" y="5850"/>
                    <a:pt x="2275" y="7650"/>
                    <a:pt x="1393" y="9450"/>
                  </a:cubicBezTo>
                  <a:cubicBezTo>
                    <a:pt x="1393" y="10800"/>
                    <a:pt x="-370" y="6300"/>
                    <a:pt x="71" y="5850"/>
                  </a:cubicBezTo>
                  <a:cubicBezTo>
                    <a:pt x="71" y="5850"/>
                    <a:pt x="71" y="5850"/>
                    <a:pt x="71" y="5850"/>
                  </a:cubicBezTo>
                  <a:cubicBezTo>
                    <a:pt x="4038" y="5850"/>
                    <a:pt x="2716" y="4500"/>
                    <a:pt x="3597" y="4950"/>
                  </a:cubicBezTo>
                  <a:cubicBezTo>
                    <a:pt x="4920" y="6300"/>
                    <a:pt x="4038" y="4950"/>
                    <a:pt x="4920" y="5850"/>
                  </a:cubicBezTo>
                  <a:cubicBezTo>
                    <a:pt x="5361" y="5850"/>
                    <a:pt x="6242" y="6300"/>
                    <a:pt x="6242" y="5850"/>
                  </a:cubicBezTo>
                  <a:cubicBezTo>
                    <a:pt x="6242" y="4500"/>
                    <a:pt x="7565" y="4500"/>
                    <a:pt x="7565" y="3600"/>
                  </a:cubicBezTo>
                  <a:cubicBezTo>
                    <a:pt x="7565" y="3150"/>
                    <a:pt x="7124" y="2250"/>
                    <a:pt x="7124" y="2250"/>
                  </a:cubicBezTo>
                  <a:cubicBezTo>
                    <a:pt x="7565" y="1800"/>
                    <a:pt x="8887" y="1800"/>
                    <a:pt x="9769" y="900"/>
                  </a:cubicBezTo>
                  <a:cubicBezTo>
                    <a:pt x="9769" y="900"/>
                    <a:pt x="8887" y="0"/>
                    <a:pt x="9769" y="0"/>
                  </a:cubicBezTo>
                  <a:cubicBezTo>
                    <a:pt x="10210" y="0"/>
                    <a:pt x="10210" y="0"/>
                    <a:pt x="10210" y="0"/>
                  </a:cubicBezTo>
                  <a:cubicBezTo>
                    <a:pt x="13736" y="2250"/>
                    <a:pt x="12854" y="3150"/>
                    <a:pt x="13736" y="3150"/>
                  </a:cubicBezTo>
                  <a:cubicBezTo>
                    <a:pt x="14177" y="3150"/>
                    <a:pt x="15499" y="4500"/>
                    <a:pt x="16822" y="4500"/>
                  </a:cubicBezTo>
                  <a:cubicBezTo>
                    <a:pt x="17703" y="4500"/>
                    <a:pt x="17703" y="3150"/>
                    <a:pt x="18144" y="3600"/>
                  </a:cubicBezTo>
                  <a:cubicBezTo>
                    <a:pt x="19026" y="4500"/>
                    <a:pt x="19026" y="5850"/>
                    <a:pt x="19026" y="6300"/>
                  </a:cubicBezTo>
                  <a:cubicBezTo>
                    <a:pt x="20348" y="7200"/>
                    <a:pt x="21230" y="6300"/>
                    <a:pt x="20348" y="7200"/>
                  </a:cubicBezTo>
                  <a:cubicBezTo>
                    <a:pt x="20348" y="7650"/>
                    <a:pt x="19908" y="7200"/>
                    <a:pt x="19026" y="855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1" name="Freeform 182"/>
            <p:cNvSpPr/>
            <p:nvPr/>
          </p:nvSpPr>
          <p:spPr>
            <a:xfrm>
              <a:off x="9965458" y="3734269"/>
              <a:ext cx="217112" cy="20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19443" extrusionOk="0">
                  <a:moveTo>
                    <a:pt x="17461" y="12243"/>
                  </a:moveTo>
                  <a:cubicBezTo>
                    <a:pt x="18731" y="11588"/>
                    <a:pt x="18731" y="12243"/>
                    <a:pt x="20002" y="12243"/>
                  </a:cubicBezTo>
                  <a:cubicBezTo>
                    <a:pt x="20002" y="11588"/>
                    <a:pt x="17461" y="9625"/>
                    <a:pt x="17461" y="9625"/>
                  </a:cubicBezTo>
                  <a:cubicBezTo>
                    <a:pt x="18731" y="8316"/>
                    <a:pt x="18731" y="10279"/>
                    <a:pt x="20002" y="9625"/>
                  </a:cubicBezTo>
                  <a:cubicBezTo>
                    <a:pt x="20637" y="8316"/>
                    <a:pt x="16825" y="7661"/>
                    <a:pt x="17461" y="5043"/>
                  </a:cubicBezTo>
                  <a:cubicBezTo>
                    <a:pt x="18731" y="2425"/>
                    <a:pt x="20002" y="2425"/>
                    <a:pt x="16825" y="2425"/>
                  </a:cubicBezTo>
                  <a:cubicBezTo>
                    <a:pt x="14919" y="3079"/>
                    <a:pt x="15555" y="461"/>
                    <a:pt x="14919" y="1116"/>
                  </a:cubicBezTo>
                  <a:cubicBezTo>
                    <a:pt x="13649" y="1116"/>
                    <a:pt x="13013" y="461"/>
                    <a:pt x="11743" y="1116"/>
                  </a:cubicBezTo>
                  <a:cubicBezTo>
                    <a:pt x="9837" y="2425"/>
                    <a:pt x="9202" y="461"/>
                    <a:pt x="7931" y="461"/>
                  </a:cubicBezTo>
                  <a:cubicBezTo>
                    <a:pt x="7296" y="1116"/>
                    <a:pt x="4755" y="-848"/>
                    <a:pt x="4119" y="461"/>
                  </a:cubicBezTo>
                  <a:cubicBezTo>
                    <a:pt x="2849" y="1116"/>
                    <a:pt x="2849" y="2425"/>
                    <a:pt x="2213" y="1116"/>
                  </a:cubicBezTo>
                  <a:cubicBezTo>
                    <a:pt x="308" y="-2157"/>
                    <a:pt x="-963" y="3079"/>
                    <a:pt x="943" y="3079"/>
                  </a:cubicBezTo>
                  <a:cubicBezTo>
                    <a:pt x="2213" y="4388"/>
                    <a:pt x="2213" y="5043"/>
                    <a:pt x="2213" y="6352"/>
                  </a:cubicBezTo>
                  <a:cubicBezTo>
                    <a:pt x="2849" y="6352"/>
                    <a:pt x="943" y="7661"/>
                    <a:pt x="2213" y="7661"/>
                  </a:cubicBezTo>
                  <a:cubicBezTo>
                    <a:pt x="2849" y="7661"/>
                    <a:pt x="6025" y="12243"/>
                    <a:pt x="7296" y="12243"/>
                  </a:cubicBezTo>
                  <a:cubicBezTo>
                    <a:pt x="7931" y="13552"/>
                    <a:pt x="7296" y="14861"/>
                    <a:pt x="9202" y="14861"/>
                  </a:cubicBezTo>
                  <a:cubicBezTo>
                    <a:pt x="9837" y="15516"/>
                    <a:pt x="9837" y="16825"/>
                    <a:pt x="9837" y="16825"/>
                  </a:cubicBezTo>
                  <a:cubicBezTo>
                    <a:pt x="9837" y="17479"/>
                    <a:pt x="11108" y="16825"/>
                    <a:pt x="11108" y="17479"/>
                  </a:cubicBezTo>
                  <a:cubicBezTo>
                    <a:pt x="11743" y="18788"/>
                    <a:pt x="13013" y="19443"/>
                    <a:pt x="13649" y="19443"/>
                  </a:cubicBezTo>
                  <a:cubicBezTo>
                    <a:pt x="15555" y="18788"/>
                    <a:pt x="13013" y="17479"/>
                    <a:pt x="14919" y="16825"/>
                  </a:cubicBezTo>
                  <a:cubicBezTo>
                    <a:pt x="15555" y="15516"/>
                    <a:pt x="14919" y="14861"/>
                    <a:pt x="15555" y="14861"/>
                  </a:cubicBezTo>
                  <a:cubicBezTo>
                    <a:pt x="16825" y="13552"/>
                    <a:pt x="16825" y="15516"/>
                    <a:pt x="16825" y="14861"/>
                  </a:cubicBezTo>
                  <a:cubicBezTo>
                    <a:pt x="17461" y="14861"/>
                    <a:pt x="14919" y="11588"/>
                    <a:pt x="17461" y="12243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2" name="Freeform 183"/>
            <p:cNvSpPr/>
            <p:nvPr/>
          </p:nvSpPr>
          <p:spPr>
            <a:xfrm>
              <a:off x="10114117" y="3859219"/>
              <a:ext cx="109940" cy="13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9" h="20663" extrusionOk="0">
                  <a:moveTo>
                    <a:pt x="7623" y="143"/>
                  </a:moveTo>
                  <a:cubicBezTo>
                    <a:pt x="11435" y="5543"/>
                    <a:pt x="20329" y="7703"/>
                    <a:pt x="20329" y="8783"/>
                  </a:cubicBezTo>
                  <a:cubicBezTo>
                    <a:pt x="20329" y="10943"/>
                    <a:pt x="13976" y="10943"/>
                    <a:pt x="16517" y="10943"/>
                  </a:cubicBezTo>
                  <a:cubicBezTo>
                    <a:pt x="17788" y="12023"/>
                    <a:pt x="16517" y="12023"/>
                    <a:pt x="17788" y="12023"/>
                  </a:cubicBezTo>
                  <a:cubicBezTo>
                    <a:pt x="13976" y="14183"/>
                    <a:pt x="13976" y="14183"/>
                    <a:pt x="13976" y="12023"/>
                  </a:cubicBezTo>
                  <a:cubicBezTo>
                    <a:pt x="13976" y="8783"/>
                    <a:pt x="11435" y="14183"/>
                    <a:pt x="10164" y="15263"/>
                  </a:cubicBezTo>
                  <a:cubicBezTo>
                    <a:pt x="7623" y="18503"/>
                    <a:pt x="11435" y="17423"/>
                    <a:pt x="10164" y="20663"/>
                  </a:cubicBezTo>
                  <a:cubicBezTo>
                    <a:pt x="6353" y="20663"/>
                    <a:pt x="7623" y="20663"/>
                    <a:pt x="6353" y="17423"/>
                  </a:cubicBezTo>
                  <a:cubicBezTo>
                    <a:pt x="6353" y="15263"/>
                    <a:pt x="3811" y="15263"/>
                    <a:pt x="3811" y="15263"/>
                  </a:cubicBezTo>
                  <a:cubicBezTo>
                    <a:pt x="6353" y="14183"/>
                    <a:pt x="0" y="14183"/>
                    <a:pt x="0" y="12023"/>
                  </a:cubicBezTo>
                  <a:cubicBezTo>
                    <a:pt x="3811" y="10943"/>
                    <a:pt x="-1271" y="8783"/>
                    <a:pt x="2541" y="7703"/>
                  </a:cubicBezTo>
                  <a:cubicBezTo>
                    <a:pt x="3811" y="5543"/>
                    <a:pt x="2541" y="4463"/>
                    <a:pt x="3811" y="4463"/>
                  </a:cubicBezTo>
                  <a:cubicBezTo>
                    <a:pt x="6353" y="2303"/>
                    <a:pt x="6353" y="5543"/>
                    <a:pt x="6353" y="4463"/>
                  </a:cubicBezTo>
                  <a:cubicBezTo>
                    <a:pt x="7623" y="4463"/>
                    <a:pt x="2541" y="-937"/>
                    <a:pt x="7623" y="143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3" name="Freeform 184"/>
            <p:cNvSpPr/>
            <p:nvPr/>
          </p:nvSpPr>
          <p:spPr>
            <a:xfrm>
              <a:off x="9551518" y="2688698"/>
              <a:ext cx="387278" cy="281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191" extrusionOk="0">
                  <a:moveTo>
                    <a:pt x="1117" y="18000"/>
                  </a:moveTo>
                  <a:cubicBezTo>
                    <a:pt x="1117" y="15943"/>
                    <a:pt x="1490" y="18514"/>
                    <a:pt x="1490" y="16971"/>
                  </a:cubicBezTo>
                  <a:cubicBezTo>
                    <a:pt x="1490" y="15429"/>
                    <a:pt x="1117" y="15943"/>
                    <a:pt x="1117" y="15429"/>
                  </a:cubicBezTo>
                  <a:cubicBezTo>
                    <a:pt x="372" y="14400"/>
                    <a:pt x="1117" y="15943"/>
                    <a:pt x="372" y="15429"/>
                  </a:cubicBezTo>
                  <a:cubicBezTo>
                    <a:pt x="0" y="14400"/>
                    <a:pt x="0" y="15429"/>
                    <a:pt x="0" y="14400"/>
                  </a:cubicBezTo>
                  <a:cubicBezTo>
                    <a:pt x="372" y="12857"/>
                    <a:pt x="0" y="12343"/>
                    <a:pt x="0" y="9771"/>
                  </a:cubicBezTo>
                  <a:cubicBezTo>
                    <a:pt x="372" y="7200"/>
                    <a:pt x="372" y="4114"/>
                    <a:pt x="2607" y="4114"/>
                  </a:cubicBezTo>
                  <a:cubicBezTo>
                    <a:pt x="4841" y="5143"/>
                    <a:pt x="4841" y="1543"/>
                    <a:pt x="5959" y="1543"/>
                  </a:cubicBezTo>
                  <a:cubicBezTo>
                    <a:pt x="7448" y="1543"/>
                    <a:pt x="7448" y="0"/>
                    <a:pt x="7448" y="0"/>
                  </a:cubicBezTo>
                  <a:cubicBezTo>
                    <a:pt x="7821" y="1029"/>
                    <a:pt x="6703" y="1029"/>
                    <a:pt x="7448" y="2571"/>
                  </a:cubicBezTo>
                  <a:cubicBezTo>
                    <a:pt x="7448" y="3600"/>
                    <a:pt x="7448" y="4114"/>
                    <a:pt x="7448" y="4114"/>
                  </a:cubicBezTo>
                  <a:cubicBezTo>
                    <a:pt x="6703" y="5143"/>
                    <a:pt x="6703" y="5143"/>
                    <a:pt x="6703" y="5657"/>
                  </a:cubicBezTo>
                  <a:cubicBezTo>
                    <a:pt x="5959" y="6686"/>
                    <a:pt x="7448" y="7200"/>
                    <a:pt x="6703" y="8229"/>
                  </a:cubicBezTo>
                  <a:cubicBezTo>
                    <a:pt x="5959" y="8743"/>
                    <a:pt x="6703" y="8229"/>
                    <a:pt x="7448" y="8743"/>
                  </a:cubicBezTo>
                  <a:cubicBezTo>
                    <a:pt x="7448" y="8743"/>
                    <a:pt x="8938" y="8229"/>
                    <a:pt x="8566" y="9771"/>
                  </a:cubicBezTo>
                  <a:cubicBezTo>
                    <a:pt x="8566" y="10800"/>
                    <a:pt x="7821" y="11314"/>
                    <a:pt x="7821" y="10800"/>
                  </a:cubicBezTo>
                  <a:cubicBezTo>
                    <a:pt x="7448" y="10800"/>
                    <a:pt x="7448" y="11314"/>
                    <a:pt x="7448" y="11314"/>
                  </a:cubicBezTo>
                  <a:cubicBezTo>
                    <a:pt x="6703" y="10800"/>
                    <a:pt x="7448" y="9771"/>
                    <a:pt x="6703" y="9771"/>
                  </a:cubicBezTo>
                  <a:cubicBezTo>
                    <a:pt x="5959" y="9771"/>
                    <a:pt x="6703" y="12343"/>
                    <a:pt x="5959" y="12857"/>
                  </a:cubicBezTo>
                  <a:cubicBezTo>
                    <a:pt x="5959" y="13886"/>
                    <a:pt x="4841" y="12343"/>
                    <a:pt x="5586" y="12857"/>
                  </a:cubicBezTo>
                  <a:cubicBezTo>
                    <a:pt x="5959" y="13886"/>
                    <a:pt x="4841" y="13886"/>
                    <a:pt x="4841" y="14400"/>
                  </a:cubicBezTo>
                  <a:cubicBezTo>
                    <a:pt x="5586" y="14400"/>
                    <a:pt x="3724" y="14400"/>
                    <a:pt x="4469" y="15429"/>
                  </a:cubicBezTo>
                  <a:cubicBezTo>
                    <a:pt x="4469" y="15943"/>
                    <a:pt x="4469" y="15943"/>
                    <a:pt x="4469" y="15943"/>
                  </a:cubicBezTo>
                  <a:cubicBezTo>
                    <a:pt x="4841" y="16971"/>
                    <a:pt x="3724" y="16971"/>
                    <a:pt x="4469" y="18000"/>
                  </a:cubicBezTo>
                  <a:cubicBezTo>
                    <a:pt x="4469" y="18514"/>
                    <a:pt x="4469" y="18000"/>
                    <a:pt x="5586" y="18514"/>
                  </a:cubicBezTo>
                  <a:cubicBezTo>
                    <a:pt x="5959" y="19543"/>
                    <a:pt x="5586" y="19543"/>
                    <a:pt x="5586" y="19543"/>
                  </a:cubicBezTo>
                  <a:cubicBezTo>
                    <a:pt x="4841" y="18514"/>
                    <a:pt x="4841" y="19543"/>
                    <a:pt x="4841" y="19543"/>
                  </a:cubicBezTo>
                  <a:cubicBezTo>
                    <a:pt x="4469" y="19543"/>
                    <a:pt x="4469" y="18514"/>
                    <a:pt x="3724" y="19543"/>
                  </a:cubicBezTo>
                  <a:cubicBezTo>
                    <a:pt x="3724" y="19543"/>
                    <a:pt x="3352" y="19543"/>
                    <a:pt x="2607" y="19543"/>
                  </a:cubicBezTo>
                  <a:cubicBezTo>
                    <a:pt x="2234" y="18514"/>
                    <a:pt x="2234" y="19543"/>
                    <a:pt x="1490" y="19543"/>
                  </a:cubicBezTo>
                  <a:cubicBezTo>
                    <a:pt x="1490" y="15943"/>
                    <a:pt x="1117" y="18514"/>
                    <a:pt x="1117" y="18000"/>
                  </a:cubicBezTo>
                  <a:close/>
                  <a:moveTo>
                    <a:pt x="19738" y="15943"/>
                  </a:moveTo>
                  <a:cubicBezTo>
                    <a:pt x="20483" y="15943"/>
                    <a:pt x="21600" y="18000"/>
                    <a:pt x="20855" y="18514"/>
                  </a:cubicBezTo>
                  <a:cubicBezTo>
                    <a:pt x="19738" y="18514"/>
                    <a:pt x="19366" y="16971"/>
                    <a:pt x="19738" y="15943"/>
                  </a:cubicBezTo>
                  <a:close/>
                  <a:moveTo>
                    <a:pt x="8566" y="3600"/>
                  </a:moveTo>
                  <a:cubicBezTo>
                    <a:pt x="8566" y="3600"/>
                    <a:pt x="9683" y="3600"/>
                    <a:pt x="8938" y="3600"/>
                  </a:cubicBezTo>
                  <a:cubicBezTo>
                    <a:pt x="8938" y="4114"/>
                    <a:pt x="8566" y="4114"/>
                    <a:pt x="8566" y="3600"/>
                  </a:cubicBezTo>
                  <a:close/>
                  <a:moveTo>
                    <a:pt x="7821" y="15429"/>
                  </a:moveTo>
                  <a:cubicBezTo>
                    <a:pt x="7448" y="14400"/>
                    <a:pt x="7448" y="14400"/>
                    <a:pt x="7448" y="14400"/>
                  </a:cubicBezTo>
                  <a:cubicBezTo>
                    <a:pt x="7448" y="15429"/>
                    <a:pt x="7448" y="15429"/>
                    <a:pt x="6703" y="14400"/>
                  </a:cubicBezTo>
                  <a:cubicBezTo>
                    <a:pt x="6703" y="14400"/>
                    <a:pt x="5586" y="15429"/>
                    <a:pt x="4841" y="15429"/>
                  </a:cubicBezTo>
                  <a:cubicBezTo>
                    <a:pt x="4841" y="14400"/>
                    <a:pt x="4469" y="15429"/>
                    <a:pt x="4841" y="15429"/>
                  </a:cubicBezTo>
                  <a:cubicBezTo>
                    <a:pt x="5586" y="15943"/>
                    <a:pt x="5586" y="15943"/>
                    <a:pt x="5586" y="16971"/>
                  </a:cubicBezTo>
                  <a:cubicBezTo>
                    <a:pt x="5586" y="18000"/>
                    <a:pt x="5586" y="16971"/>
                    <a:pt x="5959" y="16971"/>
                  </a:cubicBezTo>
                  <a:cubicBezTo>
                    <a:pt x="5959" y="18000"/>
                    <a:pt x="5586" y="18000"/>
                    <a:pt x="5959" y="18000"/>
                  </a:cubicBezTo>
                  <a:cubicBezTo>
                    <a:pt x="7448" y="18000"/>
                    <a:pt x="7448" y="18514"/>
                    <a:pt x="7821" y="18000"/>
                  </a:cubicBezTo>
                  <a:cubicBezTo>
                    <a:pt x="8566" y="16971"/>
                    <a:pt x="7821" y="15943"/>
                    <a:pt x="7821" y="15429"/>
                  </a:cubicBezTo>
                  <a:close/>
                  <a:moveTo>
                    <a:pt x="7448" y="13886"/>
                  </a:moveTo>
                  <a:cubicBezTo>
                    <a:pt x="7448" y="12857"/>
                    <a:pt x="7448" y="12343"/>
                    <a:pt x="7448" y="12343"/>
                  </a:cubicBezTo>
                  <a:cubicBezTo>
                    <a:pt x="7821" y="12857"/>
                    <a:pt x="7448" y="13886"/>
                    <a:pt x="7448" y="13886"/>
                  </a:cubicBezTo>
                  <a:close/>
                  <a:moveTo>
                    <a:pt x="8566" y="18000"/>
                  </a:moveTo>
                  <a:cubicBezTo>
                    <a:pt x="8566" y="18000"/>
                    <a:pt x="7821" y="18000"/>
                    <a:pt x="7821" y="18514"/>
                  </a:cubicBezTo>
                  <a:cubicBezTo>
                    <a:pt x="7821" y="18514"/>
                    <a:pt x="7448" y="19543"/>
                    <a:pt x="7448" y="20057"/>
                  </a:cubicBezTo>
                  <a:cubicBezTo>
                    <a:pt x="7821" y="21086"/>
                    <a:pt x="7821" y="18514"/>
                    <a:pt x="8566" y="18000"/>
                  </a:cubicBezTo>
                  <a:close/>
                  <a:moveTo>
                    <a:pt x="10800" y="21086"/>
                  </a:moveTo>
                  <a:cubicBezTo>
                    <a:pt x="11172" y="21086"/>
                    <a:pt x="11172" y="20057"/>
                    <a:pt x="11172" y="20057"/>
                  </a:cubicBezTo>
                  <a:cubicBezTo>
                    <a:pt x="10800" y="19543"/>
                    <a:pt x="10800" y="18514"/>
                    <a:pt x="10800" y="19543"/>
                  </a:cubicBezTo>
                  <a:cubicBezTo>
                    <a:pt x="10800" y="19543"/>
                    <a:pt x="10055" y="19543"/>
                    <a:pt x="9683" y="18514"/>
                  </a:cubicBezTo>
                  <a:cubicBezTo>
                    <a:pt x="8938" y="18514"/>
                    <a:pt x="8938" y="19543"/>
                    <a:pt x="8938" y="19543"/>
                  </a:cubicBezTo>
                  <a:cubicBezTo>
                    <a:pt x="8566" y="20057"/>
                    <a:pt x="10055" y="21086"/>
                    <a:pt x="10800" y="21086"/>
                  </a:cubicBezTo>
                  <a:close/>
                  <a:moveTo>
                    <a:pt x="11917" y="20057"/>
                  </a:moveTo>
                  <a:cubicBezTo>
                    <a:pt x="12290" y="19543"/>
                    <a:pt x="11917" y="19543"/>
                    <a:pt x="11917" y="19543"/>
                  </a:cubicBezTo>
                  <a:cubicBezTo>
                    <a:pt x="11172" y="18514"/>
                    <a:pt x="11172" y="18514"/>
                    <a:pt x="11917" y="18514"/>
                  </a:cubicBezTo>
                  <a:cubicBezTo>
                    <a:pt x="11917" y="18514"/>
                    <a:pt x="12290" y="18514"/>
                    <a:pt x="11917" y="18000"/>
                  </a:cubicBezTo>
                  <a:cubicBezTo>
                    <a:pt x="11917" y="16971"/>
                    <a:pt x="11917" y="16971"/>
                    <a:pt x="12290" y="16971"/>
                  </a:cubicBezTo>
                  <a:cubicBezTo>
                    <a:pt x="13034" y="16971"/>
                    <a:pt x="13034" y="15943"/>
                    <a:pt x="12290" y="15943"/>
                  </a:cubicBezTo>
                  <a:cubicBezTo>
                    <a:pt x="11917" y="15429"/>
                    <a:pt x="12290" y="14400"/>
                    <a:pt x="13034" y="14400"/>
                  </a:cubicBezTo>
                  <a:cubicBezTo>
                    <a:pt x="13407" y="14400"/>
                    <a:pt x="13034" y="12857"/>
                    <a:pt x="13407" y="12343"/>
                  </a:cubicBezTo>
                  <a:cubicBezTo>
                    <a:pt x="13407" y="11314"/>
                    <a:pt x="13034" y="11314"/>
                    <a:pt x="12290" y="11314"/>
                  </a:cubicBezTo>
                  <a:cubicBezTo>
                    <a:pt x="11917" y="10800"/>
                    <a:pt x="11172" y="12343"/>
                    <a:pt x="11172" y="12343"/>
                  </a:cubicBezTo>
                  <a:cubicBezTo>
                    <a:pt x="11172" y="12857"/>
                    <a:pt x="11172" y="12857"/>
                    <a:pt x="11172" y="13886"/>
                  </a:cubicBezTo>
                  <a:cubicBezTo>
                    <a:pt x="11172" y="14400"/>
                    <a:pt x="10800" y="13886"/>
                    <a:pt x="10800" y="12857"/>
                  </a:cubicBezTo>
                  <a:cubicBezTo>
                    <a:pt x="10800" y="12857"/>
                    <a:pt x="11172" y="12343"/>
                    <a:pt x="10800" y="12343"/>
                  </a:cubicBezTo>
                  <a:cubicBezTo>
                    <a:pt x="10055" y="12857"/>
                    <a:pt x="9683" y="12343"/>
                    <a:pt x="9683" y="12343"/>
                  </a:cubicBezTo>
                  <a:cubicBezTo>
                    <a:pt x="8938" y="12343"/>
                    <a:pt x="10800" y="12343"/>
                    <a:pt x="9683" y="13886"/>
                  </a:cubicBezTo>
                  <a:cubicBezTo>
                    <a:pt x="8938" y="13886"/>
                    <a:pt x="8566" y="13886"/>
                    <a:pt x="8566" y="13886"/>
                  </a:cubicBezTo>
                  <a:cubicBezTo>
                    <a:pt x="7821" y="13886"/>
                    <a:pt x="8938" y="14400"/>
                    <a:pt x="8938" y="14400"/>
                  </a:cubicBezTo>
                  <a:cubicBezTo>
                    <a:pt x="8938" y="15429"/>
                    <a:pt x="9683" y="15429"/>
                    <a:pt x="8938" y="15943"/>
                  </a:cubicBezTo>
                  <a:cubicBezTo>
                    <a:pt x="8566" y="15943"/>
                    <a:pt x="9683" y="15943"/>
                    <a:pt x="9683" y="16971"/>
                  </a:cubicBezTo>
                  <a:cubicBezTo>
                    <a:pt x="9683" y="18000"/>
                    <a:pt x="9683" y="16971"/>
                    <a:pt x="10055" y="16971"/>
                  </a:cubicBezTo>
                  <a:cubicBezTo>
                    <a:pt x="10800" y="18000"/>
                    <a:pt x="10800" y="16971"/>
                    <a:pt x="10800" y="18000"/>
                  </a:cubicBezTo>
                  <a:cubicBezTo>
                    <a:pt x="10800" y="18514"/>
                    <a:pt x="10800" y="18000"/>
                    <a:pt x="10800" y="18000"/>
                  </a:cubicBezTo>
                  <a:cubicBezTo>
                    <a:pt x="10055" y="18514"/>
                    <a:pt x="11172" y="18514"/>
                    <a:pt x="10800" y="18514"/>
                  </a:cubicBezTo>
                  <a:cubicBezTo>
                    <a:pt x="10800" y="18514"/>
                    <a:pt x="10800" y="19543"/>
                    <a:pt x="11172" y="19543"/>
                  </a:cubicBezTo>
                  <a:cubicBezTo>
                    <a:pt x="11172" y="20057"/>
                    <a:pt x="11172" y="21086"/>
                    <a:pt x="11917" y="21086"/>
                  </a:cubicBezTo>
                  <a:cubicBezTo>
                    <a:pt x="11917" y="21600"/>
                    <a:pt x="11917" y="20057"/>
                    <a:pt x="11917" y="20057"/>
                  </a:cubicBezTo>
                  <a:close/>
                  <a:moveTo>
                    <a:pt x="12290" y="18514"/>
                  </a:moveTo>
                  <a:cubicBezTo>
                    <a:pt x="12290" y="18514"/>
                    <a:pt x="12290" y="18000"/>
                    <a:pt x="13034" y="18514"/>
                  </a:cubicBezTo>
                  <a:cubicBezTo>
                    <a:pt x="13407" y="18514"/>
                    <a:pt x="11917" y="19543"/>
                    <a:pt x="12290" y="18514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4" name="Freeform 185"/>
            <p:cNvSpPr/>
            <p:nvPr/>
          </p:nvSpPr>
          <p:spPr>
            <a:xfrm>
              <a:off x="9433081" y="2944083"/>
              <a:ext cx="495252" cy="62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39" extrusionOk="0">
                  <a:moveTo>
                    <a:pt x="17573" y="18522"/>
                  </a:moveTo>
                  <a:cubicBezTo>
                    <a:pt x="17573" y="18756"/>
                    <a:pt x="16990" y="18522"/>
                    <a:pt x="16114" y="18756"/>
                  </a:cubicBezTo>
                  <a:cubicBezTo>
                    <a:pt x="15530" y="19461"/>
                    <a:pt x="16990" y="19930"/>
                    <a:pt x="16406" y="19930"/>
                  </a:cubicBezTo>
                  <a:cubicBezTo>
                    <a:pt x="15530" y="20165"/>
                    <a:pt x="16990" y="20635"/>
                    <a:pt x="16406" y="20869"/>
                  </a:cubicBezTo>
                  <a:cubicBezTo>
                    <a:pt x="16114" y="21339"/>
                    <a:pt x="16114" y="20165"/>
                    <a:pt x="15530" y="20635"/>
                  </a:cubicBezTo>
                  <a:cubicBezTo>
                    <a:pt x="15238" y="20635"/>
                    <a:pt x="14654" y="19930"/>
                    <a:pt x="14654" y="20165"/>
                  </a:cubicBezTo>
                  <a:cubicBezTo>
                    <a:pt x="14363" y="20869"/>
                    <a:pt x="13779" y="20165"/>
                    <a:pt x="13487" y="20635"/>
                  </a:cubicBezTo>
                  <a:cubicBezTo>
                    <a:pt x="12611" y="20869"/>
                    <a:pt x="12027" y="21339"/>
                    <a:pt x="11736" y="20869"/>
                  </a:cubicBezTo>
                  <a:cubicBezTo>
                    <a:pt x="11736" y="20635"/>
                    <a:pt x="11152" y="20869"/>
                    <a:pt x="10860" y="20635"/>
                  </a:cubicBezTo>
                  <a:cubicBezTo>
                    <a:pt x="10276" y="20635"/>
                    <a:pt x="10860" y="21339"/>
                    <a:pt x="10276" y="21339"/>
                  </a:cubicBezTo>
                  <a:cubicBezTo>
                    <a:pt x="9984" y="21339"/>
                    <a:pt x="9400" y="20165"/>
                    <a:pt x="8525" y="20869"/>
                  </a:cubicBezTo>
                  <a:cubicBezTo>
                    <a:pt x="8233" y="20635"/>
                    <a:pt x="7649" y="20165"/>
                    <a:pt x="7357" y="20635"/>
                  </a:cubicBezTo>
                  <a:cubicBezTo>
                    <a:pt x="6773" y="20635"/>
                    <a:pt x="6773" y="19930"/>
                    <a:pt x="6482" y="20165"/>
                  </a:cubicBezTo>
                  <a:cubicBezTo>
                    <a:pt x="5606" y="20165"/>
                    <a:pt x="6482" y="20635"/>
                    <a:pt x="5606" y="20635"/>
                  </a:cubicBezTo>
                  <a:cubicBezTo>
                    <a:pt x="4438" y="20635"/>
                    <a:pt x="4438" y="20869"/>
                    <a:pt x="3563" y="20635"/>
                  </a:cubicBezTo>
                  <a:cubicBezTo>
                    <a:pt x="3563" y="17582"/>
                    <a:pt x="5898" y="16878"/>
                    <a:pt x="5022" y="16878"/>
                  </a:cubicBezTo>
                  <a:cubicBezTo>
                    <a:pt x="4438" y="16643"/>
                    <a:pt x="4146" y="16174"/>
                    <a:pt x="3271" y="16643"/>
                  </a:cubicBezTo>
                  <a:cubicBezTo>
                    <a:pt x="2395" y="16643"/>
                    <a:pt x="2687" y="16174"/>
                    <a:pt x="2395" y="16174"/>
                  </a:cubicBezTo>
                  <a:cubicBezTo>
                    <a:pt x="1519" y="16174"/>
                    <a:pt x="1811" y="15469"/>
                    <a:pt x="936" y="15469"/>
                  </a:cubicBezTo>
                  <a:cubicBezTo>
                    <a:pt x="936" y="14765"/>
                    <a:pt x="1811" y="14765"/>
                    <a:pt x="1519" y="14296"/>
                  </a:cubicBezTo>
                  <a:cubicBezTo>
                    <a:pt x="1519" y="14296"/>
                    <a:pt x="644" y="14296"/>
                    <a:pt x="644" y="13356"/>
                  </a:cubicBezTo>
                  <a:cubicBezTo>
                    <a:pt x="1811" y="12652"/>
                    <a:pt x="644" y="12887"/>
                    <a:pt x="936" y="12652"/>
                  </a:cubicBezTo>
                  <a:cubicBezTo>
                    <a:pt x="936" y="12182"/>
                    <a:pt x="644" y="12182"/>
                    <a:pt x="60" y="11948"/>
                  </a:cubicBezTo>
                  <a:cubicBezTo>
                    <a:pt x="60" y="11948"/>
                    <a:pt x="936" y="11478"/>
                    <a:pt x="60" y="11009"/>
                  </a:cubicBezTo>
                  <a:cubicBezTo>
                    <a:pt x="-232" y="11009"/>
                    <a:pt x="644" y="11009"/>
                    <a:pt x="644" y="10774"/>
                  </a:cubicBezTo>
                  <a:cubicBezTo>
                    <a:pt x="644" y="10304"/>
                    <a:pt x="936" y="10304"/>
                    <a:pt x="644" y="9600"/>
                  </a:cubicBezTo>
                  <a:cubicBezTo>
                    <a:pt x="60" y="8896"/>
                    <a:pt x="60" y="8661"/>
                    <a:pt x="936" y="8896"/>
                  </a:cubicBezTo>
                  <a:cubicBezTo>
                    <a:pt x="1519" y="8896"/>
                    <a:pt x="2395" y="8661"/>
                    <a:pt x="1811" y="8191"/>
                  </a:cubicBezTo>
                  <a:cubicBezTo>
                    <a:pt x="1519" y="8191"/>
                    <a:pt x="2687" y="7722"/>
                    <a:pt x="2687" y="7487"/>
                  </a:cubicBezTo>
                  <a:cubicBezTo>
                    <a:pt x="2687" y="6782"/>
                    <a:pt x="1811" y="7487"/>
                    <a:pt x="1811" y="6782"/>
                  </a:cubicBezTo>
                  <a:cubicBezTo>
                    <a:pt x="1811" y="6313"/>
                    <a:pt x="1811" y="6313"/>
                    <a:pt x="2395" y="6313"/>
                  </a:cubicBezTo>
                  <a:cubicBezTo>
                    <a:pt x="2687" y="6782"/>
                    <a:pt x="2687" y="6313"/>
                    <a:pt x="3271" y="4904"/>
                  </a:cubicBezTo>
                  <a:cubicBezTo>
                    <a:pt x="3271" y="4669"/>
                    <a:pt x="2395" y="4904"/>
                    <a:pt x="2687" y="4200"/>
                  </a:cubicBezTo>
                  <a:cubicBezTo>
                    <a:pt x="2687" y="3496"/>
                    <a:pt x="3271" y="3496"/>
                    <a:pt x="4146" y="3496"/>
                  </a:cubicBezTo>
                  <a:cubicBezTo>
                    <a:pt x="5898" y="3496"/>
                    <a:pt x="4438" y="3730"/>
                    <a:pt x="5606" y="4200"/>
                  </a:cubicBezTo>
                  <a:cubicBezTo>
                    <a:pt x="5898" y="4669"/>
                    <a:pt x="5022" y="3730"/>
                    <a:pt x="5898" y="3730"/>
                  </a:cubicBezTo>
                  <a:cubicBezTo>
                    <a:pt x="6482" y="3730"/>
                    <a:pt x="5898" y="4669"/>
                    <a:pt x="6482" y="4669"/>
                  </a:cubicBezTo>
                  <a:cubicBezTo>
                    <a:pt x="6773" y="4200"/>
                    <a:pt x="5898" y="2791"/>
                    <a:pt x="6482" y="3026"/>
                  </a:cubicBezTo>
                  <a:cubicBezTo>
                    <a:pt x="7357" y="3026"/>
                    <a:pt x="7649" y="3026"/>
                    <a:pt x="8233" y="3496"/>
                  </a:cubicBezTo>
                  <a:cubicBezTo>
                    <a:pt x="8525" y="3730"/>
                    <a:pt x="8233" y="3026"/>
                    <a:pt x="7357" y="2791"/>
                  </a:cubicBezTo>
                  <a:cubicBezTo>
                    <a:pt x="6773" y="2791"/>
                    <a:pt x="6773" y="2791"/>
                    <a:pt x="7357" y="2322"/>
                  </a:cubicBezTo>
                  <a:cubicBezTo>
                    <a:pt x="7649" y="2322"/>
                    <a:pt x="6482" y="2322"/>
                    <a:pt x="6773" y="2087"/>
                  </a:cubicBezTo>
                  <a:cubicBezTo>
                    <a:pt x="7357" y="1617"/>
                    <a:pt x="6482" y="2087"/>
                    <a:pt x="6482" y="1617"/>
                  </a:cubicBezTo>
                  <a:cubicBezTo>
                    <a:pt x="6482" y="1382"/>
                    <a:pt x="7649" y="1617"/>
                    <a:pt x="7357" y="913"/>
                  </a:cubicBezTo>
                  <a:cubicBezTo>
                    <a:pt x="6773" y="443"/>
                    <a:pt x="6482" y="443"/>
                    <a:pt x="6482" y="209"/>
                  </a:cubicBezTo>
                  <a:cubicBezTo>
                    <a:pt x="6773" y="209"/>
                    <a:pt x="6773" y="-261"/>
                    <a:pt x="7357" y="209"/>
                  </a:cubicBezTo>
                  <a:cubicBezTo>
                    <a:pt x="7649" y="209"/>
                    <a:pt x="8233" y="209"/>
                    <a:pt x="8233" y="209"/>
                  </a:cubicBezTo>
                  <a:cubicBezTo>
                    <a:pt x="8525" y="443"/>
                    <a:pt x="8525" y="209"/>
                    <a:pt x="9109" y="209"/>
                  </a:cubicBezTo>
                  <a:cubicBezTo>
                    <a:pt x="9400" y="443"/>
                    <a:pt x="9400" y="209"/>
                    <a:pt x="9400" y="443"/>
                  </a:cubicBezTo>
                  <a:cubicBezTo>
                    <a:pt x="9984" y="1382"/>
                    <a:pt x="9109" y="1382"/>
                    <a:pt x="9400" y="1382"/>
                  </a:cubicBezTo>
                  <a:cubicBezTo>
                    <a:pt x="9984" y="1382"/>
                    <a:pt x="9984" y="1617"/>
                    <a:pt x="10276" y="1382"/>
                  </a:cubicBezTo>
                  <a:cubicBezTo>
                    <a:pt x="10860" y="1382"/>
                    <a:pt x="10276" y="2087"/>
                    <a:pt x="11736" y="1617"/>
                  </a:cubicBezTo>
                  <a:cubicBezTo>
                    <a:pt x="12611" y="1382"/>
                    <a:pt x="12027" y="1617"/>
                    <a:pt x="12027" y="2087"/>
                  </a:cubicBezTo>
                  <a:cubicBezTo>
                    <a:pt x="12611" y="2322"/>
                    <a:pt x="11152" y="2322"/>
                    <a:pt x="11152" y="2791"/>
                  </a:cubicBezTo>
                  <a:cubicBezTo>
                    <a:pt x="11736" y="3026"/>
                    <a:pt x="12027" y="2322"/>
                    <a:pt x="12611" y="2791"/>
                  </a:cubicBezTo>
                  <a:cubicBezTo>
                    <a:pt x="13487" y="3026"/>
                    <a:pt x="12611" y="2087"/>
                    <a:pt x="13779" y="2087"/>
                  </a:cubicBezTo>
                  <a:cubicBezTo>
                    <a:pt x="14654" y="2087"/>
                    <a:pt x="15238" y="1382"/>
                    <a:pt x="15238" y="1382"/>
                  </a:cubicBezTo>
                  <a:cubicBezTo>
                    <a:pt x="15530" y="913"/>
                    <a:pt x="15530" y="1617"/>
                    <a:pt x="16114" y="1382"/>
                  </a:cubicBezTo>
                  <a:cubicBezTo>
                    <a:pt x="16406" y="1382"/>
                    <a:pt x="16114" y="1617"/>
                    <a:pt x="16990" y="2087"/>
                  </a:cubicBezTo>
                  <a:cubicBezTo>
                    <a:pt x="17573" y="2791"/>
                    <a:pt x="18449" y="2087"/>
                    <a:pt x="18449" y="2322"/>
                  </a:cubicBezTo>
                  <a:cubicBezTo>
                    <a:pt x="18449" y="2791"/>
                    <a:pt x="18449" y="2791"/>
                    <a:pt x="18449" y="2791"/>
                  </a:cubicBezTo>
                  <a:cubicBezTo>
                    <a:pt x="18449" y="3026"/>
                    <a:pt x="18449" y="3496"/>
                    <a:pt x="19325" y="3496"/>
                  </a:cubicBezTo>
                  <a:cubicBezTo>
                    <a:pt x="19325" y="3496"/>
                    <a:pt x="19325" y="3496"/>
                    <a:pt x="19325" y="3496"/>
                  </a:cubicBezTo>
                  <a:cubicBezTo>
                    <a:pt x="20200" y="5374"/>
                    <a:pt x="18449" y="5609"/>
                    <a:pt x="19617" y="6313"/>
                  </a:cubicBezTo>
                  <a:cubicBezTo>
                    <a:pt x="21076" y="7017"/>
                    <a:pt x="19617" y="7017"/>
                    <a:pt x="20200" y="7487"/>
                  </a:cubicBezTo>
                  <a:cubicBezTo>
                    <a:pt x="21076" y="8661"/>
                    <a:pt x="20200" y="8661"/>
                    <a:pt x="20200" y="9365"/>
                  </a:cubicBezTo>
                  <a:cubicBezTo>
                    <a:pt x="20492" y="10304"/>
                    <a:pt x="21368" y="9365"/>
                    <a:pt x="21076" y="11478"/>
                  </a:cubicBezTo>
                  <a:cubicBezTo>
                    <a:pt x="20200" y="11948"/>
                    <a:pt x="19617" y="11009"/>
                    <a:pt x="19617" y="11009"/>
                  </a:cubicBezTo>
                  <a:cubicBezTo>
                    <a:pt x="19325" y="11009"/>
                    <a:pt x="20200" y="11478"/>
                    <a:pt x="18741" y="11948"/>
                  </a:cubicBezTo>
                  <a:cubicBezTo>
                    <a:pt x="17573" y="11948"/>
                    <a:pt x="16990" y="12652"/>
                    <a:pt x="15530" y="12887"/>
                  </a:cubicBezTo>
                  <a:cubicBezTo>
                    <a:pt x="14654" y="13356"/>
                    <a:pt x="14363" y="13356"/>
                    <a:pt x="14654" y="14061"/>
                  </a:cubicBezTo>
                  <a:cubicBezTo>
                    <a:pt x="15530" y="14765"/>
                    <a:pt x="14363" y="15235"/>
                    <a:pt x="16114" y="15469"/>
                  </a:cubicBezTo>
                  <a:cubicBezTo>
                    <a:pt x="16990" y="15939"/>
                    <a:pt x="16990" y="16643"/>
                    <a:pt x="18449" y="17348"/>
                  </a:cubicBezTo>
                  <a:cubicBezTo>
                    <a:pt x="18449" y="18522"/>
                    <a:pt x="17573" y="17582"/>
                    <a:pt x="17573" y="18522"/>
                  </a:cubicBezTo>
                  <a:close/>
                  <a:moveTo>
                    <a:pt x="19325" y="2791"/>
                  </a:moveTo>
                  <a:cubicBezTo>
                    <a:pt x="18741" y="2791"/>
                    <a:pt x="18741" y="2322"/>
                    <a:pt x="18449" y="2322"/>
                  </a:cubicBezTo>
                  <a:cubicBezTo>
                    <a:pt x="18449" y="2087"/>
                    <a:pt x="18449" y="2791"/>
                    <a:pt x="18741" y="2791"/>
                  </a:cubicBezTo>
                  <a:cubicBezTo>
                    <a:pt x="18741" y="3026"/>
                    <a:pt x="18449" y="3026"/>
                    <a:pt x="18449" y="3026"/>
                  </a:cubicBezTo>
                  <a:cubicBezTo>
                    <a:pt x="18741" y="3026"/>
                    <a:pt x="19325" y="3026"/>
                    <a:pt x="19325" y="3026"/>
                  </a:cubicBezTo>
                  <a:cubicBezTo>
                    <a:pt x="19325" y="2791"/>
                    <a:pt x="19325" y="2791"/>
                    <a:pt x="19325" y="2791"/>
                  </a:cubicBezTo>
                  <a:close/>
                  <a:moveTo>
                    <a:pt x="12027" y="1382"/>
                  </a:moveTo>
                  <a:cubicBezTo>
                    <a:pt x="12027" y="913"/>
                    <a:pt x="12611" y="1382"/>
                    <a:pt x="12611" y="1382"/>
                  </a:cubicBezTo>
                  <a:cubicBezTo>
                    <a:pt x="12611" y="1617"/>
                    <a:pt x="11736" y="1382"/>
                    <a:pt x="12027" y="1382"/>
                  </a:cubicBezTo>
                  <a:close/>
                  <a:moveTo>
                    <a:pt x="17573" y="2087"/>
                  </a:moveTo>
                  <a:cubicBezTo>
                    <a:pt x="17573" y="1617"/>
                    <a:pt x="17573" y="1382"/>
                    <a:pt x="17865" y="1617"/>
                  </a:cubicBezTo>
                  <a:cubicBezTo>
                    <a:pt x="18449" y="2087"/>
                    <a:pt x="18449" y="1617"/>
                    <a:pt x="17865" y="1617"/>
                  </a:cubicBezTo>
                  <a:cubicBezTo>
                    <a:pt x="17573" y="1382"/>
                    <a:pt x="18449" y="913"/>
                    <a:pt x="17865" y="913"/>
                  </a:cubicBezTo>
                  <a:cubicBezTo>
                    <a:pt x="17573" y="913"/>
                    <a:pt x="17573" y="443"/>
                    <a:pt x="16990" y="443"/>
                  </a:cubicBezTo>
                  <a:cubicBezTo>
                    <a:pt x="16406" y="913"/>
                    <a:pt x="17573" y="913"/>
                    <a:pt x="17573" y="1382"/>
                  </a:cubicBezTo>
                  <a:cubicBezTo>
                    <a:pt x="16990" y="913"/>
                    <a:pt x="16990" y="913"/>
                    <a:pt x="16990" y="913"/>
                  </a:cubicBezTo>
                  <a:cubicBezTo>
                    <a:pt x="16406" y="913"/>
                    <a:pt x="16990" y="1382"/>
                    <a:pt x="16990" y="1617"/>
                  </a:cubicBezTo>
                  <a:cubicBezTo>
                    <a:pt x="16406" y="1617"/>
                    <a:pt x="16990" y="1617"/>
                    <a:pt x="16990" y="2087"/>
                  </a:cubicBezTo>
                  <a:cubicBezTo>
                    <a:pt x="17573" y="2087"/>
                    <a:pt x="17573" y="2087"/>
                    <a:pt x="17573" y="2087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5" name="Freeform 186"/>
            <p:cNvSpPr/>
            <p:nvPr/>
          </p:nvSpPr>
          <p:spPr>
            <a:xfrm>
              <a:off x="9303740" y="3063897"/>
              <a:ext cx="205302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6075"/>
                  </a:moveTo>
                  <a:cubicBezTo>
                    <a:pt x="18000" y="6075"/>
                    <a:pt x="18000" y="6075"/>
                    <a:pt x="18000" y="7425"/>
                  </a:cubicBezTo>
                  <a:cubicBezTo>
                    <a:pt x="18000" y="9450"/>
                    <a:pt x="20160" y="7425"/>
                    <a:pt x="20160" y="9450"/>
                  </a:cubicBezTo>
                  <a:cubicBezTo>
                    <a:pt x="20160" y="10125"/>
                    <a:pt x="17280" y="11475"/>
                    <a:pt x="18000" y="11475"/>
                  </a:cubicBezTo>
                  <a:cubicBezTo>
                    <a:pt x="19440" y="12150"/>
                    <a:pt x="17280" y="13500"/>
                    <a:pt x="15840" y="13500"/>
                  </a:cubicBezTo>
                  <a:cubicBezTo>
                    <a:pt x="13680" y="12150"/>
                    <a:pt x="13680" y="13500"/>
                    <a:pt x="15120" y="15525"/>
                  </a:cubicBezTo>
                  <a:cubicBezTo>
                    <a:pt x="15840" y="17550"/>
                    <a:pt x="15120" y="17550"/>
                    <a:pt x="15120" y="18900"/>
                  </a:cubicBezTo>
                  <a:cubicBezTo>
                    <a:pt x="15120" y="19575"/>
                    <a:pt x="12960" y="19575"/>
                    <a:pt x="13680" y="19575"/>
                  </a:cubicBezTo>
                  <a:cubicBezTo>
                    <a:pt x="15840" y="20925"/>
                    <a:pt x="13680" y="21600"/>
                    <a:pt x="13680" y="21600"/>
                  </a:cubicBezTo>
                  <a:cubicBezTo>
                    <a:pt x="9360" y="21600"/>
                    <a:pt x="15840" y="18900"/>
                    <a:pt x="11520" y="17550"/>
                  </a:cubicBezTo>
                  <a:cubicBezTo>
                    <a:pt x="8640" y="17550"/>
                    <a:pt x="9360" y="15525"/>
                    <a:pt x="8640" y="16875"/>
                  </a:cubicBezTo>
                  <a:cubicBezTo>
                    <a:pt x="7200" y="16875"/>
                    <a:pt x="8640" y="15525"/>
                    <a:pt x="6480" y="16875"/>
                  </a:cubicBezTo>
                  <a:cubicBezTo>
                    <a:pt x="5040" y="16875"/>
                    <a:pt x="6480" y="15525"/>
                    <a:pt x="5040" y="16875"/>
                  </a:cubicBezTo>
                  <a:cubicBezTo>
                    <a:pt x="5040" y="17550"/>
                    <a:pt x="4320" y="16875"/>
                    <a:pt x="2880" y="17550"/>
                  </a:cubicBezTo>
                  <a:cubicBezTo>
                    <a:pt x="2160" y="18900"/>
                    <a:pt x="720" y="17550"/>
                    <a:pt x="720" y="17550"/>
                  </a:cubicBezTo>
                  <a:cubicBezTo>
                    <a:pt x="0" y="17550"/>
                    <a:pt x="0" y="17550"/>
                    <a:pt x="0" y="16875"/>
                  </a:cubicBezTo>
                  <a:cubicBezTo>
                    <a:pt x="720" y="16875"/>
                    <a:pt x="720" y="16875"/>
                    <a:pt x="720" y="17550"/>
                  </a:cubicBezTo>
                  <a:cubicBezTo>
                    <a:pt x="2160" y="17550"/>
                    <a:pt x="2880" y="16875"/>
                    <a:pt x="2880" y="16875"/>
                  </a:cubicBezTo>
                  <a:cubicBezTo>
                    <a:pt x="4320" y="16875"/>
                    <a:pt x="2880" y="15525"/>
                    <a:pt x="2880" y="16875"/>
                  </a:cubicBezTo>
                  <a:cubicBezTo>
                    <a:pt x="2160" y="16875"/>
                    <a:pt x="0" y="15525"/>
                    <a:pt x="0" y="15525"/>
                  </a:cubicBezTo>
                  <a:cubicBezTo>
                    <a:pt x="720" y="14850"/>
                    <a:pt x="720" y="15525"/>
                    <a:pt x="2880" y="15525"/>
                  </a:cubicBezTo>
                  <a:cubicBezTo>
                    <a:pt x="6480" y="14850"/>
                    <a:pt x="2160" y="14850"/>
                    <a:pt x="720" y="14850"/>
                  </a:cubicBezTo>
                  <a:cubicBezTo>
                    <a:pt x="720" y="13500"/>
                    <a:pt x="4320" y="13500"/>
                    <a:pt x="2880" y="12150"/>
                  </a:cubicBezTo>
                  <a:cubicBezTo>
                    <a:pt x="2880" y="11475"/>
                    <a:pt x="4320" y="13500"/>
                    <a:pt x="5040" y="9450"/>
                  </a:cubicBezTo>
                  <a:cubicBezTo>
                    <a:pt x="7200" y="6075"/>
                    <a:pt x="6480" y="3375"/>
                    <a:pt x="7200" y="4050"/>
                  </a:cubicBezTo>
                  <a:cubicBezTo>
                    <a:pt x="10800" y="3375"/>
                    <a:pt x="8640" y="4050"/>
                    <a:pt x="8640" y="5400"/>
                  </a:cubicBezTo>
                  <a:cubicBezTo>
                    <a:pt x="8640" y="6075"/>
                    <a:pt x="10800" y="6075"/>
                    <a:pt x="9360" y="6075"/>
                  </a:cubicBezTo>
                  <a:cubicBezTo>
                    <a:pt x="8640" y="7425"/>
                    <a:pt x="8640" y="8100"/>
                    <a:pt x="9360" y="9450"/>
                  </a:cubicBezTo>
                  <a:cubicBezTo>
                    <a:pt x="11520" y="10125"/>
                    <a:pt x="13680" y="7425"/>
                    <a:pt x="11520" y="7425"/>
                  </a:cubicBezTo>
                  <a:cubicBezTo>
                    <a:pt x="10800" y="6075"/>
                    <a:pt x="12960" y="5400"/>
                    <a:pt x="11520" y="5400"/>
                  </a:cubicBezTo>
                  <a:cubicBezTo>
                    <a:pt x="10800" y="5400"/>
                    <a:pt x="11520" y="3375"/>
                    <a:pt x="10800" y="3375"/>
                  </a:cubicBezTo>
                  <a:cubicBezTo>
                    <a:pt x="9360" y="3375"/>
                    <a:pt x="10800" y="675"/>
                    <a:pt x="13680" y="0"/>
                  </a:cubicBezTo>
                  <a:cubicBezTo>
                    <a:pt x="17280" y="0"/>
                    <a:pt x="18000" y="0"/>
                    <a:pt x="19440" y="675"/>
                  </a:cubicBezTo>
                  <a:cubicBezTo>
                    <a:pt x="20160" y="675"/>
                    <a:pt x="20160" y="2025"/>
                    <a:pt x="21600" y="2025"/>
                  </a:cubicBezTo>
                  <a:cubicBezTo>
                    <a:pt x="20160" y="6075"/>
                    <a:pt x="20160" y="7425"/>
                    <a:pt x="19440" y="607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6" name="Freeform 187"/>
            <p:cNvSpPr/>
            <p:nvPr/>
          </p:nvSpPr>
          <p:spPr>
            <a:xfrm>
              <a:off x="9247106" y="3230887"/>
              <a:ext cx="215105" cy="16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8" h="20640" extrusionOk="0">
                  <a:moveTo>
                    <a:pt x="19694" y="10272"/>
                  </a:moveTo>
                  <a:cubicBezTo>
                    <a:pt x="18424" y="11136"/>
                    <a:pt x="21600" y="10272"/>
                    <a:pt x="18424" y="12864"/>
                  </a:cubicBezTo>
                  <a:cubicBezTo>
                    <a:pt x="15247" y="15456"/>
                    <a:pt x="16518" y="19776"/>
                    <a:pt x="16518" y="20640"/>
                  </a:cubicBezTo>
                  <a:cubicBezTo>
                    <a:pt x="14612" y="20640"/>
                    <a:pt x="14612" y="18048"/>
                    <a:pt x="13341" y="18048"/>
                  </a:cubicBezTo>
                  <a:cubicBezTo>
                    <a:pt x="10800" y="17184"/>
                    <a:pt x="12706" y="14592"/>
                    <a:pt x="11435" y="14592"/>
                  </a:cubicBezTo>
                  <a:cubicBezTo>
                    <a:pt x="10800" y="12864"/>
                    <a:pt x="9529" y="18048"/>
                    <a:pt x="8894" y="14592"/>
                  </a:cubicBezTo>
                  <a:cubicBezTo>
                    <a:pt x="8894" y="11136"/>
                    <a:pt x="6988" y="12864"/>
                    <a:pt x="5718" y="11136"/>
                  </a:cubicBezTo>
                  <a:cubicBezTo>
                    <a:pt x="5082" y="8544"/>
                    <a:pt x="5082" y="11136"/>
                    <a:pt x="3812" y="8544"/>
                  </a:cubicBezTo>
                  <a:cubicBezTo>
                    <a:pt x="2541" y="5952"/>
                    <a:pt x="1906" y="10272"/>
                    <a:pt x="0" y="5088"/>
                  </a:cubicBezTo>
                  <a:cubicBezTo>
                    <a:pt x="1906" y="3360"/>
                    <a:pt x="2541" y="2496"/>
                    <a:pt x="5082" y="768"/>
                  </a:cubicBezTo>
                  <a:cubicBezTo>
                    <a:pt x="5082" y="2496"/>
                    <a:pt x="5082" y="2496"/>
                    <a:pt x="5718" y="2496"/>
                  </a:cubicBezTo>
                  <a:cubicBezTo>
                    <a:pt x="5718" y="2496"/>
                    <a:pt x="6988" y="3360"/>
                    <a:pt x="7624" y="2496"/>
                  </a:cubicBezTo>
                  <a:cubicBezTo>
                    <a:pt x="8894" y="768"/>
                    <a:pt x="9529" y="2496"/>
                    <a:pt x="9529" y="768"/>
                  </a:cubicBezTo>
                  <a:cubicBezTo>
                    <a:pt x="10800" y="-960"/>
                    <a:pt x="9529" y="768"/>
                    <a:pt x="10800" y="768"/>
                  </a:cubicBezTo>
                  <a:cubicBezTo>
                    <a:pt x="12706" y="-960"/>
                    <a:pt x="11435" y="768"/>
                    <a:pt x="12706" y="768"/>
                  </a:cubicBezTo>
                  <a:cubicBezTo>
                    <a:pt x="13341" y="-960"/>
                    <a:pt x="12706" y="2496"/>
                    <a:pt x="15247" y="2496"/>
                  </a:cubicBezTo>
                  <a:cubicBezTo>
                    <a:pt x="19694" y="3360"/>
                    <a:pt x="13341" y="7680"/>
                    <a:pt x="17788" y="7680"/>
                  </a:cubicBezTo>
                  <a:cubicBezTo>
                    <a:pt x="18424" y="8544"/>
                    <a:pt x="19694" y="8544"/>
                    <a:pt x="19694" y="10272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7" name="Freeform 188"/>
            <p:cNvSpPr/>
            <p:nvPr/>
          </p:nvSpPr>
          <p:spPr>
            <a:xfrm>
              <a:off x="9424265" y="3325828"/>
              <a:ext cx="47636" cy="7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98" h="21600" extrusionOk="0">
                  <a:moveTo>
                    <a:pt x="11653" y="21600"/>
                  </a:moveTo>
                  <a:cubicBezTo>
                    <a:pt x="11653" y="15120"/>
                    <a:pt x="18133" y="15120"/>
                    <a:pt x="13813" y="10800"/>
                  </a:cubicBezTo>
                  <a:cubicBezTo>
                    <a:pt x="13813" y="10800"/>
                    <a:pt x="7333" y="10800"/>
                    <a:pt x="7333" y="0"/>
                  </a:cubicBezTo>
                  <a:cubicBezTo>
                    <a:pt x="-3467" y="8640"/>
                    <a:pt x="853" y="19440"/>
                    <a:pt x="853" y="21600"/>
                  </a:cubicBezTo>
                  <a:cubicBezTo>
                    <a:pt x="7333" y="21600"/>
                    <a:pt x="7333" y="21600"/>
                    <a:pt x="11653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8" name="Freeform 189"/>
            <p:cNvSpPr/>
            <p:nvPr/>
          </p:nvSpPr>
          <p:spPr>
            <a:xfrm>
              <a:off x="10296700" y="2610826"/>
              <a:ext cx="86043" cy="6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extrusionOk="0">
                  <a:moveTo>
                    <a:pt x="3411" y="21600"/>
                  </a:moveTo>
                  <a:cubicBezTo>
                    <a:pt x="325" y="21600"/>
                    <a:pt x="325" y="19200"/>
                    <a:pt x="3411" y="19200"/>
                  </a:cubicBezTo>
                  <a:cubicBezTo>
                    <a:pt x="4953" y="19200"/>
                    <a:pt x="4953" y="14400"/>
                    <a:pt x="3411" y="14400"/>
                  </a:cubicBezTo>
                  <a:cubicBezTo>
                    <a:pt x="-1218" y="12000"/>
                    <a:pt x="325" y="12000"/>
                    <a:pt x="325" y="12000"/>
                  </a:cubicBezTo>
                  <a:cubicBezTo>
                    <a:pt x="3411" y="7200"/>
                    <a:pt x="-1218" y="4800"/>
                    <a:pt x="325" y="4800"/>
                  </a:cubicBezTo>
                  <a:cubicBezTo>
                    <a:pt x="3411" y="4800"/>
                    <a:pt x="3411" y="7200"/>
                    <a:pt x="3411" y="4800"/>
                  </a:cubicBezTo>
                  <a:cubicBezTo>
                    <a:pt x="4953" y="0"/>
                    <a:pt x="9582" y="0"/>
                    <a:pt x="9582" y="0"/>
                  </a:cubicBezTo>
                  <a:cubicBezTo>
                    <a:pt x="9582" y="4800"/>
                    <a:pt x="12668" y="0"/>
                    <a:pt x="15753" y="4800"/>
                  </a:cubicBezTo>
                  <a:cubicBezTo>
                    <a:pt x="20382" y="7200"/>
                    <a:pt x="20382" y="7200"/>
                    <a:pt x="17296" y="7200"/>
                  </a:cubicBezTo>
                  <a:cubicBezTo>
                    <a:pt x="17296" y="7200"/>
                    <a:pt x="17296" y="4800"/>
                    <a:pt x="15753" y="7200"/>
                  </a:cubicBezTo>
                  <a:cubicBezTo>
                    <a:pt x="15753" y="12000"/>
                    <a:pt x="9582" y="14400"/>
                    <a:pt x="8039" y="14400"/>
                  </a:cubicBezTo>
                  <a:cubicBezTo>
                    <a:pt x="8039" y="12000"/>
                    <a:pt x="4953" y="19200"/>
                    <a:pt x="4953" y="19200"/>
                  </a:cubicBezTo>
                  <a:cubicBezTo>
                    <a:pt x="4953" y="21600"/>
                    <a:pt x="3411" y="21600"/>
                    <a:pt x="3411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9" name="Freeform 190"/>
            <p:cNvSpPr/>
            <p:nvPr/>
          </p:nvSpPr>
          <p:spPr>
            <a:xfrm>
              <a:off x="10312548" y="2579319"/>
              <a:ext cx="54560" cy="3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4" h="17481" extrusionOk="0">
                  <a:moveTo>
                    <a:pt x="12000" y="17481"/>
                  </a:moveTo>
                  <a:cubicBezTo>
                    <a:pt x="7200" y="17481"/>
                    <a:pt x="7200" y="6681"/>
                    <a:pt x="4800" y="6681"/>
                  </a:cubicBezTo>
                  <a:cubicBezTo>
                    <a:pt x="0" y="6681"/>
                    <a:pt x="0" y="6681"/>
                    <a:pt x="0" y="6681"/>
                  </a:cubicBezTo>
                  <a:cubicBezTo>
                    <a:pt x="4800" y="3081"/>
                    <a:pt x="7200" y="6681"/>
                    <a:pt x="12000" y="3081"/>
                  </a:cubicBezTo>
                  <a:cubicBezTo>
                    <a:pt x="12000" y="-4119"/>
                    <a:pt x="12000" y="3081"/>
                    <a:pt x="14400" y="6681"/>
                  </a:cubicBezTo>
                  <a:cubicBezTo>
                    <a:pt x="21600" y="6681"/>
                    <a:pt x="19200" y="13881"/>
                    <a:pt x="19200" y="13881"/>
                  </a:cubicBezTo>
                  <a:cubicBezTo>
                    <a:pt x="14400" y="13881"/>
                    <a:pt x="14400" y="13881"/>
                    <a:pt x="14400" y="13881"/>
                  </a:cubicBezTo>
                  <a:cubicBezTo>
                    <a:pt x="12000" y="13881"/>
                    <a:pt x="12000" y="17481"/>
                    <a:pt x="12000" y="1748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0" name="Freeform 191"/>
            <p:cNvSpPr/>
            <p:nvPr/>
          </p:nvSpPr>
          <p:spPr>
            <a:xfrm>
              <a:off x="10362272" y="2603916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037" extrusionOk="0">
                  <a:moveTo>
                    <a:pt x="0" y="2118"/>
                  </a:moveTo>
                  <a:cubicBezTo>
                    <a:pt x="7200" y="-3282"/>
                    <a:pt x="21600" y="2118"/>
                    <a:pt x="21600" y="12918"/>
                  </a:cubicBezTo>
                  <a:cubicBezTo>
                    <a:pt x="7200" y="18318"/>
                    <a:pt x="0" y="12918"/>
                    <a:pt x="0" y="211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1" name="Freeform 192"/>
            <p:cNvSpPr/>
            <p:nvPr/>
          </p:nvSpPr>
          <p:spPr>
            <a:xfrm>
              <a:off x="10365088" y="2573633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9600" extrusionOk="0">
                  <a:moveTo>
                    <a:pt x="1469" y="0"/>
                  </a:moveTo>
                  <a:cubicBezTo>
                    <a:pt x="-5731" y="0"/>
                    <a:pt x="15869" y="0"/>
                    <a:pt x="15869" y="0"/>
                  </a:cubicBezTo>
                  <a:cubicBezTo>
                    <a:pt x="15869" y="21600"/>
                    <a:pt x="1469" y="0"/>
                    <a:pt x="1469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2" name="Freeform 193"/>
            <p:cNvSpPr/>
            <p:nvPr/>
          </p:nvSpPr>
          <p:spPr>
            <a:xfrm>
              <a:off x="9714342" y="1644515"/>
              <a:ext cx="715015" cy="125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415" y="15762"/>
                  </a:moveTo>
                  <a:cubicBezTo>
                    <a:pt x="415" y="15762"/>
                    <a:pt x="415" y="15996"/>
                    <a:pt x="623" y="16112"/>
                  </a:cubicBezTo>
                  <a:cubicBezTo>
                    <a:pt x="623" y="16346"/>
                    <a:pt x="1246" y="15996"/>
                    <a:pt x="1038" y="15412"/>
                  </a:cubicBezTo>
                  <a:cubicBezTo>
                    <a:pt x="623" y="15062"/>
                    <a:pt x="1246" y="15062"/>
                    <a:pt x="1246" y="14828"/>
                  </a:cubicBezTo>
                  <a:cubicBezTo>
                    <a:pt x="1038" y="14478"/>
                    <a:pt x="1662" y="14828"/>
                    <a:pt x="1869" y="14478"/>
                  </a:cubicBezTo>
                  <a:cubicBezTo>
                    <a:pt x="2492" y="14128"/>
                    <a:pt x="1869" y="14128"/>
                    <a:pt x="2285" y="14011"/>
                  </a:cubicBezTo>
                  <a:cubicBezTo>
                    <a:pt x="2908" y="13777"/>
                    <a:pt x="1662" y="13077"/>
                    <a:pt x="1869" y="12843"/>
                  </a:cubicBezTo>
                  <a:cubicBezTo>
                    <a:pt x="1869" y="12726"/>
                    <a:pt x="2492" y="13077"/>
                    <a:pt x="2492" y="12726"/>
                  </a:cubicBezTo>
                  <a:cubicBezTo>
                    <a:pt x="2908" y="12493"/>
                    <a:pt x="3115" y="12376"/>
                    <a:pt x="2285" y="12143"/>
                  </a:cubicBezTo>
                  <a:cubicBezTo>
                    <a:pt x="1038" y="11792"/>
                    <a:pt x="2285" y="11209"/>
                    <a:pt x="1869" y="10742"/>
                  </a:cubicBezTo>
                  <a:cubicBezTo>
                    <a:pt x="1246" y="10275"/>
                    <a:pt x="1869" y="10275"/>
                    <a:pt x="1662" y="10158"/>
                  </a:cubicBezTo>
                  <a:cubicBezTo>
                    <a:pt x="1246" y="9924"/>
                    <a:pt x="1869" y="9924"/>
                    <a:pt x="1662" y="9574"/>
                  </a:cubicBezTo>
                  <a:cubicBezTo>
                    <a:pt x="1038" y="9224"/>
                    <a:pt x="1869" y="9224"/>
                    <a:pt x="1662" y="9107"/>
                  </a:cubicBezTo>
                  <a:cubicBezTo>
                    <a:pt x="1662" y="8640"/>
                    <a:pt x="2908" y="8290"/>
                    <a:pt x="3115" y="8173"/>
                  </a:cubicBezTo>
                  <a:cubicBezTo>
                    <a:pt x="3738" y="7939"/>
                    <a:pt x="4777" y="8523"/>
                    <a:pt x="5192" y="7823"/>
                  </a:cubicBezTo>
                  <a:cubicBezTo>
                    <a:pt x="5400" y="7472"/>
                    <a:pt x="4777" y="7589"/>
                    <a:pt x="4569" y="7472"/>
                  </a:cubicBezTo>
                  <a:cubicBezTo>
                    <a:pt x="3738" y="7239"/>
                    <a:pt x="5400" y="6655"/>
                    <a:pt x="5400" y="6538"/>
                  </a:cubicBezTo>
                  <a:cubicBezTo>
                    <a:pt x="5400" y="6188"/>
                    <a:pt x="5815" y="6305"/>
                    <a:pt x="5815" y="5955"/>
                  </a:cubicBezTo>
                  <a:cubicBezTo>
                    <a:pt x="5400" y="5371"/>
                    <a:pt x="6023" y="5604"/>
                    <a:pt x="5400" y="4904"/>
                  </a:cubicBezTo>
                  <a:cubicBezTo>
                    <a:pt x="5400" y="4670"/>
                    <a:pt x="7685" y="4904"/>
                    <a:pt x="7062" y="4554"/>
                  </a:cubicBezTo>
                  <a:cubicBezTo>
                    <a:pt x="6646" y="4203"/>
                    <a:pt x="7269" y="4320"/>
                    <a:pt x="7685" y="3736"/>
                  </a:cubicBezTo>
                  <a:cubicBezTo>
                    <a:pt x="8308" y="3386"/>
                    <a:pt x="8515" y="3619"/>
                    <a:pt x="8515" y="3269"/>
                  </a:cubicBezTo>
                  <a:cubicBezTo>
                    <a:pt x="8931" y="3036"/>
                    <a:pt x="8308" y="2919"/>
                    <a:pt x="8308" y="2685"/>
                  </a:cubicBezTo>
                  <a:cubicBezTo>
                    <a:pt x="8308" y="2569"/>
                    <a:pt x="8515" y="2685"/>
                    <a:pt x="9138" y="2102"/>
                  </a:cubicBezTo>
                  <a:cubicBezTo>
                    <a:pt x="9138" y="1751"/>
                    <a:pt x="9762" y="1751"/>
                    <a:pt x="10177" y="1635"/>
                  </a:cubicBezTo>
                  <a:cubicBezTo>
                    <a:pt x="10385" y="1635"/>
                    <a:pt x="10800" y="1985"/>
                    <a:pt x="11423" y="1751"/>
                  </a:cubicBezTo>
                  <a:cubicBezTo>
                    <a:pt x="12046" y="1635"/>
                    <a:pt x="11008" y="1051"/>
                    <a:pt x="11423" y="934"/>
                  </a:cubicBezTo>
                  <a:cubicBezTo>
                    <a:pt x="12462" y="467"/>
                    <a:pt x="13915" y="1401"/>
                    <a:pt x="14954" y="1051"/>
                  </a:cubicBezTo>
                  <a:cubicBezTo>
                    <a:pt x="15577" y="934"/>
                    <a:pt x="13915" y="1051"/>
                    <a:pt x="14954" y="701"/>
                  </a:cubicBezTo>
                  <a:cubicBezTo>
                    <a:pt x="15785" y="117"/>
                    <a:pt x="13915" y="0"/>
                    <a:pt x="15785" y="0"/>
                  </a:cubicBezTo>
                  <a:cubicBezTo>
                    <a:pt x="16408" y="117"/>
                    <a:pt x="15577" y="117"/>
                    <a:pt x="16408" y="350"/>
                  </a:cubicBezTo>
                  <a:cubicBezTo>
                    <a:pt x="17031" y="701"/>
                    <a:pt x="18069" y="1051"/>
                    <a:pt x="18692" y="1051"/>
                  </a:cubicBezTo>
                  <a:cubicBezTo>
                    <a:pt x="19315" y="1051"/>
                    <a:pt x="19938" y="1284"/>
                    <a:pt x="19938" y="1401"/>
                  </a:cubicBezTo>
                  <a:cubicBezTo>
                    <a:pt x="19938" y="1635"/>
                    <a:pt x="19523" y="1401"/>
                    <a:pt x="20354" y="1635"/>
                  </a:cubicBezTo>
                  <a:cubicBezTo>
                    <a:pt x="21185" y="2102"/>
                    <a:pt x="20354" y="1751"/>
                    <a:pt x="20354" y="2102"/>
                  </a:cubicBezTo>
                  <a:cubicBezTo>
                    <a:pt x="20562" y="2685"/>
                    <a:pt x="20354" y="2569"/>
                    <a:pt x="20354" y="2685"/>
                  </a:cubicBezTo>
                  <a:cubicBezTo>
                    <a:pt x="20354" y="2919"/>
                    <a:pt x="20977" y="2569"/>
                    <a:pt x="20977" y="2685"/>
                  </a:cubicBezTo>
                  <a:cubicBezTo>
                    <a:pt x="20977" y="2919"/>
                    <a:pt x="20562" y="2919"/>
                    <a:pt x="20562" y="3269"/>
                  </a:cubicBezTo>
                  <a:cubicBezTo>
                    <a:pt x="20562" y="3386"/>
                    <a:pt x="21600" y="3619"/>
                    <a:pt x="21185" y="3736"/>
                  </a:cubicBezTo>
                  <a:cubicBezTo>
                    <a:pt x="20977" y="3970"/>
                    <a:pt x="21185" y="3970"/>
                    <a:pt x="20977" y="4320"/>
                  </a:cubicBezTo>
                  <a:cubicBezTo>
                    <a:pt x="20354" y="4670"/>
                    <a:pt x="21600" y="4904"/>
                    <a:pt x="21600" y="5371"/>
                  </a:cubicBezTo>
                  <a:cubicBezTo>
                    <a:pt x="20977" y="5604"/>
                    <a:pt x="20562" y="5254"/>
                    <a:pt x="19938" y="5371"/>
                  </a:cubicBezTo>
                  <a:cubicBezTo>
                    <a:pt x="19315" y="5604"/>
                    <a:pt x="19523" y="5254"/>
                    <a:pt x="18900" y="5371"/>
                  </a:cubicBezTo>
                  <a:cubicBezTo>
                    <a:pt x="18692" y="5604"/>
                    <a:pt x="18069" y="5838"/>
                    <a:pt x="18069" y="5955"/>
                  </a:cubicBezTo>
                  <a:cubicBezTo>
                    <a:pt x="18069" y="6188"/>
                    <a:pt x="17446" y="5955"/>
                    <a:pt x="17031" y="6305"/>
                  </a:cubicBezTo>
                  <a:cubicBezTo>
                    <a:pt x="17031" y="6889"/>
                    <a:pt x="16408" y="6655"/>
                    <a:pt x="16823" y="7005"/>
                  </a:cubicBezTo>
                  <a:cubicBezTo>
                    <a:pt x="16823" y="7472"/>
                    <a:pt x="17654" y="7472"/>
                    <a:pt x="16823" y="7823"/>
                  </a:cubicBezTo>
                  <a:cubicBezTo>
                    <a:pt x="15785" y="8173"/>
                    <a:pt x="16200" y="8640"/>
                    <a:pt x="15577" y="8640"/>
                  </a:cubicBezTo>
                  <a:cubicBezTo>
                    <a:pt x="14954" y="8640"/>
                    <a:pt x="15162" y="8874"/>
                    <a:pt x="14954" y="8874"/>
                  </a:cubicBezTo>
                  <a:cubicBezTo>
                    <a:pt x="14331" y="8874"/>
                    <a:pt x="14538" y="9224"/>
                    <a:pt x="13915" y="9107"/>
                  </a:cubicBezTo>
                  <a:cubicBezTo>
                    <a:pt x="13085" y="9107"/>
                    <a:pt x="13708" y="9808"/>
                    <a:pt x="13085" y="9574"/>
                  </a:cubicBezTo>
                  <a:cubicBezTo>
                    <a:pt x="12462" y="9457"/>
                    <a:pt x="12669" y="10158"/>
                    <a:pt x="11423" y="10158"/>
                  </a:cubicBezTo>
                  <a:cubicBezTo>
                    <a:pt x="10385" y="10275"/>
                    <a:pt x="12046" y="10275"/>
                    <a:pt x="11008" y="10742"/>
                  </a:cubicBezTo>
                  <a:cubicBezTo>
                    <a:pt x="10177" y="10858"/>
                    <a:pt x="10385" y="10275"/>
                    <a:pt x="10177" y="10742"/>
                  </a:cubicBezTo>
                  <a:cubicBezTo>
                    <a:pt x="10177" y="11092"/>
                    <a:pt x="11008" y="10742"/>
                    <a:pt x="10385" y="11209"/>
                  </a:cubicBezTo>
                  <a:cubicBezTo>
                    <a:pt x="10177" y="11559"/>
                    <a:pt x="10800" y="11909"/>
                    <a:pt x="10385" y="11909"/>
                  </a:cubicBezTo>
                  <a:cubicBezTo>
                    <a:pt x="9762" y="11909"/>
                    <a:pt x="9762" y="13544"/>
                    <a:pt x="10385" y="13544"/>
                  </a:cubicBezTo>
                  <a:cubicBezTo>
                    <a:pt x="11008" y="13544"/>
                    <a:pt x="10385" y="13777"/>
                    <a:pt x="11008" y="13544"/>
                  </a:cubicBezTo>
                  <a:cubicBezTo>
                    <a:pt x="11631" y="13544"/>
                    <a:pt x="11631" y="14011"/>
                    <a:pt x="12046" y="14011"/>
                  </a:cubicBezTo>
                  <a:cubicBezTo>
                    <a:pt x="12669" y="14011"/>
                    <a:pt x="11631" y="14361"/>
                    <a:pt x="12462" y="14361"/>
                  </a:cubicBezTo>
                  <a:cubicBezTo>
                    <a:pt x="12669" y="14361"/>
                    <a:pt x="13085" y="14478"/>
                    <a:pt x="13292" y="14711"/>
                  </a:cubicBezTo>
                  <a:cubicBezTo>
                    <a:pt x="13292" y="14828"/>
                    <a:pt x="12046" y="15178"/>
                    <a:pt x="11423" y="15412"/>
                  </a:cubicBezTo>
                  <a:cubicBezTo>
                    <a:pt x="11008" y="15645"/>
                    <a:pt x="10800" y="15062"/>
                    <a:pt x="10385" y="15178"/>
                  </a:cubicBezTo>
                  <a:cubicBezTo>
                    <a:pt x="10177" y="15178"/>
                    <a:pt x="9554" y="14828"/>
                    <a:pt x="8515" y="15178"/>
                  </a:cubicBezTo>
                  <a:cubicBezTo>
                    <a:pt x="7892" y="15645"/>
                    <a:pt x="9554" y="15062"/>
                    <a:pt x="10177" y="15412"/>
                  </a:cubicBezTo>
                  <a:cubicBezTo>
                    <a:pt x="11008" y="15996"/>
                    <a:pt x="12046" y="15178"/>
                    <a:pt x="12462" y="15412"/>
                  </a:cubicBezTo>
                  <a:cubicBezTo>
                    <a:pt x="12669" y="15762"/>
                    <a:pt x="12046" y="15645"/>
                    <a:pt x="12046" y="15762"/>
                  </a:cubicBezTo>
                  <a:cubicBezTo>
                    <a:pt x="12046" y="15996"/>
                    <a:pt x="11631" y="15762"/>
                    <a:pt x="11423" y="16112"/>
                  </a:cubicBezTo>
                  <a:cubicBezTo>
                    <a:pt x="11008" y="16346"/>
                    <a:pt x="10800" y="15762"/>
                    <a:pt x="10800" y="16112"/>
                  </a:cubicBezTo>
                  <a:cubicBezTo>
                    <a:pt x="10385" y="16463"/>
                    <a:pt x="9138" y="16463"/>
                    <a:pt x="9554" y="16696"/>
                  </a:cubicBezTo>
                  <a:cubicBezTo>
                    <a:pt x="9554" y="16813"/>
                    <a:pt x="8931" y="16696"/>
                    <a:pt x="9138" y="17046"/>
                  </a:cubicBezTo>
                  <a:cubicBezTo>
                    <a:pt x="9554" y="17280"/>
                    <a:pt x="9138" y="17280"/>
                    <a:pt x="9138" y="17630"/>
                  </a:cubicBezTo>
                  <a:cubicBezTo>
                    <a:pt x="9554" y="17747"/>
                    <a:pt x="8931" y="17981"/>
                    <a:pt x="9138" y="18097"/>
                  </a:cubicBezTo>
                  <a:cubicBezTo>
                    <a:pt x="9138" y="18331"/>
                    <a:pt x="8931" y="18681"/>
                    <a:pt x="8931" y="18915"/>
                  </a:cubicBezTo>
                  <a:cubicBezTo>
                    <a:pt x="8931" y="19265"/>
                    <a:pt x="8515" y="19382"/>
                    <a:pt x="8308" y="19965"/>
                  </a:cubicBezTo>
                  <a:cubicBezTo>
                    <a:pt x="7892" y="20666"/>
                    <a:pt x="7892" y="20082"/>
                    <a:pt x="6646" y="20082"/>
                  </a:cubicBezTo>
                  <a:cubicBezTo>
                    <a:pt x="5400" y="20316"/>
                    <a:pt x="6438" y="20549"/>
                    <a:pt x="5815" y="20549"/>
                  </a:cubicBezTo>
                  <a:cubicBezTo>
                    <a:pt x="5192" y="20316"/>
                    <a:pt x="5815" y="21366"/>
                    <a:pt x="5192" y="21366"/>
                  </a:cubicBezTo>
                  <a:cubicBezTo>
                    <a:pt x="4154" y="21250"/>
                    <a:pt x="2492" y="21600"/>
                    <a:pt x="2908" y="21250"/>
                  </a:cubicBezTo>
                  <a:cubicBezTo>
                    <a:pt x="3531" y="20666"/>
                    <a:pt x="1662" y="19732"/>
                    <a:pt x="2492" y="20082"/>
                  </a:cubicBezTo>
                  <a:cubicBezTo>
                    <a:pt x="3115" y="20316"/>
                    <a:pt x="2285" y="19732"/>
                    <a:pt x="2492" y="19732"/>
                  </a:cubicBezTo>
                  <a:cubicBezTo>
                    <a:pt x="3115" y="19732"/>
                    <a:pt x="3115" y="19382"/>
                    <a:pt x="2908" y="19615"/>
                  </a:cubicBezTo>
                  <a:cubicBezTo>
                    <a:pt x="2285" y="19615"/>
                    <a:pt x="1662" y="18448"/>
                    <a:pt x="1246" y="17981"/>
                  </a:cubicBezTo>
                  <a:cubicBezTo>
                    <a:pt x="1038" y="17397"/>
                    <a:pt x="1662" y="17397"/>
                    <a:pt x="1246" y="17046"/>
                  </a:cubicBezTo>
                  <a:cubicBezTo>
                    <a:pt x="1038" y="16813"/>
                    <a:pt x="623" y="17397"/>
                    <a:pt x="415" y="17046"/>
                  </a:cubicBezTo>
                  <a:cubicBezTo>
                    <a:pt x="0" y="16696"/>
                    <a:pt x="415" y="16463"/>
                    <a:pt x="0" y="16112"/>
                  </a:cubicBezTo>
                  <a:cubicBezTo>
                    <a:pt x="0" y="15996"/>
                    <a:pt x="415" y="15996"/>
                    <a:pt x="415" y="15762"/>
                  </a:cubicBezTo>
                  <a:close/>
                  <a:moveTo>
                    <a:pt x="12669" y="18448"/>
                  </a:moveTo>
                  <a:cubicBezTo>
                    <a:pt x="13292" y="18097"/>
                    <a:pt x="12462" y="18097"/>
                    <a:pt x="13085" y="17747"/>
                  </a:cubicBezTo>
                  <a:cubicBezTo>
                    <a:pt x="13708" y="17630"/>
                    <a:pt x="13708" y="17397"/>
                    <a:pt x="13085" y="17630"/>
                  </a:cubicBezTo>
                  <a:cubicBezTo>
                    <a:pt x="12462" y="17981"/>
                    <a:pt x="12669" y="17397"/>
                    <a:pt x="12046" y="17747"/>
                  </a:cubicBezTo>
                  <a:cubicBezTo>
                    <a:pt x="11423" y="18097"/>
                    <a:pt x="11423" y="18448"/>
                    <a:pt x="11631" y="18681"/>
                  </a:cubicBezTo>
                  <a:cubicBezTo>
                    <a:pt x="11631" y="18915"/>
                    <a:pt x="11423" y="19265"/>
                    <a:pt x="11631" y="19031"/>
                  </a:cubicBezTo>
                  <a:cubicBezTo>
                    <a:pt x="12046" y="19031"/>
                    <a:pt x="12046" y="18915"/>
                    <a:pt x="12669" y="18448"/>
                  </a:cubicBezTo>
                  <a:close/>
                  <a:moveTo>
                    <a:pt x="9762" y="18448"/>
                  </a:moveTo>
                  <a:cubicBezTo>
                    <a:pt x="9554" y="18448"/>
                    <a:pt x="9554" y="18915"/>
                    <a:pt x="9138" y="19031"/>
                  </a:cubicBezTo>
                  <a:cubicBezTo>
                    <a:pt x="8931" y="19265"/>
                    <a:pt x="8515" y="19965"/>
                    <a:pt x="8931" y="20082"/>
                  </a:cubicBezTo>
                  <a:cubicBezTo>
                    <a:pt x="8931" y="20082"/>
                    <a:pt x="10177" y="18448"/>
                    <a:pt x="9762" y="18448"/>
                  </a:cubicBezTo>
                  <a:close/>
                  <a:moveTo>
                    <a:pt x="12462" y="14011"/>
                  </a:moveTo>
                  <a:cubicBezTo>
                    <a:pt x="12046" y="14011"/>
                    <a:pt x="12046" y="13777"/>
                    <a:pt x="12046" y="13544"/>
                  </a:cubicBezTo>
                  <a:cubicBezTo>
                    <a:pt x="12462" y="14011"/>
                    <a:pt x="12462" y="14011"/>
                    <a:pt x="12462" y="14011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3" name="Freeform 194"/>
            <p:cNvSpPr/>
            <p:nvPr/>
          </p:nvSpPr>
          <p:spPr>
            <a:xfrm>
              <a:off x="11569130" y="3990935"/>
              <a:ext cx="286714" cy="27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60" extrusionOk="0">
                  <a:moveTo>
                    <a:pt x="15429" y="20057"/>
                  </a:moveTo>
                  <a:cubicBezTo>
                    <a:pt x="13371" y="20571"/>
                    <a:pt x="13886" y="19028"/>
                    <a:pt x="13371" y="18514"/>
                  </a:cubicBezTo>
                  <a:cubicBezTo>
                    <a:pt x="13371" y="19028"/>
                    <a:pt x="13371" y="19028"/>
                    <a:pt x="13371" y="19028"/>
                  </a:cubicBezTo>
                  <a:cubicBezTo>
                    <a:pt x="12343" y="19028"/>
                    <a:pt x="12343" y="18514"/>
                    <a:pt x="12343" y="18514"/>
                  </a:cubicBezTo>
                  <a:cubicBezTo>
                    <a:pt x="12343" y="17485"/>
                    <a:pt x="12343" y="17485"/>
                    <a:pt x="11829" y="17485"/>
                  </a:cubicBezTo>
                  <a:cubicBezTo>
                    <a:pt x="11829" y="17485"/>
                    <a:pt x="11829" y="17485"/>
                    <a:pt x="11829" y="16971"/>
                  </a:cubicBezTo>
                  <a:cubicBezTo>
                    <a:pt x="11829" y="16971"/>
                    <a:pt x="13371" y="16971"/>
                    <a:pt x="13371" y="15942"/>
                  </a:cubicBezTo>
                  <a:cubicBezTo>
                    <a:pt x="13371" y="15942"/>
                    <a:pt x="12343" y="15942"/>
                    <a:pt x="12343" y="15428"/>
                  </a:cubicBezTo>
                  <a:cubicBezTo>
                    <a:pt x="12343" y="14400"/>
                    <a:pt x="13371" y="14400"/>
                    <a:pt x="13371" y="14400"/>
                  </a:cubicBezTo>
                  <a:cubicBezTo>
                    <a:pt x="11829" y="12857"/>
                    <a:pt x="11829" y="12857"/>
                    <a:pt x="11829" y="12857"/>
                  </a:cubicBezTo>
                  <a:cubicBezTo>
                    <a:pt x="10800" y="11828"/>
                    <a:pt x="9257" y="13371"/>
                    <a:pt x="9257" y="14400"/>
                  </a:cubicBezTo>
                  <a:cubicBezTo>
                    <a:pt x="8743" y="14400"/>
                    <a:pt x="7714" y="15428"/>
                    <a:pt x="7714" y="15428"/>
                  </a:cubicBezTo>
                  <a:cubicBezTo>
                    <a:pt x="7200" y="15942"/>
                    <a:pt x="7200" y="15942"/>
                    <a:pt x="7200" y="15942"/>
                  </a:cubicBezTo>
                  <a:cubicBezTo>
                    <a:pt x="6171" y="16971"/>
                    <a:pt x="6171" y="16971"/>
                    <a:pt x="6171" y="16971"/>
                  </a:cubicBezTo>
                  <a:cubicBezTo>
                    <a:pt x="6171" y="17485"/>
                    <a:pt x="6171" y="17485"/>
                    <a:pt x="5657" y="17485"/>
                  </a:cubicBezTo>
                  <a:cubicBezTo>
                    <a:pt x="5657" y="16971"/>
                    <a:pt x="5657" y="16971"/>
                    <a:pt x="5657" y="15942"/>
                  </a:cubicBezTo>
                  <a:cubicBezTo>
                    <a:pt x="5657" y="15942"/>
                    <a:pt x="5657" y="15942"/>
                    <a:pt x="5657" y="15942"/>
                  </a:cubicBezTo>
                  <a:cubicBezTo>
                    <a:pt x="4629" y="15428"/>
                    <a:pt x="6171" y="15428"/>
                    <a:pt x="6171" y="15428"/>
                  </a:cubicBezTo>
                  <a:cubicBezTo>
                    <a:pt x="6171" y="15428"/>
                    <a:pt x="4629" y="14400"/>
                    <a:pt x="5657" y="14400"/>
                  </a:cubicBezTo>
                  <a:cubicBezTo>
                    <a:pt x="5657" y="13371"/>
                    <a:pt x="6171" y="14400"/>
                    <a:pt x="6171" y="13371"/>
                  </a:cubicBezTo>
                  <a:cubicBezTo>
                    <a:pt x="6171" y="12857"/>
                    <a:pt x="4629" y="13371"/>
                    <a:pt x="4629" y="12857"/>
                  </a:cubicBezTo>
                  <a:cubicBezTo>
                    <a:pt x="4114" y="12857"/>
                    <a:pt x="3086" y="11828"/>
                    <a:pt x="3086" y="11314"/>
                  </a:cubicBezTo>
                  <a:cubicBezTo>
                    <a:pt x="2057" y="11314"/>
                    <a:pt x="2057" y="11314"/>
                    <a:pt x="2057" y="11314"/>
                  </a:cubicBezTo>
                  <a:cubicBezTo>
                    <a:pt x="1543" y="10285"/>
                    <a:pt x="3086" y="11314"/>
                    <a:pt x="3086" y="11314"/>
                  </a:cubicBezTo>
                  <a:cubicBezTo>
                    <a:pt x="3086" y="10285"/>
                    <a:pt x="4114" y="9771"/>
                    <a:pt x="4114" y="9771"/>
                  </a:cubicBezTo>
                  <a:cubicBezTo>
                    <a:pt x="1543" y="8228"/>
                    <a:pt x="1543" y="8228"/>
                    <a:pt x="1543" y="8228"/>
                  </a:cubicBezTo>
                  <a:cubicBezTo>
                    <a:pt x="514" y="6171"/>
                    <a:pt x="2057" y="6171"/>
                    <a:pt x="2057" y="6171"/>
                  </a:cubicBezTo>
                  <a:cubicBezTo>
                    <a:pt x="2057" y="5657"/>
                    <a:pt x="0" y="4114"/>
                    <a:pt x="0" y="3085"/>
                  </a:cubicBezTo>
                  <a:cubicBezTo>
                    <a:pt x="514" y="2571"/>
                    <a:pt x="514" y="2571"/>
                    <a:pt x="514" y="2571"/>
                  </a:cubicBezTo>
                  <a:cubicBezTo>
                    <a:pt x="2057" y="3085"/>
                    <a:pt x="2057" y="3085"/>
                    <a:pt x="2057" y="3085"/>
                  </a:cubicBezTo>
                  <a:cubicBezTo>
                    <a:pt x="3086" y="3085"/>
                    <a:pt x="2057" y="4114"/>
                    <a:pt x="3086" y="4114"/>
                  </a:cubicBezTo>
                  <a:cubicBezTo>
                    <a:pt x="4114" y="4114"/>
                    <a:pt x="4114" y="4114"/>
                    <a:pt x="4629" y="4114"/>
                  </a:cubicBezTo>
                  <a:cubicBezTo>
                    <a:pt x="5657" y="4114"/>
                    <a:pt x="5657" y="5657"/>
                    <a:pt x="6171" y="4114"/>
                  </a:cubicBezTo>
                  <a:cubicBezTo>
                    <a:pt x="7200" y="3085"/>
                    <a:pt x="4629" y="2571"/>
                    <a:pt x="4629" y="2571"/>
                  </a:cubicBezTo>
                  <a:cubicBezTo>
                    <a:pt x="4629" y="1542"/>
                    <a:pt x="4629" y="1542"/>
                    <a:pt x="4629" y="1542"/>
                  </a:cubicBezTo>
                  <a:cubicBezTo>
                    <a:pt x="4629" y="1028"/>
                    <a:pt x="5657" y="0"/>
                    <a:pt x="5657" y="0"/>
                  </a:cubicBezTo>
                  <a:cubicBezTo>
                    <a:pt x="6171" y="1542"/>
                    <a:pt x="7200" y="-1029"/>
                    <a:pt x="7200" y="1028"/>
                  </a:cubicBezTo>
                  <a:cubicBezTo>
                    <a:pt x="7714" y="2571"/>
                    <a:pt x="8743" y="1028"/>
                    <a:pt x="8743" y="2571"/>
                  </a:cubicBezTo>
                  <a:cubicBezTo>
                    <a:pt x="9257" y="4628"/>
                    <a:pt x="11829" y="4114"/>
                    <a:pt x="11829" y="3085"/>
                  </a:cubicBezTo>
                  <a:cubicBezTo>
                    <a:pt x="12343" y="2571"/>
                    <a:pt x="13371" y="1542"/>
                    <a:pt x="13886" y="1028"/>
                  </a:cubicBezTo>
                  <a:cubicBezTo>
                    <a:pt x="14914" y="1028"/>
                    <a:pt x="16457" y="4114"/>
                    <a:pt x="16457" y="4628"/>
                  </a:cubicBezTo>
                  <a:cubicBezTo>
                    <a:pt x="16971" y="5657"/>
                    <a:pt x="18000" y="5657"/>
                    <a:pt x="18000" y="7200"/>
                  </a:cubicBezTo>
                  <a:cubicBezTo>
                    <a:pt x="18000" y="8228"/>
                    <a:pt x="21086" y="7200"/>
                    <a:pt x="21600" y="8742"/>
                  </a:cubicBezTo>
                  <a:cubicBezTo>
                    <a:pt x="21600" y="10285"/>
                    <a:pt x="21086" y="8228"/>
                    <a:pt x="18514" y="8742"/>
                  </a:cubicBezTo>
                  <a:cubicBezTo>
                    <a:pt x="16971" y="10285"/>
                    <a:pt x="18514" y="11828"/>
                    <a:pt x="16971" y="12857"/>
                  </a:cubicBezTo>
                  <a:cubicBezTo>
                    <a:pt x="16457" y="13371"/>
                    <a:pt x="18000" y="14400"/>
                    <a:pt x="16971" y="15428"/>
                  </a:cubicBezTo>
                  <a:cubicBezTo>
                    <a:pt x="16457" y="15428"/>
                    <a:pt x="16971" y="15942"/>
                    <a:pt x="16457" y="16971"/>
                  </a:cubicBezTo>
                  <a:cubicBezTo>
                    <a:pt x="16457" y="16971"/>
                    <a:pt x="16457" y="13371"/>
                    <a:pt x="15429" y="16971"/>
                  </a:cubicBezTo>
                  <a:cubicBezTo>
                    <a:pt x="14914" y="18514"/>
                    <a:pt x="14914" y="19028"/>
                    <a:pt x="15429" y="2005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4" name="Freeform 195"/>
            <p:cNvSpPr/>
            <p:nvPr/>
          </p:nvSpPr>
          <p:spPr>
            <a:xfrm>
              <a:off x="11547891" y="4150555"/>
              <a:ext cx="81414" cy="7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cubicBezTo>
                    <a:pt x="1800" y="3927"/>
                    <a:pt x="1800" y="0"/>
                    <a:pt x="5400" y="0"/>
                  </a:cubicBezTo>
                  <a:cubicBezTo>
                    <a:pt x="7200" y="3927"/>
                    <a:pt x="5400" y="5891"/>
                    <a:pt x="7200" y="5891"/>
                  </a:cubicBezTo>
                  <a:cubicBezTo>
                    <a:pt x="10800" y="3927"/>
                    <a:pt x="7200" y="5891"/>
                    <a:pt x="10800" y="5891"/>
                  </a:cubicBezTo>
                  <a:cubicBezTo>
                    <a:pt x="12600" y="5891"/>
                    <a:pt x="12600" y="5891"/>
                    <a:pt x="12600" y="5891"/>
                  </a:cubicBezTo>
                  <a:cubicBezTo>
                    <a:pt x="16200" y="5891"/>
                    <a:pt x="12600" y="9818"/>
                    <a:pt x="16200" y="9818"/>
                  </a:cubicBezTo>
                  <a:cubicBezTo>
                    <a:pt x="18000" y="11782"/>
                    <a:pt x="18000" y="11782"/>
                    <a:pt x="18000" y="11782"/>
                  </a:cubicBezTo>
                  <a:cubicBezTo>
                    <a:pt x="18000" y="15709"/>
                    <a:pt x="18000" y="17673"/>
                    <a:pt x="21600" y="21600"/>
                  </a:cubicBezTo>
                  <a:cubicBezTo>
                    <a:pt x="18000" y="21600"/>
                    <a:pt x="18000" y="21600"/>
                    <a:pt x="16200" y="21600"/>
                  </a:cubicBezTo>
                  <a:cubicBezTo>
                    <a:pt x="7200" y="17673"/>
                    <a:pt x="5400" y="9818"/>
                    <a:pt x="0" y="392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5" name="Freeform 196"/>
            <p:cNvSpPr/>
            <p:nvPr/>
          </p:nvSpPr>
          <p:spPr>
            <a:xfrm>
              <a:off x="11477334" y="4033745"/>
              <a:ext cx="173207" cy="191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extrusionOk="0">
                  <a:moveTo>
                    <a:pt x="19476" y="21600"/>
                  </a:moveTo>
                  <a:cubicBezTo>
                    <a:pt x="19476" y="20057"/>
                    <a:pt x="19476" y="20057"/>
                    <a:pt x="19476" y="19286"/>
                  </a:cubicBezTo>
                  <a:cubicBezTo>
                    <a:pt x="19476" y="19286"/>
                    <a:pt x="19476" y="19286"/>
                    <a:pt x="19476" y="19286"/>
                  </a:cubicBezTo>
                  <a:cubicBezTo>
                    <a:pt x="18646" y="17743"/>
                    <a:pt x="21138" y="17743"/>
                    <a:pt x="21138" y="17743"/>
                  </a:cubicBezTo>
                  <a:cubicBezTo>
                    <a:pt x="21138" y="17743"/>
                    <a:pt x="18646" y="16971"/>
                    <a:pt x="19476" y="16971"/>
                  </a:cubicBezTo>
                  <a:cubicBezTo>
                    <a:pt x="19476" y="15429"/>
                    <a:pt x="21138" y="16971"/>
                    <a:pt x="21138" y="15429"/>
                  </a:cubicBezTo>
                  <a:cubicBezTo>
                    <a:pt x="21138" y="14657"/>
                    <a:pt x="18646" y="15429"/>
                    <a:pt x="18646" y="14657"/>
                  </a:cubicBezTo>
                  <a:cubicBezTo>
                    <a:pt x="16984" y="14657"/>
                    <a:pt x="16153" y="13114"/>
                    <a:pt x="16153" y="12343"/>
                  </a:cubicBezTo>
                  <a:cubicBezTo>
                    <a:pt x="14492" y="12343"/>
                    <a:pt x="14492" y="12343"/>
                    <a:pt x="14492" y="12343"/>
                  </a:cubicBezTo>
                  <a:cubicBezTo>
                    <a:pt x="13661" y="10800"/>
                    <a:pt x="16153" y="12343"/>
                    <a:pt x="16153" y="12343"/>
                  </a:cubicBezTo>
                  <a:cubicBezTo>
                    <a:pt x="16153" y="10800"/>
                    <a:pt x="16984" y="9257"/>
                    <a:pt x="16984" y="9257"/>
                  </a:cubicBezTo>
                  <a:cubicBezTo>
                    <a:pt x="13661" y="6943"/>
                    <a:pt x="13661" y="6943"/>
                    <a:pt x="13661" y="6943"/>
                  </a:cubicBezTo>
                  <a:cubicBezTo>
                    <a:pt x="12000" y="4629"/>
                    <a:pt x="14492" y="4629"/>
                    <a:pt x="14492" y="4629"/>
                  </a:cubicBezTo>
                  <a:cubicBezTo>
                    <a:pt x="14492" y="3857"/>
                    <a:pt x="11169" y="1543"/>
                    <a:pt x="11169" y="0"/>
                  </a:cubicBezTo>
                  <a:cubicBezTo>
                    <a:pt x="9507" y="0"/>
                    <a:pt x="9507" y="1543"/>
                    <a:pt x="9507" y="1543"/>
                  </a:cubicBezTo>
                  <a:cubicBezTo>
                    <a:pt x="6184" y="1543"/>
                    <a:pt x="6184" y="1543"/>
                    <a:pt x="6184" y="1543"/>
                  </a:cubicBezTo>
                  <a:cubicBezTo>
                    <a:pt x="6184" y="1543"/>
                    <a:pt x="6184" y="1543"/>
                    <a:pt x="4523" y="1543"/>
                  </a:cubicBezTo>
                  <a:cubicBezTo>
                    <a:pt x="3692" y="1543"/>
                    <a:pt x="2030" y="2314"/>
                    <a:pt x="369" y="2314"/>
                  </a:cubicBezTo>
                  <a:cubicBezTo>
                    <a:pt x="369" y="2314"/>
                    <a:pt x="369" y="2314"/>
                    <a:pt x="369" y="2314"/>
                  </a:cubicBezTo>
                  <a:cubicBezTo>
                    <a:pt x="369" y="2314"/>
                    <a:pt x="-462" y="2314"/>
                    <a:pt x="369" y="2314"/>
                  </a:cubicBezTo>
                  <a:cubicBezTo>
                    <a:pt x="369" y="3857"/>
                    <a:pt x="2030" y="4629"/>
                    <a:pt x="2030" y="6171"/>
                  </a:cubicBezTo>
                  <a:cubicBezTo>
                    <a:pt x="2030" y="6943"/>
                    <a:pt x="369" y="6943"/>
                    <a:pt x="369" y="8486"/>
                  </a:cubicBezTo>
                  <a:cubicBezTo>
                    <a:pt x="369" y="9257"/>
                    <a:pt x="2030" y="9257"/>
                    <a:pt x="2030" y="9257"/>
                  </a:cubicBezTo>
                  <a:cubicBezTo>
                    <a:pt x="2030" y="10800"/>
                    <a:pt x="369" y="10800"/>
                    <a:pt x="369" y="10800"/>
                  </a:cubicBezTo>
                  <a:cubicBezTo>
                    <a:pt x="3692" y="12343"/>
                    <a:pt x="6184" y="10800"/>
                    <a:pt x="7015" y="12343"/>
                  </a:cubicBezTo>
                  <a:cubicBezTo>
                    <a:pt x="8676" y="13114"/>
                    <a:pt x="8676" y="13114"/>
                    <a:pt x="8676" y="14657"/>
                  </a:cubicBezTo>
                  <a:cubicBezTo>
                    <a:pt x="9507" y="14657"/>
                    <a:pt x="9507" y="13114"/>
                    <a:pt x="11169" y="13114"/>
                  </a:cubicBezTo>
                  <a:cubicBezTo>
                    <a:pt x="12000" y="14657"/>
                    <a:pt x="11169" y="15429"/>
                    <a:pt x="12000" y="15429"/>
                  </a:cubicBezTo>
                  <a:cubicBezTo>
                    <a:pt x="13661" y="14657"/>
                    <a:pt x="12000" y="15429"/>
                    <a:pt x="13661" y="15429"/>
                  </a:cubicBezTo>
                  <a:cubicBezTo>
                    <a:pt x="14492" y="15429"/>
                    <a:pt x="14492" y="15429"/>
                    <a:pt x="14492" y="15429"/>
                  </a:cubicBezTo>
                  <a:cubicBezTo>
                    <a:pt x="16153" y="15429"/>
                    <a:pt x="14492" y="16971"/>
                    <a:pt x="16153" y="16971"/>
                  </a:cubicBezTo>
                  <a:cubicBezTo>
                    <a:pt x="16984" y="17743"/>
                    <a:pt x="16984" y="17743"/>
                    <a:pt x="16984" y="17743"/>
                  </a:cubicBezTo>
                  <a:cubicBezTo>
                    <a:pt x="16984" y="19286"/>
                    <a:pt x="16984" y="20057"/>
                    <a:pt x="18646" y="21600"/>
                  </a:cubicBezTo>
                  <a:cubicBezTo>
                    <a:pt x="18646" y="21600"/>
                    <a:pt x="18646" y="20057"/>
                    <a:pt x="19476" y="20057"/>
                  </a:cubicBezTo>
                  <a:cubicBezTo>
                    <a:pt x="19476" y="21600"/>
                    <a:pt x="19476" y="21600"/>
                    <a:pt x="19476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6" name="Freeform 197"/>
            <p:cNvSpPr/>
            <p:nvPr/>
          </p:nvSpPr>
          <p:spPr>
            <a:xfrm>
              <a:off x="11278876" y="3860306"/>
              <a:ext cx="375298" cy="19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855" extrusionOk="0">
                  <a:moveTo>
                    <a:pt x="11571" y="20855"/>
                  </a:moveTo>
                  <a:cubicBezTo>
                    <a:pt x="11957" y="20855"/>
                    <a:pt x="12729" y="19366"/>
                    <a:pt x="13114" y="19366"/>
                  </a:cubicBezTo>
                  <a:cubicBezTo>
                    <a:pt x="13886" y="19366"/>
                    <a:pt x="13886" y="19366"/>
                    <a:pt x="13886" y="19366"/>
                  </a:cubicBezTo>
                  <a:cubicBezTo>
                    <a:pt x="15814" y="19366"/>
                    <a:pt x="15814" y="19366"/>
                    <a:pt x="15814" y="19366"/>
                  </a:cubicBezTo>
                  <a:cubicBezTo>
                    <a:pt x="15814" y="19366"/>
                    <a:pt x="15814" y="18621"/>
                    <a:pt x="16200" y="18621"/>
                  </a:cubicBezTo>
                  <a:cubicBezTo>
                    <a:pt x="16971" y="17131"/>
                    <a:pt x="16971" y="17131"/>
                    <a:pt x="16971" y="17131"/>
                  </a:cubicBezTo>
                  <a:cubicBezTo>
                    <a:pt x="18129" y="18621"/>
                    <a:pt x="18129" y="18621"/>
                    <a:pt x="18129" y="18621"/>
                  </a:cubicBezTo>
                  <a:cubicBezTo>
                    <a:pt x="18514" y="18621"/>
                    <a:pt x="18129" y="19366"/>
                    <a:pt x="18514" y="19366"/>
                  </a:cubicBezTo>
                  <a:cubicBezTo>
                    <a:pt x="19286" y="19366"/>
                    <a:pt x="19286" y="19366"/>
                    <a:pt x="19671" y="19366"/>
                  </a:cubicBezTo>
                  <a:cubicBezTo>
                    <a:pt x="20443" y="19366"/>
                    <a:pt x="20443" y="21600"/>
                    <a:pt x="20829" y="19366"/>
                  </a:cubicBezTo>
                  <a:cubicBezTo>
                    <a:pt x="21600" y="18621"/>
                    <a:pt x="19671" y="17131"/>
                    <a:pt x="19671" y="17131"/>
                  </a:cubicBezTo>
                  <a:cubicBezTo>
                    <a:pt x="19671" y="16386"/>
                    <a:pt x="19671" y="16386"/>
                    <a:pt x="19671" y="16386"/>
                  </a:cubicBezTo>
                  <a:cubicBezTo>
                    <a:pt x="19671" y="14897"/>
                    <a:pt x="20443" y="14152"/>
                    <a:pt x="20443" y="14152"/>
                  </a:cubicBezTo>
                  <a:cubicBezTo>
                    <a:pt x="18514" y="12662"/>
                    <a:pt x="18514" y="12662"/>
                    <a:pt x="18129" y="11917"/>
                  </a:cubicBezTo>
                  <a:cubicBezTo>
                    <a:pt x="17357" y="10428"/>
                    <a:pt x="19286" y="8193"/>
                    <a:pt x="18129" y="8193"/>
                  </a:cubicBezTo>
                  <a:cubicBezTo>
                    <a:pt x="16971" y="8193"/>
                    <a:pt x="16971" y="7448"/>
                    <a:pt x="16200" y="7448"/>
                  </a:cubicBezTo>
                  <a:cubicBezTo>
                    <a:pt x="15814" y="5959"/>
                    <a:pt x="15814" y="8193"/>
                    <a:pt x="14271" y="7448"/>
                  </a:cubicBezTo>
                  <a:cubicBezTo>
                    <a:pt x="13886" y="5959"/>
                    <a:pt x="13114" y="9683"/>
                    <a:pt x="11957" y="8193"/>
                  </a:cubicBezTo>
                  <a:cubicBezTo>
                    <a:pt x="11571" y="7448"/>
                    <a:pt x="13114" y="7448"/>
                    <a:pt x="11571" y="5959"/>
                  </a:cubicBezTo>
                  <a:cubicBezTo>
                    <a:pt x="9643" y="5214"/>
                    <a:pt x="9643" y="3724"/>
                    <a:pt x="9257" y="3724"/>
                  </a:cubicBezTo>
                  <a:cubicBezTo>
                    <a:pt x="8486" y="3724"/>
                    <a:pt x="8100" y="1490"/>
                    <a:pt x="6557" y="2979"/>
                  </a:cubicBezTo>
                  <a:cubicBezTo>
                    <a:pt x="5014" y="5214"/>
                    <a:pt x="5400" y="2979"/>
                    <a:pt x="4243" y="2979"/>
                  </a:cubicBezTo>
                  <a:cubicBezTo>
                    <a:pt x="3086" y="2979"/>
                    <a:pt x="3086" y="0"/>
                    <a:pt x="2700" y="0"/>
                  </a:cubicBezTo>
                  <a:cubicBezTo>
                    <a:pt x="1929" y="0"/>
                    <a:pt x="771" y="0"/>
                    <a:pt x="0" y="1490"/>
                  </a:cubicBezTo>
                  <a:cubicBezTo>
                    <a:pt x="2700" y="5214"/>
                    <a:pt x="3086" y="3724"/>
                    <a:pt x="3857" y="5959"/>
                  </a:cubicBezTo>
                  <a:cubicBezTo>
                    <a:pt x="4243" y="8193"/>
                    <a:pt x="5014" y="5214"/>
                    <a:pt x="5400" y="10428"/>
                  </a:cubicBezTo>
                  <a:cubicBezTo>
                    <a:pt x="6171" y="16386"/>
                    <a:pt x="5400" y="16386"/>
                    <a:pt x="5014" y="17131"/>
                  </a:cubicBezTo>
                  <a:cubicBezTo>
                    <a:pt x="6171" y="18621"/>
                    <a:pt x="5400" y="17131"/>
                    <a:pt x="6557" y="17131"/>
                  </a:cubicBezTo>
                  <a:cubicBezTo>
                    <a:pt x="6557" y="17131"/>
                    <a:pt x="8100" y="18621"/>
                    <a:pt x="8100" y="17131"/>
                  </a:cubicBezTo>
                  <a:cubicBezTo>
                    <a:pt x="8486" y="16386"/>
                    <a:pt x="8486" y="16386"/>
                    <a:pt x="8486" y="16386"/>
                  </a:cubicBezTo>
                  <a:cubicBezTo>
                    <a:pt x="8486" y="16386"/>
                    <a:pt x="9257" y="16386"/>
                    <a:pt x="10414" y="18621"/>
                  </a:cubicBezTo>
                  <a:cubicBezTo>
                    <a:pt x="10414" y="18621"/>
                    <a:pt x="10414" y="18621"/>
                    <a:pt x="10414" y="18621"/>
                  </a:cubicBezTo>
                  <a:cubicBezTo>
                    <a:pt x="10414" y="19366"/>
                    <a:pt x="10414" y="19366"/>
                    <a:pt x="10414" y="19366"/>
                  </a:cubicBezTo>
                  <a:cubicBezTo>
                    <a:pt x="10800" y="20855"/>
                    <a:pt x="10800" y="19366"/>
                    <a:pt x="11571" y="19366"/>
                  </a:cubicBezTo>
                  <a:cubicBezTo>
                    <a:pt x="11571" y="20855"/>
                    <a:pt x="11571" y="20855"/>
                    <a:pt x="11571" y="2085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7" name="Freeform 198"/>
            <p:cNvSpPr/>
            <p:nvPr/>
          </p:nvSpPr>
          <p:spPr>
            <a:xfrm>
              <a:off x="11645746" y="2893857"/>
              <a:ext cx="2224169" cy="1199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091" extrusionOk="0">
                  <a:moveTo>
                    <a:pt x="12811" y="18816"/>
                  </a:moveTo>
                  <a:cubicBezTo>
                    <a:pt x="12679" y="18936"/>
                    <a:pt x="12679" y="18936"/>
                    <a:pt x="12679" y="18936"/>
                  </a:cubicBezTo>
                  <a:cubicBezTo>
                    <a:pt x="12613" y="18936"/>
                    <a:pt x="12679" y="19178"/>
                    <a:pt x="12613" y="19178"/>
                  </a:cubicBezTo>
                  <a:cubicBezTo>
                    <a:pt x="12482" y="19178"/>
                    <a:pt x="12613" y="18936"/>
                    <a:pt x="12482" y="19178"/>
                  </a:cubicBezTo>
                  <a:cubicBezTo>
                    <a:pt x="12284" y="19298"/>
                    <a:pt x="12152" y="19540"/>
                    <a:pt x="12086" y="19660"/>
                  </a:cubicBezTo>
                  <a:cubicBezTo>
                    <a:pt x="11955" y="19902"/>
                    <a:pt x="11955" y="19902"/>
                    <a:pt x="11889" y="19902"/>
                  </a:cubicBezTo>
                  <a:cubicBezTo>
                    <a:pt x="11691" y="20143"/>
                    <a:pt x="11757" y="20264"/>
                    <a:pt x="11691" y="20264"/>
                  </a:cubicBezTo>
                  <a:cubicBezTo>
                    <a:pt x="11560" y="20505"/>
                    <a:pt x="11494" y="20626"/>
                    <a:pt x="11494" y="20867"/>
                  </a:cubicBezTo>
                  <a:cubicBezTo>
                    <a:pt x="11560" y="20988"/>
                    <a:pt x="11494" y="21229"/>
                    <a:pt x="11362" y="20988"/>
                  </a:cubicBezTo>
                  <a:cubicBezTo>
                    <a:pt x="11165" y="20867"/>
                    <a:pt x="11165" y="20867"/>
                    <a:pt x="11165" y="20867"/>
                  </a:cubicBezTo>
                  <a:cubicBezTo>
                    <a:pt x="11296" y="20505"/>
                    <a:pt x="11296" y="20505"/>
                    <a:pt x="11296" y="20505"/>
                  </a:cubicBezTo>
                  <a:cubicBezTo>
                    <a:pt x="11296" y="20505"/>
                    <a:pt x="11296" y="20626"/>
                    <a:pt x="11165" y="20505"/>
                  </a:cubicBezTo>
                  <a:cubicBezTo>
                    <a:pt x="11165" y="20264"/>
                    <a:pt x="11165" y="20264"/>
                    <a:pt x="10769" y="20264"/>
                  </a:cubicBezTo>
                  <a:cubicBezTo>
                    <a:pt x="10440" y="20505"/>
                    <a:pt x="10440" y="20264"/>
                    <a:pt x="10440" y="19902"/>
                  </a:cubicBezTo>
                  <a:cubicBezTo>
                    <a:pt x="10440" y="19540"/>
                    <a:pt x="10440" y="19178"/>
                    <a:pt x="10374" y="19178"/>
                  </a:cubicBezTo>
                  <a:cubicBezTo>
                    <a:pt x="10177" y="19178"/>
                    <a:pt x="10177" y="19178"/>
                    <a:pt x="10177" y="19178"/>
                  </a:cubicBezTo>
                  <a:cubicBezTo>
                    <a:pt x="10177" y="19178"/>
                    <a:pt x="10177" y="18936"/>
                    <a:pt x="10177" y="18574"/>
                  </a:cubicBezTo>
                  <a:cubicBezTo>
                    <a:pt x="10243" y="18092"/>
                    <a:pt x="10243" y="17609"/>
                    <a:pt x="10177" y="18092"/>
                  </a:cubicBezTo>
                  <a:cubicBezTo>
                    <a:pt x="9979" y="18212"/>
                    <a:pt x="10045" y="17488"/>
                    <a:pt x="9847" y="17247"/>
                  </a:cubicBezTo>
                  <a:cubicBezTo>
                    <a:pt x="9650" y="17126"/>
                    <a:pt x="9650" y="16764"/>
                    <a:pt x="9452" y="16885"/>
                  </a:cubicBezTo>
                  <a:cubicBezTo>
                    <a:pt x="9189" y="17247"/>
                    <a:pt x="8991" y="16885"/>
                    <a:pt x="8465" y="17126"/>
                  </a:cubicBezTo>
                  <a:cubicBezTo>
                    <a:pt x="8069" y="17247"/>
                    <a:pt x="8069" y="17247"/>
                    <a:pt x="7872" y="16885"/>
                  </a:cubicBezTo>
                  <a:cubicBezTo>
                    <a:pt x="7740" y="16523"/>
                    <a:pt x="7674" y="16402"/>
                    <a:pt x="7674" y="16161"/>
                  </a:cubicBezTo>
                  <a:cubicBezTo>
                    <a:pt x="7543" y="16161"/>
                    <a:pt x="7674" y="15920"/>
                    <a:pt x="7674" y="15920"/>
                  </a:cubicBezTo>
                  <a:cubicBezTo>
                    <a:pt x="7543" y="15437"/>
                    <a:pt x="7674" y="15920"/>
                    <a:pt x="8069" y="15075"/>
                  </a:cubicBezTo>
                  <a:cubicBezTo>
                    <a:pt x="7938" y="14471"/>
                    <a:pt x="7740" y="15195"/>
                    <a:pt x="7740" y="14592"/>
                  </a:cubicBezTo>
                  <a:cubicBezTo>
                    <a:pt x="7740" y="14109"/>
                    <a:pt x="7674" y="14230"/>
                    <a:pt x="7543" y="13747"/>
                  </a:cubicBezTo>
                  <a:cubicBezTo>
                    <a:pt x="7477" y="13144"/>
                    <a:pt x="7740" y="13747"/>
                    <a:pt x="7740" y="13385"/>
                  </a:cubicBezTo>
                  <a:cubicBezTo>
                    <a:pt x="7740" y="12903"/>
                    <a:pt x="7872" y="13385"/>
                    <a:pt x="7872" y="12541"/>
                  </a:cubicBezTo>
                  <a:cubicBezTo>
                    <a:pt x="7872" y="12420"/>
                    <a:pt x="7674" y="12541"/>
                    <a:pt x="7674" y="12782"/>
                  </a:cubicBezTo>
                  <a:cubicBezTo>
                    <a:pt x="7543" y="13144"/>
                    <a:pt x="7345" y="13144"/>
                    <a:pt x="7477" y="12782"/>
                  </a:cubicBezTo>
                  <a:cubicBezTo>
                    <a:pt x="7543" y="12420"/>
                    <a:pt x="7345" y="12541"/>
                    <a:pt x="7082" y="12782"/>
                  </a:cubicBezTo>
                  <a:cubicBezTo>
                    <a:pt x="6752" y="13144"/>
                    <a:pt x="7147" y="12903"/>
                    <a:pt x="7082" y="13385"/>
                  </a:cubicBezTo>
                  <a:cubicBezTo>
                    <a:pt x="6950" y="13747"/>
                    <a:pt x="6884" y="13144"/>
                    <a:pt x="6752" y="13385"/>
                  </a:cubicBezTo>
                  <a:cubicBezTo>
                    <a:pt x="6686" y="13385"/>
                    <a:pt x="6884" y="13506"/>
                    <a:pt x="6752" y="13747"/>
                  </a:cubicBezTo>
                  <a:cubicBezTo>
                    <a:pt x="6555" y="13868"/>
                    <a:pt x="6489" y="13385"/>
                    <a:pt x="6226" y="14230"/>
                  </a:cubicBezTo>
                  <a:cubicBezTo>
                    <a:pt x="6160" y="14230"/>
                    <a:pt x="5238" y="14833"/>
                    <a:pt x="5040" y="15075"/>
                  </a:cubicBezTo>
                  <a:cubicBezTo>
                    <a:pt x="4843" y="15075"/>
                    <a:pt x="4974" y="15075"/>
                    <a:pt x="4974" y="15557"/>
                  </a:cubicBezTo>
                  <a:cubicBezTo>
                    <a:pt x="4974" y="15920"/>
                    <a:pt x="4974" y="20143"/>
                    <a:pt x="4974" y="20143"/>
                  </a:cubicBezTo>
                  <a:cubicBezTo>
                    <a:pt x="4777" y="20143"/>
                    <a:pt x="4645" y="20264"/>
                    <a:pt x="4645" y="20143"/>
                  </a:cubicBezTo>
                  <a:cubicBezTo>
                    <a:pt x="4382" y="19298"/>
                    <a:pt x="4447" y="19298"/>
                    <a:pt x="4250" y="19178"/>
                  </a:cubicBezTo>
                  <a:cubicBezTo>
                    <a:pt x="4118" y="18936"/>
                    <a:pt x="4052" y="18574"/>
                    <a:pt x="3855" y="18816"/>
                  </a:cubicBezTo>
                  <a:cubicBezTo>
                    <a:pt x="3657" y="18816"/>
                    <a:pt x="3460" y="18936"/>
                    <a:pt x="3328" y="19178"/>
                  </a:cubicBezTo>
                  <a:cubicBezTo>
                    <a:pt x="3130" y="19298"/>
                    <a:pt x="3065" y="19540"/>
                    <a:pt x="3065" y="19540"/>
                  </a:cubicBezTo>
                  <a:cubicBezTo>
                    <a:pt x="2933" y="18574"/>
                    <a:pt x="3460" y="18574"/>
                    <a:pt x="3130" y="18212"/>
                  </a:cubicBezTo>
                  <a:cubicBezTo>
                    <a:pt x="2933" y="17609"/>
                    <a:pt x="2867" y="18212"/>
                    <a:pt x="2735" y="17850"/>
                  </a:cubicBezTo>
                  <a:cubicBezTo>
                    <a:pt x="2669" y="17488"/>
                    <a:pt x="2472" y="17850"/>
                    <a:pt x="2472" y="17488"/>
                  </a:cubicBezTo>
                  <a:cubicBezTo>
                    <a:pt x="2472" y="17488"/>
                    <a:pt x="2340" y="16161"/>
                    <a:pt x="2143" y="16161"/>
                  </a:cubicBezTo>
                  <a:cubicBezTo>
                    <a:pt x="1813" y="16161"/>
                    <a:pt x="1747" y="15799"/>
                    <a:pt x="2011" y="15557"/>
                  </a:cubicBezTo>
                  <a:cubicBezTo>
                    <a:pt x="2472" y="15557"/>
                    <a:pt x="2143" y="15920"/>
                    <a:pt x="2538" y="15799"/>
                  </a:cubicBezTo>
                  <a:cubicBezTo>
                    <a:pt x="2867" y="15799"/>
                    <a:pt x="2011" y="15195"/>
                    <a:pt x="2340" y="15075"/>
                  </a:cubicBezTo>
                  <a:cubicBezTo>
                    <a:pt x="2669" y="14833"/>
                    <a:pt x="2340" y="14833"/>
                    <a:pt x="2538" y="14592"/>
                  </a:cubicBezTo>
                  <a:cubicBezTo>
                    <a:pt x="2735" y="14230"/>
                    <a:pt x="2669" y="14592"/>
                    <a:pt x="2933" y="14592"/>
                  </a:cubicBezTo>
                  <a:cubicBezTo>
                    <a:pt x="3130" y="14471"/>
                    <a:pt x="3657" y="14833"/>
                    <a:pt x="3328" y="14471"/>
                  </a:cubicBezTo>
                  <a:cubicBezTo>
                    <a:pt x="3130" y="14109"/>
                    <a:pt x="3526" y="13506"/>
                    <a:pt x="3460" y="13144"/>
                  </a:cubicBezTo>
                  <a:cubicBezTo>
                    <a:pt x="3328" y="12903"/>
                    <a:pt x="3460" y="12782"/>
                    <a:pt x="3460" y="12541"/>
                  </a:cubicBezTo>
                  <a:cubicBezTo>
                    <a:pt x="3328" y="12420"/>
                    <a:pt x="3130" y="12179"/>
                    <a:pt x="3065" y="12420"/>
                  </a:cubicBezTo>
                  <a:cubicBezTo>
                    <a:pt x="2933" y="12782"/>
                    <a:pt x="2933" y="12541"/>
                    <a:pt x="2669" y="12420"/>
                  </a:cubicBezTo>
                  <a:cubicBezTo>
                    <a:pt x="2472" y="12058"/>
                    <a:pt x="2274" y="12179"/>
                    <a:pt x="1813" y="12782"/>
                  </a:cubicBezTo>
                  <a:cubicBezTo>
                    <a:pt x="1550" y="13385"/>
                    <a:pt x="1550" y="12782"/>
                    <a:pt x="1352" y="13144"/>
                  </a:cubicBezTo>
                  <a:cubicBezTo>
                    <a:pt x="1221" y="13747"/>
                    <a:pt x="1155" y="13506"/>
                    <a:pt x="1155" y="13747"/>
                  </a:cubicBezTo>
                  <a:cubicBezTo>
                    <a:pt x="1155" y="13506"/>
                    <a:pt x="1155" y="13747"/>
                    <a:pt x="1221" y="13144"/>
                  </a:cubicBezTo>
                  <a:cubicBezTo>
                    <a:pt x="760" y="12541"/>
                    <a:pt x="1550" y="12903"/>
                    <a:pt x="1023" y="12058"/>
                  </a:cubicBezTo>
                  <a:cubicBezTo>
                    <a:pt x="628" y="11093"/>
                    <a:pt x="628" y="11093"/>
                    <a:pt x="430" y="11213"/>
                  </a:cubicBezTo>
                  <a:cubicBezTo>
                    <a:pt x="233" y="11213"/>
                    <a:pt x="430" y="10731"/>
                    <a:pt x="167" y="10369"/>
                  </a:cubicBezTo>
                  <a:cubicBezTo>
                    <a:pt x="-294" y="10127"/>
                    <a:pt x="365" y="9403"/>
                    <a:pt x="167" y="8800"/>
                  </a:cubicBezTo>
                  <a:cubicBezTo>
                    <a:pt x="-96" y="8438"/>
                    <a:pt x="430" y="7111"/>
                    <a:pt x="628" y="7473"/>
                  </a:cubicBezTo>
                  <a:cubicBezTo>
                    <a:pt x="1023" y="8679"/>
                    <a:pt x="1155" y="8317"/>
                    <a:pt x="1155" y="7473"/>
                  </a:cubicBezTo>
                  <a:cubicBezTo>
                    <a:pt x="1155" y="6749"/>
                    <a:pt x="1813" y="6387"/>
                    <a:pt x="2143" y="5783"/>
                  </a:cubicBezTo>
                  <a:cubicBezTo>
                    <a:pt x="2340" y="5059"/>
                    <a:pt x="2472" y="6145"/>
                    <a:pt x="2735" y="5663"/>
                  </a:cubicBezTo>
                  <a:cubicBezTo>
                    <a:pt x="3130" y="5301"/>
                    <a:pt x="3065" y="5783"/>
                    <a:pt x="3526" y="6025"/>
                  </a:cubicBezTo>
                  <a:cubicBezTo>
                    <a:pt x="4052" y="6025"/>
                    <a:pt x="4579" y="7714"/>
                    <a:pt x="4974" y="7111"/>
                  </a:cubicBezTo>
                  <a:cubicBezTo>
                    <a:pt x="5172" y="6507"/>
                    <a:pt x="5238" y="6145"/>
                    <a:pt x="5567" y="6507"/>
                  </a:cubicBezTo>
                  <a:cubicBezTo>
                    <a:pt x="5830" y="6990"/>
                    <a:pt x="5830" y="6025"/>
                    <a:pt x="6489" y="6990"/>
                  </a:cubicBezTo>
                  <a:cubicBezTo>
                    <a:pt x="7082" y="7714"/>
                    <a:pt x="6752" y="6387"/>
                    <a:pt x="7147" y="6990"/>
                  </a:cubicBezTo>
                  <a:cubicBezTo>
                    <a:pt x="7674" y="7473"/>
                    <a:pt x="8135" y="6145"/>
                    <a:pt x="7543" y="5783"/>
                  </a:cubicBezTo>
                  <a:cubicBezTo>
                    <a:pt x="6489" y="4938"/>
                    <a:pt x="7872" y="5059"/>
                    <a:pt x="7477" y="4335"/>
                  </a:cubicBezTo>
                  <a:cubicBezTo>
                    <a:pt x="7082" y="3732"/>
                    <a:pt x="8465" y="3732"/>
                    <a:pt x="7938" y="3370"/>
                  </a:cubicBezTo>
                  <a:cubicBezTo>
                    <a:pt x="7477" y="3008"/>
                    <a:pt x="7279" y="2042"/>
                    <a:pt x="7872" y="2042"/>
                  </a:cubicBezTo>
                  <a:cubicBezTo>
                    <a:pt x="8465" y="2042"/>
                    <a:pt x="10440" y="1318"/>
                    <a:pt x="10967" y="715"/>
                  </a:cubicBezTo>
                  <a:cubicBezTo>
                    <a:pt x="11560" y="353"/>
                    <a:pt x="11691" y="-371"/>
                    <a:pt x="12086" y="232"/>
                  </a:cubicBezTo>
                  <a:cubicBezTo>
                    <a:pt x="12416" y="594"/>
                    <a:pt x="12613" y="-371"/>
                    <a:pt x="12811" y="956"/>
                  </a:cubicBezTo>
                  <a:cubicBezTo>
                    <a:pt x="13008" y="2404"/>
                    <a:pt x="13272" y="1439"/>
                    <a:pt x="13667" y="1922"/>
                  </a:cubicBezTo>
                  <a:cubicBezTo>
                    <a:pt x="14062" y="2284"/>
                    <a:pt x="14391" y="1922"/>
                    <a:pt x="14062" y="2404"/>
                  </a:cubicBezTo>
                  <a:cubicBezTo>
                    <a:pt x="13799" y="3008"/>
                    <a:pt x="14391" y="3008"/>
                    <a:pt x="15182" y="2042"/>
                  </a:cubicBezTo>
                  <a:cubicBezTo>
                    <a:pt x="15972" y="956"/>
                    <a:pt x="15906" y="1680"/>
                    <a:pt x="15708" y="2042"/>
                  </a:cubicBezTo>
                  <a:cubicBezTo>
                    <a:pt x="15511" y="2404"/>
                    <a:pt x="16301" y="2646"/>
                    <a:pt x="17026" y="5059"/>
                  </a:cubicBezTo>
                  <a:cubicBezTo>
                    <a:pt x="17882" y="8679"/>
                    <a:pt x="17486" y="5421"/>
                    <a:pt x="18079" y="6387"/>
                  </a:cubicBezTo>
                  <a:cubicBezTo>
                    <a:pt x="18804" y="7473"/>
                    <a:pt x="19133" y="6025"/>
                    <a:pt x="19726" y="7111"/>
                  </a:cubicBezTo>
                  <a:cubicBezTo>
                    <a:pt x="20186" y="8438"/>
                    <a:pt x="20384" y="9162"/>
                    <a:pt x="20845" y="8438"/>
                  </a:cubicBezTo>
                  <a:cubicBezTo>
                    <a:pt x="21306" y="7835"/>
                    <a:pt x="20845" y="8679"/>
                    <a:pt x="21306" y="9403"/>
                  </a:cubicBezTo>
                  <a:cubicBezTo>
                    <a:pt x="20713" y="9162"/>
                    <a:pt x="21306" y="10007"/>
                    <a:pt x="20845" y="10127"/>
                  </a:cubicBezTo>
                  <a:cubicBezTo>
                    <a:pt x="20186" y="10489"/>
                    <a:pt x="20318" y="11213"/>
                    <a:pt x="20384" y="11696"/>
                  </a:cubicBezTo>
                  <a:cubicBezTo>
                    <a:pt x="20516" y="12058"/>
                    <a:pt x="20384" y="12179"/>
                    <a:pt x="20121" y="12420"/>
                  </a:cubicBezTo>
                  <a:cubicBezTo>
                    <a:pt x="19923" y="12541"/>
                    <a:pt x="19989" y="12179"/>
                    <a:pt x="19726" y="12420"/>
                  </a:cubicBezTo>
                  <a:cubicBezTo>
                    <a:pt x="19396" y="12420"/>
                    <a:pt x="19133" y="11696"/>
                    <a:pt x="19001" y="12179"/>
                  </a:cubicBezTo>
                  <a:cubicBezTo>
                    <a:pt x="19001" y="12541"/>
                    <a:pt x="18935" y="13747"/>
                    <a:pt x="18738" y="14109"/>
                  </a:cubicBezTo>
                  <a:cubicBezTo>
                    <a:pt x="18606" y="14471"/>
                    <a:pt x="18935" y="14230"/>
                    <a:pt x="18935" y="14592"/>
                  </a:cubicBezTo>
                  <a:cubicBezTo>
                    <a:pt x="18804" y="15075"/>
                    <a:pt x="18606" y="14833"/>
                    <a:pt x="18408" y="14592"/>
                  </a:cubicBezTo>
                  <a:cubicBezTo>
                    <a:pt x="18277" y="14592"/>
                    <a:pt x="17882" y="14833"/>
                    <a:pt x="17618" y="15075"/>
                  </a:cubicBezTo>
                  <a:cubicBezTo>
                    <a:pt x="17091" y="15195"/>
                    <a:pt x="17816" y="15195"/>
                    <a:pt x="17684" y="15557"/>
                  </a:cubicBezTo>
                  <a:cubicBezTo>
                    <a:pt x="17618" y="15920"/>
                    <a:pt x="18079" y="17488"/>
                    <a:pt x="17816" y="17609"/>
                  </a:cubicBezTo>
                  <a:cubicBezTo>
                    <a:pt x="17618" y="17850"/>
                    <a:pt x="17882" y="18092"/>
                    <a:pt x="17684" y="18092"/>
                  </a:cubicBezTo>
                  <a:cubicBezTo>
                    <a:pt x="17486" y="18212"/>
                    <a:pt x="17684" y="18816"/>
                    <a:pt x="17618" y="18936"/>
                  </a:cubicBezTo>
                  <a:cubicBezTo>
                    <a:pt x="17421" y="18454"/>
                    <a:pt x="17223" y="18816"/>
                    <a:pt x="17091" y="18454"/>
                  </a:cubicBezTo>
                  <a:cubicBezTo>
                    <a:pt x="17091" y="18092"/>
                    <a:pt x="16696" y="18092"/>
                    <a:pt x="15972" y="18092"/>
                  </a:cubicBezTo>
                  <a:cubicBezTo>
                    <a:pt x="15182" y="17850"/>
                    <a:pt x="15182" y="18212"/>
                    <a:pt x="14984" y="18092"/>
                  </a:cubicBezTo>
                  <a:cubicBezTo>
                    <a:pt x="14918" y="17850"/>
                    <a:pt x="14589" y="17488"/>
                    <a:pt x="14260" y="17609"/>
                  </a:cubicBezTo>
                  <a:cubicBezTo>
                    <a:pt x="13865" y="17850"/>
                    <a:pt x="14194" y="18816"/>
                    <a:pt x="13996" y="18574"/>
                  </a:cubicBezTo>
                  <a:cubicBezTo>
                    <a:pt x="13799" y="18454"/>
                    <a:pt x="13404" y="18092"/>
                    <a:pt x="13074" y="18092"/>
                  </a:cubicBezTo>
                  <a:cubicBezTo>
                    <a:pt x="12811" y="18212"/>
                    <a:pt x="12811" y="18574"/>
                    <a:pt x="12811" y="18816"/>
                  </a:cubicBezTo>
                </a:path>
              </a:pathLst>
            </a:custGeom>
            <a:solidFill>
              <a:srgbClr val="88888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8" name="Freeform 199"/>
            <p:cNvSpPr/>
            <p:nvPr/>
          </p:nvSpPr>
          <p:spPr>
            <a:xfrm>
              <a:off x="10181577" y="1538941"/>
              <a:ext cx="650518" cy="979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18" extrusionOk="0">
                  <a:moveTo>
                    <a:pt x="2700" y="2309"/>
                  </a:moveTo>
                  <a:cubicBezTo>
                    <a:pt x="2700" y="2309"/>
                    <a:pt x="2250" y="2009"/>
                    <a:pt x="2700" y="1859"/>
                  </a:cubicBezTo>
                  <a:cubicBezTo>
                    <a:pt x="3375" y="1559"/>
                    <a:pt x="4050" y="2009"/>
                    <a:pt x="4725" y="2459"/>
                  </a:cubicBezTo>
                  <a:cubicBezTo>
                    <a:pt x="5400" y="3059"/>
                    <a:pt x="4275" y="3059"/>
                    <a:pt x="5400" y="3059"/>
                  </a:cubicBezTo>
                  <a:cubicBezTo>
                    <a:pt x="6750" y="3059"/>
                    <a:pt x="6075" y="3209"/>
                    <a:pt x="6750" y="3209"/>
                  </a:cubicBezTo>
                  <a:cubicBezTo>
                    <a:pt x="7875" y="3059"/>
                    <a:pt x="7425" y="2759"/>
                    <a:pt x="7875" y="2759"/>
                  </a:cubicBezTo>
                  <a:cubicBezTo>
                    <a:pt x="8100" y="3059"/>
                    <a:pt x="8775" y="3059"/>
                    <a:pt x="9450" y="3509"/>
                  </a:cubicBezTo>
                  <a:cubicBezTo>
                    <a:pt x="9450" y="3209"/>
                    <a:pt x="9900" y="3509"/>
                    <a:pt x="9900" y="3059"/>
                  </a:cubicBezTo>
                  <a:cubicBezTo>
                    <a:pt x="10125" y="2459"/>
                    <a:pt x="11475" y="2759"/>
                    <a:pt x="10800" y="2309"/>
                  </a:cubicBezTo>
                  <a:cubicBezTo>
                    <a:pt x="10575" y="1859"/>
                    <a:pt x="11250" y="1859"/>
                    <a:pt x="11250" y="1409"/>
                  </a:cubicBezTo>
                  <a:cubicBezTo>
                    <a:pt x="11250" y="1109"/>
                    <a:pt x="11475" y="659"/>
                    <a:pt x="12150" y="359"/>
                  </a:cubicBezTo>
                  <a:cubicBezTo>
                    <a:pt x="13050" y="209"/>
                    <a:pt x="12600" y="659"/>
                    <a:pt x="13950" y="209"/>
                  </a:cubicBezTo>
                  <a:cubicBezTo>
                    <a:pt x="14625" y="-91"/>
                    <a:pt x="14625" y="-91"/>
                    <a:pt x="15075" y="359"/>
                  </a:cubicBezTo>
                  <a:cubicBezTo>
                    <a:pt x="15300" y="659"/>
                    <a:pt x="17100" y="809"/>
                    <a:pt x="17325" y="1409"/>
                  </a:cubicBezTo>
                  <a:cubicBezTo>
                    <a:pt x="17325" y="1559"/>
                    <a:pt x="15750" y="2009"/>
                    <a:pt x="16650" y="2309"/>
                  </a:cubicBezTo>
                  <a:cubicBezTo>
                    <a:pt x="15075" y="3059"/>
                    <a:pt x="16425" y="2459"/>
                    <a:pt x="16425" y="2759"/>
                  </a:cubicBezTo>
                  <a:cubicBezTo>
                    <a:pt x="16650" y="3209"/>
                    <a:pt x="15750" y="3059"/>
                    <a:pt x="15975" y="3659"/>
                  </a:cubicBezTo>
                  <a:cubicBezTo>
                    <a:pt x="16425" y="4859"/>
                    <a:pt x="17100" y="3959"/>
                    <a:pt x="17775" y="4559"/>
                  </a:cubicBezTo>
                  <a:cubicBezTo>
                    <a:pt x="18450" y="5309"/>
                    <a:pt x="19125" y="5159"/>
                    <a:pt x="18450" y="5609"/>
                  </a:cubicBezTo>
                  <a:cubicBezTo>
                    <a:pt x="17775" y="6059"/>
                    <a:pt x="16425" y="6809"/>
                    <a:pt x="17100" y="7259"/>
                  </a:cubicBezTo>
                  <a:cubicBezTo>
                    <a:pt x="17775" y="7409"/>
                    <a:pt x="19125" y="9509"/>
                    <a:pt x="18675" y="9509"/>
                  </a:cubicBezTo>
                  <a:cubicBezTo>
                    <a:pt x="18000" y="9509"/>
                    <a:pt x="18000" y="9509"/>
                    <a:pt x="18000" y="9809"/>
                  </a:cubicBezTo>
                  <a:cubicBezTo>
                    <a:pt x="18450" y="9809"/>
                    <a:pt x="18000" y="9809"/>
                    <a:pt x="18000" y="9959"/>
                  </a:cubicBezTo>
                  <a:cubicBezTo>
                    <a:pt x="18000" y="10409"/>
                    <a:pt x="17775" y="10259"/>
                    <a:pt x="18000" y="10409"/>
                  </a:cubicBezTo>
                  <a:cubicBezTo>
                    <a:pt x="18675" y="10709"/>
                    <a:pt x="17775" y="10709"/>
                    <a:pt x="17775" y="11009"/>
                  </a:cubicBezTo>
                  <a:cubicBezTo>
                    <a:pt x="18000" y="11459"/>
                    <a:pt x="19350" y="11459"/>
                    <a:pt x="18675" y="11609"/>
                  </a:cubicBezTo>
                  <a:cubicBezTo>
                    <a:pt x="18450" y="11909"/>
                    <a:pt x="18675" y="11909"/>
                    <a:pt x="18675" y="12059"/>
                  </a:cubicBezTo>
                  <a:cubicBezTo>
                    <a:pt x="18450" y="12359"/>
                    <a:pt x="19800" y="12359"/>
                    <a:pt x="19800" y="12809"/>
                  </a:cubicBezTo>
                  <a:cubicBezTo>
                    <a:pt x="19350" y="13259"/>
                    <a:pt x="18000" y="13259"/>
                    <a:pt x="18675" y="13709"/>
                  </a:cubicBezTo>
                  <a:cubicBezTo>
                    <a:pt x="19350" y="14009"/>
                    <a:pt x="20475" y="14159"/>
                    <a:pt x="20925" y="14759"/>
                  </a:cubicBezTo>
                  <a:cubicBezTo>
                    <a:pt x="21150" y="15209"/>
                    <a:pt x="21600" y="14909"/>
                    <a:pt x="21150" y="15359"/>
                  </a:cubicBezTo>
                  <a:cubicBezTo>
                    <a:pt x="20925" y="15809"/>
                    <a:pt x="19800" y="16859"/>
                    <a:pt x="17775" y="17909"/>
                  </a:cubicBezTo>
                  <a:cubicBezTo>
                    <a:pt x="15975" y="19109"/>
                    <a:pt x="15300" y="19409"/>
                    <a:pt x="14625" y="19859"/>
                  </a:cubicBezTo>
                  <a:cubicBezTo>
                    <a:pt x="13725" y="20309"/>
                    <a:pt x="13725" y="19859"/>
                    <a:pt x="12600" y="20009"/>
                  </a:cubicBezTo>
                  <a:cubicBezTo>
                    <a:pt x="11475" y="20609"/>
                    <a:pt x="11925" y="19859"/>
                    <a:pt x="11475" y="20309"/>
                  </a:cubicBezTo>
                  <a:cubicBezTo>
                    <a:pt x="10800" y="20759"/>
                    <a:pt x="11250" y="20009"/>
                    <a:pt x="9900" y="20609"/>
                  </a:cubicBezTo>
                  <a:cubicBezTo>
                    <a:pt x="7875" y="21209"/>
                    <a:pt x="7425" y="21059"/>
                    <a:pt x="6750" y="21209"/>
                  </a:cubicBezTo>
                  <a:cubicBezTo>
                    <a:pt x="5625" y="21509"/>
                    <a:pt x="5625" y="21509"/>
                    <a:pt x="6075" y="21059"/>
                  </a:cubicBezTo>
                  <a:cubicBezTo>
                    <a:pt x="6525" y="20759"/>
                    <a:pt x="6075" y="20609"/>
                    <a:pt x="5625" y="21059"/>
                  </a:cubicBezTo>
                  <a:cubicBezTo>
                    <a:pt x="4950" y="21209"/>
                    <a:pt x="4950" y="20759"/>
                    <a:pt x="4950" y="20609"/>
                  </a:cubicBezTo>
                  <a:cubicBezTo>
                    <a:pt x="5400" y="20009"/>
                    <a:pt x="4725" y="20009"/>
                    <a:pt x="3600" y="20009"/>
                  </a:cubicBezTo>
                  <a:cubicBezTo>
                    <a:pt x="2700" y="19859"/>
                    <a:pt x="2925" y="19859"/>
                    <a:pt x="2925" y="19109"/>
                  </a:cubicBezTo>
                  <a:cubicBezTo>
                    <a:pt x="3375" y="18659"/>
                    <a:pt x="3375" y="18509"/>
                    <a:pt x="3375" y="18209"/>
                  </a:cubicBezTo>
                  <a:cubicBezTo>
                    <a:pt x="2925" y="17759"/>
                    <a:pt x="4050" y="17909"/>
                    <a:pt x="3375" y="17459"/>
                  </a:cubicBezTo>
                  <a:cubicBezTo>
                    <a:pt x="2250" y="16559"/>
                    <a:pt x="3600" y="17009"/>
                    <a:pt x="2925" y="16409"/>
                  </a:cubicBezTo>
                  <a:cubicBezTo>
                    <a:pt x="2250" y="15359"/>
                    <a:pt x="3375" y="15209"/>
                    <a:pt x="3375" y="14759"/>
                  </a:cubicBezTo>
                  <a:cubicBezTo>
                    <a:pt x="3375" y="14459"/>
                    <a:pt x="4050" y="14909"/>
                    <a:pt x="4275" y="14759"/>
                  </a:cubicBezTo>
                  <a:cubicBezTo>
                    <a:pt x="4950" y="14459"/>
                    <a:pt x="4275" y="14009"/>
                    <a:pt x="4725" y="14009"/>
                  </a:cubicBezTo>
                  <a:cubicBezTo>
                    <a:pt x="4950" y="14009"/>
                    <a:pt x="4950" y="13559"/>
                    <a:pt x="5625" y="13709"/>
                  </a:cubicBezTo>
                  <a:cubicBezTo>
                    <a:pt x="6075" y="13709"/>
                    <a:pt x="5625" y="13259"/>
                    <a:pt x="6525" y="13109"/>
                  </a:cubicBezTo>
                  <a:cubicBezTo>
                    <a:pt x="7200" y="13109"/>
                    <a:pt x="6075" y="13109"/>
                    <a:pt x="7425" y="12659"/>
                  </a:cubicBezTo>
                  <a:cubicBezTo>
                    <a:pt x="8775" y="11909"/>
                    <a:pt x="8550" y="11459"/>
                    <a:pt x="9225" y="11159"/>
                  </a:cubicBezTo>
                  <a:cubicBezTo>
                    <a:pt x="10125" y="11009"/>
                    <a:pt x="10125" y="11159"/>
                    <a:pt x="10125" y="11009"/>
                  </a:cubicBezTo>
                  <a:cubicBezTo>
                    <a:pt x="10575" y="10709"/>
                    <a:pt x="9900" y="11009"/>
                    <a:pt x="10125" y="10409"/>
                  </a:cubicBezTo>
                  <a:cubicBezTo>
                    <a:pt x="10125" y="9959"/>
                    <a:pt x="10575" y="9809"/>
                    <a:pt x="9450" y="9509"/>
                  </a:cubicBezTo>
                  <a:cubicBezTo>
                    <a:pt x="8550" y="9509"/>
                    <a:pt x="9225" y="9359"/>
                    <a:pt x="8100" y="9359"/>
                  </a:cubicBezTo>
                  <a:cubicBezTo>
                    <a:pt x="8100" y="8609"/>
                    <a:pt x="6750" y="8309"/>
                    <a:pt x="7425" y="7859"/>
                  </a:cubicBezTo>
                  <a:cubicBezTo>
                    <a:pt x="7875" y="7409"/>
                    <a:pt x="7425" y="7409"/>
                    <a:pt x="7875" y="7259"/>
                  </a:cubicBezTo>
                  <a:cubicBezTo>
                    <a:pt x="8100" y="6959"/>
                    <a:pt x="7200" y="6809"/>
                    <a:pt x="7200" y="6509"/>
                  </a:cubicBezTo>
                  <a:cubicBezTo>
                    <a:pt x="7200" y="6059"/>
                    <a:pt x="7425" y="6059"/>
                    <a:pt x="7425" y="5759"/>
                  </a:cubicBezTo>
                  <a:cubicBezTo>
                    <a:pt x="7425" y="5609"/>
                    <a:pt x="6750" y="6059"/>
                    <a:pt x="6750" y="5759"/>
                  </a:cubicBezTo>
                  <a:cubicBezTo>
                    <a:pt x="6750" y="5609"/>
                    <a:pt x="7200" y="5759"/>
                    <a:pt x="6750" y="5159"/>
                  </a:cubicBezTo>
                  <a:cubicBezTo>
                    <a:pt x="6750" y="4559"/>
                    <a:pt x="7875" y="5159"/>
                    <a:pt x="6750" y="4409"/>
                  </a:cubicBezTo>
                  <a:cubicBezTo>
                    <a:pt x="6075" y="4109"/>
                    <a:pt x="6525" y="4409"/>
                    <a:pt x="6525" y="4109"/>
                  </a:cubicBezTo>
                  <a:cubicBezTo>
                    <a:pt x="6525" y="3959"/>
                    <a:pt x="5625" y="3659"/>
                    <a:pt x="4950" y="3659"/>
                  </a:cubicBezTo>
                  <a:cubicBezTo>
                    <a:pt x="4275" y="3659"/>
                    <a:pt x="3375" y="3209"/>
                    <a:pt x="2700" y="2759"/>
                  </a:cubicBezTo>
                  <a:cubicBezTo>
                    <a:pt x="1575" y="2459"/>
                    <a:pt x="2700" y="2459"/>
                    <a:pt x="2025" y="2309"/>
                  </a:cubicBezTo>
                  <a:cubicBezTo>
                    <a:pt x="2025" y="2009"/>
                    <a:pt x="2700" y="2459"/>
                    <a:pt x="2700" y="2309"/>
                  </a:cubicBezTo>
                  <a:close/>
                  <a:moveTo>
                    <a:pt x="4275" y="20309"/>
                  </a:moveTo>
                  <a:cubicBezTo>
                    <a:pt x="4275" y="20309"/>
                    <a:pt x="4725" y="20309"/>
                    <a:pt x="4725" y="20609"/>
                  </a:cubicBezTo>
                  <a:cubicBezTo>
                    <a:pt x="4725" y="20609"/>
                    <a:pt x="4275" y="20609"/>
                    <a:pt x="4275" y="20309"/>
                  </a:cubicBezTo>
                  <a:close/>
                  <a:moveTo>
                    <a:pt x="4050" y="20309"/>
                  </a:moveTo>
                  <a:cubicBezTo>
                    <a:pt x="4050" y="20309"/>
                    <a:pt x="3600" y="20009"/>
                    <a:pt x="4050" y="20009"/>
                  </a:cubicBezTo>
                  <a:cubicBezTo>
                    <a:pt x="4050" y="20009"/>
                    <a:pt x="4275" y="20309"/>
                    <a:pt x="4050" y="20309"/>
                  </a:cubicBezTo>
                  <a:close/>
                  <a:moveTo>
                    <a:pt x="3375" y="20759"/>
                  </a:moveTo>
                  <a:cubicBezTo>
                    <a:pt x="3375" y="20609"/>
                    <a:pt x="3600" y="20609"/>
                    <a:pt x="3600" y="20759"/>
                  </a:cubicBezTo>
                  <a:cubicBezTo>
                    <a:pt x="3375" y="20759"/>
                    <a:pt x="3375" y="20759"/>
                    <a:pt x="3375" y="20759"/>
                  </a:cubicBezTo>
                  <a:close/>
                  <a:moveTo>
                    <a:pt x="4050" y="20759"/>
                  </a:moveTo>
                  <a:cubicBezTo>
                    <a:pt x="4050" y="20609"/>
                    <a:pt x="4275" y="20609"/>
                    <a:pt x="4275" y="20609"/>
                  </a:cubicBezTo>
                  <a:cubicBezTo>
                    <a:pt x="4275" y="20759"/>
                    <a:pt x="4275" y="20759"/>
                    <a:pt x="4050" y="20759"/>
                  </a:cubicBezTo>
                  <a:close/>
                  <a:moveTo>
                    <a:pt x="3600" y="20759"/>
                  </a:moveTo>
                  <a:cubicBezTo>
                    <a:pt x="3600" y="20609"/>
                    <a:pt x="4050" y="20609"/>
                    <a:pt x="4050" y="20609"/>
                  </a:cubicBezTo>
                  <a:cubicBezTo>
                    <a:pt x="4050" y="20759"/>
                    <a:pt x="3600" y="20759"/>
                    <a:pt x="3600" y="20759"/>
                  </a:cubicBezTo>
                  <a:close/>
                  <a:moveTo>
                    <a:pt x="900" y="21059"/>
                  </a:moveTo>
                  <a:cubicBezTo>
                    <a:pt x="900" y="21059"/>
                    <a:pt x="675" y="20759"/>
                    <a:pt x="900" y="20759"/>
                  </a:cubicBezTo>
                  <a:cubicBezTo>
                    <a:pt x="900" y="20759"/>
                    <a:pt x="1350" y="21059"/>
                    <a:pt x="900" y="21059"/>
                  </a:cubicBezTo>
                  <a:close/>
                  <a:moveTo>
                    <a:pt x="675" y="20759"/>
                  </a:moveTo>
                  <a:cubicBezTo>
                    <a:pt x="900" y="20759"/>
                    <a:pt x="675" y="20609"/>
                    <a:pt x="900" y="20609"/>
                  </a:cubicBezTo>
                  <a:cubicBezTo>
                    <a:pt x="900" y="20609"/>
                    <a:pt x="900" y="20759"/>
                    <a:pt x="1350" y="20609"/>
                  </a:cubicBezTo>
                  <a:cubicBezTo>
                    <a:pt x="1350" y="20309"/>
                    <a:pt x="1350" y="20309"/>
                    <a:pt x="675" y="20309"/>
                  </a:cubicBezTo>
                  <a:cubicBezTo>
                    <a:pt x="0" y="20009"/>
                    <a:pt x="675" y="20309"/>
                    <a:pt x="675" y="20609"/>
                  </a:cubicBezTo>
                  <a:cubicBezTo>
                    <a:pt x="225" y="20759"/>
                    <a:pt x="225" y="20309"/>
                    <a:pt x="225" y="20309"/>
                  </a:cubicBezTo>
                  <a:cubicBezTo>
                    <a:pt x="225" y="20609"/>
                    <a:pt x="0" y="20609"/>
                    <a:pt x="0" y="20609"/>
                  </a:cubicBezTo>
                  <a:cubicBezTo>
                    <a:pt x="0" y="20759"/>
                    <a:pt x="0" y="20609"/>
                    <a:pt x="0" y="20609"/>
                  </a:cubicBezTo>
                  <a:cubicBezTo>
                    <a:pt x="225" y="20759"/>
                    <a:pt x="225" y="20759"/>
                    <a:pt x="225" y="20759"/>
                  </a:cubicBezTo>
                  <a:cubicBezTo>
                    <a:pt x="675" y="20759"/>
                    <a:pt x="675" y="21059"/>
                    <a:pt x="675" y="20759"/>
                  </a:cubicBezTo>
                  <a:close/>
                  <a:moveTo>
                    <a:pt x="9900" y="11009"/>
                  </a:moveTo>
                  <a:cubicBezTo>
                    <a:pt x="10125" y="10709"/>
                    <a:pt x="9900" y="10709"/>
                    <a:pt x="9225" y="10709"/>
                  </a:cubicBezTo>
                  <a:cubicBezTo>
                    <a:pt x="8775" y="10709"/>
                    <a:pt x="8775" y="11009"/>
                    <a:pt x="9225" y="11009"/>
                  </a:cubicBezTo>
                  <a:cubicBezTo>
                    <a:pt x="9450" y="11009"/>
                    <a:pt x="9450" y="11009"/>
                    <a:pt x="9900" y="11009"/>
                  </a:cubicBezTo>
                  <a:close/>
                  <a:moveTo>
                    <a:pt x="3375" y="14459"/>
                  </a:moveTo>
                  <a:cubicBezTo>
                    <a:pt x="2925" y="14459"/>
                    <a:pt x="2925" y="14459"/>
                    <a:pt x="2925" y="14459"/>
                  </a:cubicBezTo>
                  <a:cubicBezTo>
                    <a:pt x="2925" y="14459"/>
                    <a:pt x="2700" y="14459"/>
                    <a:pt x="2925" y="14759"/>
                  </a:cubicBezTo>
                  <a:cubicBezTo>
                    <a:pt x="2925" y="14759"/>
                    <a:pt x="3375" y="14759"/>
                    <a:pt x="3375" y="14459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9" name="Freeform 200"/>
            <p:cNvSpPr/>
            <p:nvPr/>
          </p:nvSpPr>
          <p:spPr>
            <a:xfrm>
              <a:off x="9370776" y="421187"/>
              <a:ext cx="1437500" cy="224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17" extrusionOk="0">
                  <a:moveTo>
                    <a:pt x="9475" y="4177"/>
                  </a:moveTo>
                  <a:cubicBezTo>
                    <a:pt x="8456" y="3982"/>
                    <a:pt x="8864" y="3787"/>
                    <a:pt x="8049" y="3592"/>
                  </a:cubicBezTo>
                  <a:cubicBezTo>
                    <a:pt x="7132" y="3396"/>
                    <a:pt x="7336" y="3266"/>
                    <a:pt x="8049" y="3201"/>
                  </a:cubicBezTo>
                  <a:cubicBezTo>
                    <a:pt x="9068" y="3071"/>
                    <a:pt x="9985" y="2811"/>
                    <a:pt x="8456" y="2876"/>
                  </a:cubicBezTo>
                  <a:cubicBezTo>
                    <a:pt x="6826" y="3006"/>
                    <a:pt x="6724" y="2876"/>
                    <a:pt x="8049" y="2616"/>
                  </a:cubicBezTo>
                  <a:cubicBezTo>
                    <a:pt x="9373" y="2355"/>
                    <a:pt x="10290" y="2160"/>
                    <a:pt x="9170" y="2160"/>
                  </a:cubicBezTo>
                  <a:cubicBezTo>
                    <a:pt x="8049" y="2160"/>
                    <a:pt x="9068" y="1900"/>
                    <a:pt x="8049" y="2160"/>
                  </a:cubicBezTo>
                  <a:cubicBezTo>
                    <a:pt x="7336" y="2486"/>
                    <a:pt x="7030" y="2811"/>
                    <a:pt x="6215" y="2290"/>
                  </a:cubicBezTo>
                  <a:cubicBezTo>
                    <a:pt x="5502" y="1705"/>
                    <a:pt x="5196" y="1770"/>
                    <a:pt x="5807" y="1705"/>
                  </a:cubicBezTo>
                  <a:cubicBezTo>
                    <a:pt x="6215" y="1705"/>
                    <a:pt x="5604" y="1705"/>
                    <a:pt x="5807" y="1510"/>
                  </a:cubicBezTo>
                  <a:cubicBezTo>
                    <a:pt x="5909" y="1184"/>
                    <a:pt x="5502" y="1770"/>
                    <a:pt x="5196" y="1510"/>
                  </a:cubicBezTo>
                  <a:cubicBezTo>
                    <a:pt x="4890" y="1184"/>
                    <a:pt x="4483" y="1184"/>
                    <a:pt x="5196" y="859"/>
                  </a:cubicBezTo>
                  <a:cubicBezTo>
                    <a:pt x="5909" y="599"/>
                    <a:pt x="5604" y="989"/>
                    <a:pt x="6113" y="859"/>
                  </a:cubicBezTo>
                  <a:cubicBezTo>
                    <a:pt x="6419" y="664"/>
                    <a:pt x="6215" y="989"/>
                    <a:pt x="6826" y="794"/>
                  </a:cubicBezTo>
                  <a:cubicBezTo>
                    <a:pt x="7641" y="664"/>
                    <a:pt x="7641" y="859"/>
                    <a:pt x="7030" y="989"/>
                  </a:cubicBezTo>
                  <a:cubicBezTo>
                    <a:pt x="6419" y="1054"/>
                    <a:pt x="7132" y="989"/>
                    <a:pt x="7336" y="1380"/>
                  </a:cubicBezTo>
                  <a:cubicBezTo>
                    <a:pt x="7641" y="1705"/>
                    <a:pt x="7336" y="989"/>
                    <a:pt x="7743" y="859"/>
                  </a:cubicBezTo>
                  <a:cubicBezTo>
                    <a:pt x="8456" y="794"/>
                    <a:pt x="9068" y="1770"/>
                    <a:pt x="9373" y="1770"/>
                  </a:cubicBezTo>
                  <a:cubicBezTo>
                    <a:pt x="9781" y="1770"/>
                    <a:pt x="8456" y="859"/>
                    <a:pt x="9068" y="664"/>
                  </a:cubicBezTo>
                  <a:cubicBezTo>
                    <a:pt x="9475" y="339"/>
                    <a:pt x="9373" y="664"/>
                    <a:pt x="9985" y="664"/>
                  </a:cubicBezTo>
                  <a:cubicBezTo>
                    <a:pt x="10392" y="664"/>
                    <a:pt x="10392" y="794"/>
                    <a:pt x="10698" y="859"/>
                  </a:cubicBezTo>
                  <a:cubicBezTo>
                    <a:pt x="10902" y="859"/>
                    <a:pt x="10392" y="989"/>
                    <a:pt x="10596" y="1249"/>
                  </a:cubicBezTo>
                  <a:cubicBezTo>
                    <a:pt x="10698" y="1510"/>
                    <a:pt x="10596" y="859"/>
                    <a:pt x="11207" y="1054"/>
                  </a:cubicBezTo>
                  <a:cubicBezTo>
                    <a:pt x="11717" y="1249"/>
                    <a:pt x="11004" y="1575"/>
                    <a:pt x="11819" y="1510"/>
                  </a:cubicBezTo>
                  <a:cubicBezTo>
                    <a:pt x="12430" y="1510"/>
                    <a:pt x="12023" y="1575"/>
                    <a:pt x="12940" y="1770"/>
                  </a:cubicBezTo>
                  <a:cubicBezTo>
                    <a:pt x="13856" y="1900"/>
                    <a:pt x="13856" y="1965"/>
                    <a:pt x="12430" y="2095"/>
                  </a:cubicBezTo>
                  <a:cubicBezTo>
                    <a:pt x="11004" y="2095"/>
                    <a:pt x="12124" y="2616"/>
                    <a:pt x="11207" y="2681"/>
                  </a:cubicBezTo>
                  <a:cubicBezTo>
                    <a:pt x="10392" y="2876"/>
                    <a:pt x="11717" y="3071"/>
                    <a:pt x="10698" y="3266"/>
                  </a:cubicBezTo>
                  <a:cubicBezTo>
                    <a:pt x="9679" y="3526"/>
                    <a:pt x="10596" y="4437"/>
                    <a:pt x="9475" y="4177"/>
                  </a:cubicBezTo>
                  <a:close/>
                  <a:moveTo>
                    <a:pt x="13245" y="2486"/>
                  </a:moveTo>
                  <a:cubicBezTo>
                    <a:pt x="13653" y="2355"/>
                    <a:pt x="14162" y="2486"/>
                    <a:pt x="14162" y="2290"/>
                  </a:cubicBezTo>
                  <a:cubicBezTo>
                    <a:pt x="13958" y="2095"/>
                    <a:pt x="13551" y="2095"/>
                    <a:pt x="13041" y="2160"/>
                  </a:cubicBezTo>
                  <a:cubicBezTo>
                    <a:pt x="12634" y="2290"/>
                    <a:pt x="12328" y="2160"/>
                    <a:pt x="12736" y="2355"/>
                  </a:cubicBezTo>
                  <a:cubicBezTo>
                    <a:pt x="13041" y="2486"/>
                    <a:pt x="12736" y="2616"/>
                    <a:pt x="13245" y="2486"/>
                  </a:cubicBezTo>
                  <a:close/>
                  <a:moveTo>
                    <a:pt x="4992" y="2160"/>
                  </a:moveTo>
                  <a:cubicBezTo>
                    <a:pt x="5196" y="2486"/>
                    <a:pt x="4992" y="2095"/>
                    <a:pt x="5604" y="2355"/>
                  </a:cubicBezTo>
                  <a:cubicBezTo>
                    <a:pt x="6419" y="2681"/>
                    <a:pt x="5807" y="2160"/>
                    <a:pt x="5502" y="2160"/>
                  </a:cubicBezTo>
                  <a:cubicBezTo>
                    <a:pt x="5196" y="2160"/>
                    <a:pt x="5196" y="1705"/>
                    <a:pt x="4687" y="1770"/>
                  </a:cubicBezTo>
                  <a:cubicBezTo>
                    <a:pt x="4483" y="1770"/>
                    <a:pt x="4687" y="1900"/>
                    <a:pt x="4992" y="2160"/>
                  </a:cubicBezTo>
                  <a:close/>
                  <a:moveTo>
                    <a:pt x="13245" y="3071"/>
                  </a:moveTo>
                  <a:cubicBezTo>
                    <a:pt x="12736" y="3396"/>
                    <a:pt x="13245" y="3266"/>
                    <a:pt x="13958" y="3266"/>
                  </a:cubicBezTo>
                  <a:cubicBezTo>
                    <a:pt x="14773" y="3201"/>
                    <a:pt x="13653" y="3722"/>
                    <a:pt x="14773" y="3396"/>
                  </a:cubicBezTo>
                  <a:cubicBezTo>
                    <a:pt x="15385" y="3266"/>
                    <a:pt x="16506" y="3006"/>
                    <a:pt x="15996" y="2876"/>
                  </a:cubicBezTo>
                  <a:cubicBezTo>
                    <a:pt x="15690" y="2811"/>
                    <a:pt x="15690" y="3006"/>
                    <a:pt x="15079" y="2811"/>
                  </a:cubicBezTo>
                  <a:cubicBezTo>
                    <a:pt x="14468" y="2616"/>
                    <a:pt x="15589" y="2616"/>
                    <a:pt x="15079" y="2486"/>
                  </a:cubicBezTo>
                  <a:cubicBezTo>
                    <a:pt x="14570" y="2355"/>
                    <a:pt x="12328" y="2486"/>
                    <a:pt x="13551" y="2811"/>
                  </a:cubicBezTo>
                  <a:cubicBezTo>
                    <a:pt x="13653" y="2876"/>
                    <a:pt x="13653" y="2876"/>
                    <a:pt x="13245" y="3071"/>
                  </a:cubicBezTo>
                  <a:close/>
                  <a:moveTo>
                    <a:pt x="13245" y="794"/>
                  </a:moveTo>
                  <a:cubicBezTo>
                    <a:pt x="14162" y="794"/>
                    <a:pt x="13653" y="859"/>
                    <a:pt x="12430" y="989"/>
                  </a:cubicBezTo>
                  <a:cubicBezTo>
                    <a:pt x="11207" y="1184"/>
                    <a:pt x="13041" y="1249"/>
                    <a:pt x="13958" y="1249"/>
                  </a:cubicBezTo>
                  <a:cubicBezTo>
                    <a:pt x="14773" y="1249"/>
                    <a:pt x="15283" y="1770"/>
                    <a:pt x="15894" y="1380"/>
                  </a:cubicBezTo>
                  <a:cubicBezTo>
                    <a:pt x="16506" y="1054"/>
                    <a:pt x="16302" y="1380"/>
                    <a:pt x="16913" y="1249"/>
                  </a:cubicBezTo>
                  <a:cubicBezTo>
                    <a:pt x="17524" y="1184"/>
                    <a:pt x="16607" y="1054"/>
                    <a:pt x="17932" y="794"/>
                  </a:cubicBezTo>
                  <a:cubicBezTo>
                    <a:pt x="18645" y="664"/>
                    <a:pt x="17932" y="339"/>
                    <a:pt x="17423" y="339"/>
                  </a:cubicBezTo>
                  <a:cubicBezTo>
                    <a:pt x="17117" y="469"/>
                    <a:pt x="16607" y="273"/>
                    <a:pt x="15894" y="143"/>
                  </a:cubicBezTo>
                  <a:cubicBezTo>
                    <a:pt x="15079" y="143"/>
                    <a:pt x="15589" y="469"/>
                    <a:pt x="15079" y="339"/>
                  </a:cubicBezTo>
                  <a:cubicBezTo>
                    <a:pt x="14570" y="339"/>
                    <a:pt x="15283" y="143"/>
                    <a:pt x="14977" y="78"/>
                  </a:cubicBezTo>
                  <a:cubicBezTo>
                    <a:pt x="14773" y="-52"/>
                    <a:pt x="14264" y="-52"/>
                    <a:pt x="14264" y="339"/>
                  </a:cubicBezTo>
                  <a:cubicBezTo>
                    <a:pt x="14264" y="664"/>
                    <a:pt x="14162" y="664"/>
                    <a:pt x="13856" y="339"/>
                  </a:cubicBezTo>
                  <a:cubicBezTo>
                    <a:pt x="13551" y="78"/>
                    <a:pt x="13653" y="469"/>
                    <a:pt x="12430" y="143"/>
                  </a:cubicBezTo>
                  <a:cubicBezTo>
                    <a:pt x="11207" y="-247"/>
                    <a:pt x="12736" y="599"/>
                    <a:pt x="11819" y="273"/>
                  </a:cubicBezTo>
                  <a:cubicBezTo>
                    <a:pt x="10698" y="-52"/>
                    <a:pt x="12124" y="599"/>
                    <a:pt x="11309" y="339"/>
                  </a:cubicBezTo>
                  <a:cubicBezTo>
                    <a:pt x="10596" y="273"/>
                    <a:pt x="10392" y="469"/>
                    <a:pt x="10902" y="599"/>
                  </a:cubicBezTo>
                  <a:cubicBezTo>
                    <a:pt x="11309" y="794"/>
                    <a:pt x="10596" y="599"/>
                    <a:pt x="11309" y="859"/>
                  </a:cubicBezTo>
                  <a:cubicBezTo>
                    <a:pt x="11819" y="1054"/>
                    <a:pt x="12124" y="794"/>
                    <a:pt x="13245" y="794"/>
                  </a:cubicBezTo>
                  <a:close/>
                  <a:moveTo>
                    <a:pt x="19868" y="11399"/>
                  </a:moveTo>
                  <a:cubicBezTo>
                    <a:pt x="19868" y="11269"/>
                    <a:pt x="20377" y="11269"/>
                    <a:pt x="20479" y="11204"/>
                  </a:cubicBezTo>
                  <a:cubicBezTo>
                    <a:pt x="20683" y="11073"/>
                    <a:pt x="20479" y="11073"/>
                    <a:pt x="20785" y="11073"/>
                  </a:cubicBezTo>
                  <a:cubicBezTo>
                    <a:pt x="20989" y="11204"/>
                    <a:pt x="21294" y="11204"/>
                    <a:pt x="21192" y="10943"/>
                  </a:cubicBezTo>
                  <a:cubicBezTo>
                    <a:pt x="21192" y="10943"/>
                    <a:pt x="21192" y="10943"/>
                    <a:pt x="21192" y="10878"/>
                  </a:cubicBezTo>
                  <a:cubicBezTo>
                    <a:pt x="20785" y="10878"/>
                    <a:pt x="20785" y="10943"/>
                    <a:pt x="20683" y="10878"/>
                  </a:cubicBezTo>
                  <a:cubicBezTo>
                    <a:pt x="20479" y="10748"/>
                    <a:pt x="20479" y="10943"/>
                    <a:pt x="20377" y="10943"/>
                  </a:cubicBezTo>
                  <a:cubicBezTo>
                    <a:pt x="20173" y="10943"/>
                    <a:pt x="20072" y="10943"/>
                    <a:pt x="20173" y="10943"/>
                  </a:cubicBezTo>
                  <a:cubicBezTo>
                    <a:pt x="20173" y="10878"/>
                    <a:pt x="20377" y="10748"/>
                    <a:pt x="19868" y="10683"/>
                  </a:cubicBezTo>
                  <a:cubicBezTo>
                    <a:pt x="19562" y="10683"/>
                    <a:pt x="19562" y="10553"/>
                    <a:pt x="19460" y="10553"/>
                  </a:cubicBezTo>
                  <a:cubicBezTo>
                    <a:pt x="19155" y="10553"/>
                    <a:pt x="19256" y="10488"/>
                    <a:pt x="20072" y="10683"/>
                  </a:cubicBezTo>
                  <a:cubicBezTo>
                    <a:pt x="20683" y="10748"/>
                    <a:pt x="20683" y="10488"/>
                    <a:pt x="20989" y="10488"/>
                  </a:cubicBezTo>
                  <a:cubicBezTo>
                    <a:pt x="21294" y="10488"/>
                    <a:pt x="21498" y="10293"/>
                    <a:pt x="21192" y="10293"/>
                  </a:cubicBezTo>
                  <a:cubicBezTo>
                    <a:pt x="20785" y="10293"/>
                    <a:pt x="20989" y="10163"/>
                    <a:pt x="20785" y="10163"/>
                  </a:cubicBezTo>
                  <a:cubicBezTo>
                    <a:pt x="20479" y="10163"/>
                    <a:pt x="20683" y="9967"/>
                    <a:pt x="20377" y="10098"/>
                  </a:cubicBezTo>
                  <a:cubicBezTo>
                    <a:pt x="20173" y="10163"/>
                    <a:pt x="20377" y="9967"/>
                    <a:pt x="20072" y="10098"/>
                  </a:cubicBezTo>
                  <a:cubicBezTo>
                    <a:pt x="19766" y="10098"/>
                    <a:pt x="20072" y="9967"/>
                    <a:pt x="19766" y="9837"/>
                  </a:cubicBezTo>
                  <a:cubicBezTo>
                    <a:pt x="19256" y="9837"/>
                    <a:pt x="19155" y="10098"/>
                    <a:pt x="19155" y="10293"/>
                  </a:cubicBezTo>
                  <a:cubicBezTo>
                    <a:pt x="19256" y="10358"/>
                    <a:pt x="19155" y="10163"/>
                    <a:pt x="18951" y="10293"/>
                  </a:cubicBezTo>
                  <a:cubicBezTo>
                    <a:pt x="18849" y="10293"/>
                    <a:pt x="18645" y="10293"/>
                    <a:pt x="18849" y="10163"/>
                  </a:cubicBezTo>
                  <a:cubicBezTo>
                    <a:pt x="19155" y="10098"/>
                    <a:pt x="19155" y="9967"/>
                    <a:pt x="18951" y="10098"/>
                  </a:cubicBezTo>
                  <a:cubicBezTo>
                    <a:pt x="18849" y="10098"/>
                    <a:pt x="18849" y="10098"/>
                    <a:pt x="18849" y="9967"/>
                  </a:cubicBezTo>
                  <a:cubicBezTo>
                    <a:pt x="18951" y="9967"/>
                    <a:pt x="19256" y="9837"/>
                    <a:pt x="19256" y="9772"/>
                  </a:cubicBezTo>
                  <a:cubicBezTo>
                    <a:pt x="19256" y="9642"/>
                    <a:pt x="18951" y="9837"/>
                    <a:pt x="18951" y="9772"/>
                  </a:cubicBezTo>
                  <a:cubicBezTo>
                    <a:pt x="18951" y="9642"/>
                    <a:pt x="18849" y="9772"/>
                    <a:pt x="18645" y="9642"/>
                  </a:cubicBezTo>
                  <a:cubicBezTo>
                    <a:pt x="18340" y="9577"/>
                    <a:pt x="18543" y="9772"/>
                    <a:pt x="18340" y="9772"/>
                  </a:cubicBezTo>
                  <a:cubicBezTo>
                    <a:pt x="18238" y="9642"/>
                    <a:pt x="18034" y="9837"/>
                    <a:pt x="18238" y="9837"/>
                  </a:cubicBezTo>
                  <a:cubicBezTo>
                    <a:pt x="18543" y="9837"/>
                    <a:pt x="18238" y="9967"/>
                    <a:pt x="18238" y="9967"/>
                  </a:cubicBezTo>
                  <a:cubicBezTo>
                    <a:pt x="18340" y="9967"/>
                    <a:pt x="18034" y="9967"/>
                    <a:pt x="18034" y="10098"/>
                  </a:cubicBezTo>
                  <a:cubicBezTo>
                    <a:pt x="18034" y="10163"/>
                    <a:pt x="17932" y="10098"/>
                    <a:pt x="18034" y="10163"/>
                  </a:cubicBezTo>
                  <a:cubicBezTo>
                    <a:pt x="18034" y="10293"/>
                    <a:pt x="18034" y="10293"/>
                    <a:pt x="17728" y="10358"/>
                  </a:cubicBezTo>
                  <a:cubicBezTo>
                    <a:pt x="17423" y="10488"/>
                    <a:pt x="17728" y="10163"/>
                    <a:pt x="17728" y="10098"/>
                  </a:cubicBezTo>
                  <a:cubicBezTo>
                    <a:pt x="17728" y="10098"/>
                    <a:pt x="17932" y="9837"/>
                    <a:pt x="17728" y="9837"/>
                  </a:cubicBezTo>
                  <a:cubicBezTo>
                    <a:pt x="17524" y="9772"/>
                    <a:pt x="17117" y="10098"/>
                    <a:pt x="16913" y="10293"/>
                  </a:cubicBezTo>
                  <a:cubicBezTo>
                    <a:pt x="16607" y="10488"/>
                    <a:pt x="16913" y="10358"/>
                    <a:pt x="16607" y="10553"/>
                  </a:cubicBezTo>
                  <a:cubicBezTo>
                    <a:pt x="16506" y="10683"/>
                    <a:pt x="16506" y="10553"/>
                    <a:pt x="16506" y="10553"/>
                  </a:cubicBezTo>
                  <a:cubicBezTo>
                    <a:pt x="16302" y="10683"/>
                    <a:pt x="16200" y="10553"/>
                    <a:pt x="16302" y="10488"/>
                  </a:cubicBezTo>
                  <a:cubicBezTo>
                    <a:pt x="16607" y="10358"/>
                    <a:pt x="16506" y="10358"/>
                    <a:pt x="16506" y="10358"/>
                  </a:cubicBezTo>
                  <a:cubicBezTo>
                    <a:pt x="16811" y="10163"/>
                    <a:pt x="16302" y="10293"/>
                    <a:pt x="16811" y="10098"/>
                  </a:cubicBezTo>
                  <a:cubicBezTo>
                    <a:pt x="17117" y="9837"/>
                    <a:pt x="17219" y="9837"/>
                    <a:pt x="16913" y="9837"/>
                  </a:cubicBezTo>
                  <a:cubicBezTo>
                    <a:pt x="16607" y="9837"/>
                    <a:pt x="16607" y="9642"/>
                    <a:pt x="16607" y="9837"/>
                  </a:cubicBezTo>
                  <a:cubicBezTo>
                    <a:pt x="16607" y="10098"/>
                    <a:pt x="16607" y="9837"/>
                    <a:pt x="16506" y="9837"/>
                  </a:cubicBezTo>
                  <a:cubicBezTo>
                    <a:pt x="16302" y="9772"/>
                    <a:pt x="16302" y="9837"/>
                    <a:pt x="16200" y="9772"/>
                  </a:cubicBezTo>
                  <a:cubicBezTo>
                    <a:pt x="16200" y="9772"/>
                    <a:pt x="15996" y="9772"/>
                    <a:pt x="15996" y="9837"/>
                  </a:cubicBezTo>
                  <a:cubicBezTo>
                    <a:pt x="16200" y="9837"/>
                    <a:pt x="16200" y="9967"/>
                    <a:pt x="15996" y="9967"/>
                  </a:cubicBezTo>
                  <a:cubicBezTo>
                    <a:pt x="15690" y="9837"/>
                    <a:pt x="15690" y="9967"/>
                    <a:pt x="15996" y="9967"/>
                  </a:cubicBezTo>
                  <a:cubicBezTo>
                    <a:pt x="16302" y="10098"/>
                    <a:pt x="16302" y="10163"/>
                    <a:pt x="15996" y="10098"/>
                  </a:cubicBezTo>
                  <a:cubicBezTo>
                    <a:pt x="15690" y="9967"/>
                    <a:pt x="15996" y="10098"/>
                    <a:pt x="15589" y="10293"/>
                  </a:cubicBezTo>
                  <a:cubicBezTo>
                    <a:pt x="14977" y="10358"/>
                    <a:pt x="15385" y="10358"/>
                    <a:pt x="15079" y="10488"/>
                  </a:cubicBezTo>
                  <a:cubicBezTo>
                    <a:pt x="14773" y="10553"/>
                    <a:pt x="15283" y="10553"/>
                    <a:pt x="14977" y="10553"/>
                  </a:cubicBezTo>
                  <a:cubicBezTo>
                    <a:pt x="14773" y="10683"/>
                    <a:pt x="15283" y="10683"/>
                    <a:pt x="15079" y="10748"/>
                  </a:cubicBezTo>
                  <a:cubicBezTo>
                    <a:pt x="15079" y="10748"/>
                    <a:pt x="14570" y="10748"/>
                    <a:pt x="14773" y="10553"/>
                  </a:cubicBezTo>
                  <a:cubicBezTo>
                    <a:pt x="14977" y="10488"/>
                    <a:pt x="14468" y="10488"/>
                    <a:pt x="14264" y="10488"/>
                  </a:cubicBezTo>
                  <a:cubicBezTo>
                    <a:pt x="14162" y="10488"/>
                    <a:pt x="14162" y="10358"/>
                    <a:pt x="14162" y="10488"/>
                  </a:cubicBezTo>
                  <a:cubicBezTo>
                    <a:pt x="13958" y="10488"/>
                    <a:pt x="13856" y="10293"/>
                    <a:pt x="13856" y="10488"/>
                  </a:cubicBezTo>
                  <a:cubicBezTo>
                    <a:pt x="13856" y="10683"/>
                    <a:pt x="13653" y="10358"/>
                    <a:pt x="13551" y="10488"/>
                  </a:cubicBezTo>
                  <a:cubicBezTo>
                    <a:pt x="13245" y="10553"/>
                    <a:pt x="13551" y="10553"/>
                    <a:pt x="13551" y="10553"/>
                  </a:cubicBezTo>
                  <a:cubicBezTo>
                    <a:pt x="13551" y="10683"/>
                    <a:pt x="13653" y="10553"/>
                    <a:pt x="13856" y="10683"/>
                  </a:cubicBezTo>
                  <a:cubicBezTo>
                    <a:pt x="13856" y="10683"/>
                    <a:pt x="13958" y="10683"/>
                    <a:pt x="13958" y="10748"/>
                  </a:cubicBezTo>
                  <a:cubicBezTo>
                    <a:pt x="13856" y="10748"/>
                    <a:pt x="13856" y="10748"/>
                    <a:pt x="13958" y="10878"/>
                  </a:cubicBezTo>
                  <a:cubicBezTo>
                    <a:pt x="14162" y="10943"/>
                    <a:pt x="13958" y="10943"/>
                    <a:pt x="13653" y="10748"/>
                  </a:cubicBezTo>
                  <a:cubicBezTo>
                    <a:pt x="13347" y="10683"/>
                    <a:pt x="13245" y="10683"/>
                    <a:pt x="13347" y="10748"/>
                  </a:cubicBezTo>
                  <a:cubicBezTo>
                    <a:pt x="13347" y="10748"/>
                    <a:pt x="13245" y="10878"/>
                    <a:pt x="13245" y="10748"/>
                  </a:cubicBezTo>
                  <a:cubicBezTo>
                    <a:pt x="13245" y="10683"/>
                    <a:pt x="12940" y="10878"/>
                    <a:pt x="12736" y="10878"/>
                  </a:cubicBezTo>
                  <a:cubicBezTo>
                    <a:pt x="12736" y="10943"/>
                    <a:pt x="12940" y="11204"/>
                    <a:pt x="12328" y="11399"/>
                  </a:cubicBezTo>
                  <a:cubicBezTo>
                    <a:pt x="12634" y="11204"/>
                    <a:pt x="12634" y="10943"/>
                    <a:pt x="12634" y="10748"/>
                  </a:cubicBezTo>
                  <a:cubicBezTo>
                    <a:pt x="12634" y="10683"/>
                    <a:pt x="12634" y="10878"/>
                    <a:pt x="12430" y="10748"/>
                  </a:cubicBezTo>
                  <a:cubicBezTo>
                    <a:pt x="12430" y="10748"/>
                    <a:pt x="12430" y="10748"/>
                    <a:pt x="12328" y="10878"/>
                  </a:cubicBezTo>
                  <a:cubicBezTo>
                    <a:pt x="12124" y="11073"/>
                    <a:pt x="12328" y="10943"/>
                    <a:pt x="12124" y="11073"/>
                  </a:cubicBezTo>
                  <a:cubicBezTo>
                    <a:pt x="12023" y="11204"/>
                    <a:pt x="12023" y="11073"/>
                    <a:pt x="12124" y="10943"/>
                  </a:cubicBezTo>
                  <a:cubicBezTo>
                    <a:pt x="12328" y="10748"/>
                    <a:pt x="11819" y="10878"/>
                    <a:pt x="11717" y="10943"/>
                  </a:cubicBezTo>
                  <a:cubicBezTo>
                    <a:pt x="11207" y="11204"/>
                    <a:pt x="11513" y="11073"/>
                    <a:pt x="11513" y="11204"/>
                  </a:cubicBezTo>
                  <a:cubicBezTo>
                    <a:pt x="11513" y="11269"/>
                    <a:pt x="12023" y="11204"/>
                    <a:pt x="12023" y="11464"/>
                  </a:cubicBezTo>
                  <a:cubicBezTo>
                    <a:pt x="11513" y="11399"/>
                    <a:pt x="12023" y="11399"/>
                    <a:pt x="11717" y="11269"/>
                  </a:cubicBezTo>
                  <a:cubicBezTo>
                    <a:pt x="11309" y="11269"/>
                    <a:pt x="11513" y="11073"/>
                    <a:pt x="11207" y="11204"/>
                  </a:cubicBezTo>
                  <a:cubicBezTo>
                    <a:pt x="10902" y="11204"/>
                    <a:pt x="11004" y="11204"/>
                    <a:pt x="11207" y="11269"/>
                  </a:cubicBezTo>
                  <a:cubicBezTo>
                    <a:pt x="11309" y="11399"/>
                    <a:pt x="11207" y="11464"/>
                    <a:pt x="11004" y="11269"/>
                  </a:cubicBezTo>
                  <a:cubicBezTo>
                    <a:pt x="11004" y="11204"/>
                    <a:pt x="10698" y="11073"/>
                    <a:pt x="10902" y="11269"/>
                  </a:cubicBezTo>
                  <a:cubicBezTo>
                    <a:pt x="10902" y="11399"/>
                    <a:pt x="10596" y="11269"/>
                    <a:pt x="10698" y="11464"/>
                  </a:cubicBezTo>
                  <a:cubicBezTo>
                    <a:pt x="10902" y="11594"/>
                    <a:pt x="10596" y="11464"/>
                    <a:pt x="10392" y="11659"/>
                  </a:cubicBezTo>
                  <a:cubicBezTo>
                    <a:pt x="10087" y="11789"/>
                    <a:pt x="10698" y="11659"/>
                    <a:pt x="10392" y="11789"/>
                  </a:cubicBezTo>
                  <a:cubicBezTo>
                    <a:pt x="10087" y="11854"/>
                    <a:pt x="10290" y="11854"/>
                    <a:pt x="10087" y="11854"/>
                  </a:cubicBezTo>
                  <a:cubicBezTo>
                    <a:pt x="9781" y="11984"/>
                    <a:pt x="9781" y="11854"/>
                    <a:pt x="9475" y="12114"/>
                  </a:cubicBezTo>
                  <a:cubicBezTo>
                    <a:pt x="9373" y="12310"/>
                    <a:pt x="9985" y="12114"/>
                    <a:pt x="9985" y="12114"/>
                  </a:cubicBezTo>
                  <a:cubicBezTo>
                    <a:pt x="9985" y="12180"/>
                    <a:pt x="9985" y="12180"/>
                    <a:pt x="10290" y="12114"/>
                  </a:cubicBezTo>
                  <a:cubicBezTo>
                    <a:pt x="10596" y="11984"/>
                    <a:pt x="10290" y="12180"/>
                    <a:pt x="9985" y="12310"/>
                  </a:cubicBezTo>
                  <a:cubicBezTo>
                    <a:pt x="9679" y="12310"/>
                    <a:pt x="9781" y="12180"/>
                    <a:pt x="9475" y="12180"/>
                  </a:cubicBezTo>
                  <a:cubicBezTo>
                    <a:pt x="9170" y="12310"/>
                    <a:pt x="9068" y="12310"/>
                    <a:pt x="9170" y="12375"/>
                  </a:cubicBezTo>
                  <a:cubicBezTo>
                    <a:pt x="9373" y="12375"/>
                    <a:pt x="9170" y="12375"/>
                    <a:pt x="9373" y="12375"/>
                  </a:cubicBezTo>
                  <a:cubicBezTo>
                    <a:pt x="9679" y="12375"/>
                    <a:pt x="9373" y="12505"/>
                    <a:pt x="9373" y="12570"/>
                  </a:cubicBezTo>
                  <a:cubicBezTo>
                    <a:pt x="9373" y="12765"/>
                    <a:pt x="9170" y="12570"/>
                    <a:pt x="9170" y="12505"/>
                  </a:cubicBezTo>
                  <a:cubicBezTo>
                    <a:pt x="9170" y="12375"/>
                    <a:pt x="9068" y="12310"/>
                    <a:pt x="9068" y="12375"/>
                  </a:cubicBezTo>
                  <a:cubicBezTo>
                    <a:pt x="8864" y="12505"/>
                    <a:pt x="8864" y="12505"/>
                    <a:pt x="8864" y="12505"/>
                  </a:cubicBezTo>
                  <a:cubicBezTo>
                    <a:pt x="8864" y="12375"/>
                    <a:pt x="8558" y="12505"/>
                    <a:pt x="8558" y="12570"/>
                  </a:cubicBezTo>
                  <a:cubicBezTo>
                    <a:pt x="8558" y="12570"/>
                    <a:pt x="8558" y="12505"/>
                    <a:pt x="8864" y="12570"/>
                  </a:cubicBezTo>
                  <a:cubicBezTo>
                    <a:pt x="9068" y="12570"/>
                    <a:pt x="9068" y="12570"/>
                    <a:pt x="9068" y="12570"/>
                  </a:cubicBezTo>
                  <a:cubicBezTo>
                    <a:pt x="8864" y="12570"/>
                    <a:pt x="7947" y="12700"/>
                    <a:pt x="8049" y="12765"/>
                  </a:cubicBezTo>
                  <a:cubicBezTo>
                    <a:pt x="8253" y="12895"/>
                    <a:pt x="7947" y="12895"/>
                    <a:pt x="8049" y="12895"/>
                  </a:cubicBezTo>
                  <a:cubicBezTo>
                    <a:pt x="8456" y="12960"/>
                    <a:pt x="8456" y="12700"/>
                    <a:pt x="8864" y="12765"/>
                  </a:cubicBezTo>
                  <a:cubicBezTo>
                    <a:pt x="9170" y="12895"/>
                    <a:pt x="8864" y="12765"/>
                    <a:pt x="8558" y="12895"/>
                  </a:cubicBezTo>
                  <a:cubicBezTo>
                    <a:pt x="8253" y="12895"/>
                    <a:pt x="8762" y="12960"/>
                    <a:pt x="8253" y="12960"/>
                  </a:cubicBezTo>
                  <a:cubicBezTo>
                    <a:pt x="7743" y="12960"/>
                    <a:pt x="8253" y="13090"/>
                    <a:pt x="8253" y="13220"/>
                  </a:cubicBezTo>
                  <a:cubicBezTo>
                    <a:pt x="8049" y="13220"/>
                    <a:pt x="8049" y="13090"/>
                    <a:pt x="7947" y="13220"/>
                  </a:cubicBezTo>
                  <a:cubicBezTo>
                    <a:pt x="7743" y="13220"/>
                    <a:pt x="7743" y="13286"/>
                    <a:pt x="7947" y="13286"/>
                  </a:cubicBezTo>
                  <a:cubicBezTo>
                    <a:pt x="7947" y="13286"/>
                    <a:pt x="8049" y="13220"/>
                    <a:pt x="8456" y="13286"/>
                  </a:cubicBezTo>
                  <a:cubicBezTo>
                    <a:pt x="9068" y="13286"/>
                    <a:pt x="8558" y="13220"/>
                    <a:pt x="8762" y="13416"/>
                  </a:cubicBezTo>
                  <a:cubicBezTo>
                    <a:pt x="8762" y="13481"/>
                    <a:pt x="8558" y="13286"/>
                    <a:pt x="8253" y="13286"/>
                  </a:cubicBezTo>
                  <a:cubicBezTo>
                    <a:pt x="8049" y="13286"/>
                    <a:pt x="7947" y="13416"/>
                    <a:pt x="7743" y="13416"/>
                  </a:cubicBezTo>
                  <a:cubicBezTo>
                    <a:pt x="7641" y="13286"/>
                    <a:pt x="7743" y="13416"/>
                    <a:pt x="7438" y="13416"/>
                  </a:cubicBezTo>
                  <a:cubicBezTo>
                    <a:pt x="7336" y="13416"/>
                    <a:pt x="7641" y="13481"/>
                    <a:pt x="7336" y="13481"/>
                  </a:cubicBezTo>
                  <a:cubicBezTo>
                    <a:pt x="6826" y="13481"/>
                    <a:pt x="7336" y="13611"/>
                    <a:pt x="7132" y="13676"/>
                  </a:cubicBezTo>
                  <a:cubicBezTo>
                    <a:pt x="7030" y="13806"/>
                    <a:pt x="7030" y="13676"/>
                    <a:pt x="6826" y="13806"/>
                  </a:cubicBezTo>
                  <a:cubicBezTo>
                    <a:pt x="6724" y="13871"/>
                    <a:pt x="7030" y="13806"/>
                    <a:pt x="6826" y="13871"/>
                  </a:cubicBezTo>
                  <a:cubicBezTo>
                    <a:pt x="6724" y="13871"/>
                    <a:pt x="6826" y="14001"/>
                    <a:pt x="6826" y="13871"/>
                  </a:cubicBezTo>
                  <a:cubicBezTo>
                    <a:pt x="6724" y="13871"/>
                    <a:pt x="6521" y="13871"/>
                    <a:pt x="6724" y="14001"/>
                  </a:cubicBezTo>
                  <a:cubicBezTo>
                    <a:pt x="6826" y="14001"/>
                    <a:pt x="6521" y="14131"/>
                    <a:pt x="6826" y="14131"/>
                  </a:cubicBezTo>
                  <a:cubicBezTo>
                    <a:pt x="7132" y="14131"/>
                    <a:pt x="6521" y="14196"/>
                    <a:pt x="6724" y="14196"/>
                  </a:cubicBezTo>
                  <a:cubicBezTo>
                    <a:pt x="6724" y="14196"/>
                    <a:pt x="7336" y="14131"/>
                    <a:pt x="7438" y="14131"/>
                  </a:cubicBezTo>
                  <a:cubicBezTo>
                    <a:pt x="7743" y="14131"/>
                    <a:pt x="7438" y="14196"/>
                    <a:pt x="7132" y="14196"/>
                  </a:cubicBezTo>
                  <a:cubicBezTo>
                    <a:pt x="6826" y="14326"/>
                    <a:pt x="6724" y="14196"/>
                    <a:pt x="6521" y="14326"/>
                  </a:cubicBezTo>
                  <a:cubicBezTo>
                    <a:pt x="6215" y="14392"/>
                    <a:pt x="6724" y="14326"/>
                    <a:pt x="6724" y="14392"/>
                  </a:cubicBezTo>
                  <a:cubicBezTo>
                    <a:pt x="6724" y="14522"/>
                    <a:pt x="6419" y="14392"/>
                    <a:pt x="6419" y="14587"/>
                  </a:cubicBezTo>
                  <a:cubicBezTo>
                    <a:pt x="6215" y="14717"/>
                    <a:pt x="6113" y="14587"/>
                    <a:pt x="6113" y="14717"/>
                  </a:cubicBezTo>
                  <a:cubicBezTo>
                    <a:pt x="6215" y="14912"/>
                    <a:pt x="6215" y="14782"/>
                    <a:pt x="6419" y="14912"/>
                  </a:cubicBezTo>
                  <a:cubicBezTo>
                    <a:pt x="6419" y="15042"/>
                    <a:pt x="6113" y="15042"/>
                    <a:pt x="6113" y="15107"/>
                  </a:cubicBezTo>
                  <a:cubicBezTo>
                    <a:pt x="6215" y="15107"/>
                    <a:pt x="6215" y="15237"/>
                    <a:pt x="5909" y="15237"/>
                  </a:cubicBezTo>
                  <a:cubicBezTo>
                    <a:pt x="5807" y="15237"/>
                    <a:pt x="5807" y="15302"/>
                    <a:pt x="5604" y="15302"/>
                  </a:cubicBezTo>
                  <a:cubicBezTo>
                    <a:pt x="5502" y="15302"/>
                    <a:pt x="5502" y="15433"/>
                    <a:pt x="5298" y="15433"/>
                  </a:cubicBezTo>
                  <a:cubicBezTo>
                    <a:pt x="5196" y="15433"/>
                    <a:pt x="4992" y="15433"/>
                    <a:pt x="4992" y="15433"/>
                  </a:cubicBezTo>
                  <a:cubicBezTo>
                    <a:pt x="4992" y="15498"/>
                    <a:pt x="4992" y="15433"/>
                    <a:pt x="5298" y="15433"/>
                  </a:cubicBezTo>
                  <a:cubicBezTo>
                    <a:pt x="5502" y="15498"/>
                    <a:pt x="5196" y="15628"/>
                    <a:pt x="5502" y="15498"/>
                  </a:cubicBezTo>
                  <a:cubicBezTo>
                    <a:pt x="5604" y="15433"/>
                    <a:pt x="5604" y="15498"/>
                    <a:pt x="5502" y="15498"/>
                  </a:cubicBezTo>
                  <a:cubicBezTo>
                    <a:pt x="5298" y="15628"/>
                    <a:pt x="5604" y="15628"/>
                    <a:pt x="5604" y="15693"/>
                  </a:cubicBezTo>
                  <a:cubicBezTo>
                    <a:pt x="5502" y="15823"/>
                    <a:pt x="5502" y="15823"/>
                    <a:pt x="5298" y="15823"/>
                  </a:cubicBezTo>
                  <a:cubicBezTo>
                    <a:pt x="5196" y="15823"/>
                    <a:pt x="5196" y="15628"/>
                    <a:pt x="4992" y="15628"/>
                  </a:cubicBezTo>
                  <a:cubicBezTo>
                    <a:pt x="4890" y="15693"/>
                    <a:pt x="4992" y="15693"/>
                    <a:pt x="4992" y="15693"/>
                  </a:cubicBezTo>
                  <a:cubicBezTo>
                    <a:pt x="4687" y="15693"/>
                    <a:pt x="4687" y="15823"/>
                    <a:pt x="4687" y="15953"/>
                  </a:cubicBezTo>
                  <a:cubicBezTo>
                    <a:pt x="4687" y="16018"/>
                    <a:pt x="4381" y="15953"/>
                    <a:pt x="4381" y="16018"/>
                  </a:cubicBezTo>
                  <a:cubicBezTo>
                    <a:pt x="4177" y="16343"/>
                    <a:pt x="3872" y="16213"/>
                    <a:pt x="3872" y="16408"/>
                  </a:cubicBezTo>
                  <a:cubicBezTo>
                    <a:pt x="3770" y="16539"/>
                    <a:pt x="4075" y="16408"/>
                    <a:pt x="4075" y="16408"/>
                  </a:cubicBezTo>
                  <a:cubicBezTo>
                    <a:pt x="4075" y="16539"/>
                    <a:pt x="4177" y="16539"/>
                    <a:pt x="4177" y="16539"/>
                  </a:cubicBezTo>
                  <a:cubicBezTo>
                    <a:pt x="4177" y="16604"/>
                    <a:pt x="4483" y="16604"/>
                    <a:pt x="4992" y="16408"/>
                  </a:cubicBezTo>
                  <a:cubicBezTo>
                    <a:pt x="5502" y="16213"/>
                    <a:pt x="4687" y="16343"/>
                    <a:pt x="4992" y="16213"/>
                  </a:cubicBezTo>
                  <a:cubicBezTo>
                    <a:pt x="5298" y="16148"/>
                    <a:pt x="5196" y="16148"/>
                    <a:pt x="5298" y="16148"/>
                  </a:cubicBezTo>
                  <a:cubicBezTo>
                    <a:pt x="5604" y="16213"/>
                    <a:pt x="4890" y="16213"/>
                    <a:pt x="5298" y="16343"/>
                  </a:cubicBezTo>
                  <a:cubicBezTo>
                    <a:pt x="5604" y="16343"/>
                    <a:pt x="5298" y="16408"/>
                    <a:pt x="4992" y="16539"/>
                  </a:cubicBezTo>
                  <a:cubicBezTo>
                    <a:pt x="4687" y="16604"/>
                    <a:pt x="4992" y="16539"/>
                    <a:pt x="4890" y="16604"/>
                  </a:cubicBezTo>
                  <a:cubicBezTo>
                    <a:pt x="4890" y="16604"/>
                    <a:pt x="5196" y="16604"/>
                    <a:pt x="4992" y="16734"/>
                  </a:cubicBezTo>
                  <a:cubicBezTo>
                    <a:pt x="4890" y="16734"/>
                    <a:pt x="4483" y="16604"/>
                    <a:pt x="4177" y="16734"/>
                  </a:cubicBezTo>
                  <a:cubicBezTo>
                    <a:pt x="4075" y="16799"/>
                    <a:pt x="4177" y="16734"/>
                    <a:pt x="4075" y="16604"/>
                  </a:cubicBezTo>
                  <a:cubicBezTo>
                    <a:pt x="3872" y="16408"/>
                    <a:pt x="3872" y="16539"/>
                    <a:pt x="3770" y="16539"/>
                  </a:cubicBezTo>
                  <a:cubicBezTo>
                    <a:pt x="3464" y="16604"/>
                    <a:pt x="3566" y="16734"/>
                    <a:pt x="3566" y="16604"/>
                  </a:cubicBezTo>
                  <a:cubicBezTo>
                    <a:pt x="3464" y="16604"/>
                    <a:pt x="3260" y="16734"/>
                    <a:pt x="2955" y="16734"/>
                  </a:cubicBezTo>
                  <a:cubicBezTo>
                    <a:pt x="2649" y="16799"/>
                    <a:pt x="3464" y="16929"/>
                    <a:pt x="2955" y="16929"/>
                  </a:cubicBezTo>
                  <a:cubicBezTo>
                    <a:pt x="2547" y="16929"/>
                    <a:pt x="3158" y="17059"/>
                    <a:pt x="2649" y="17059"/>
                  </a:cubicBezTo>
                  <a:cubicBezTo>
                    <a:pt x="2241" y="16929"/>
                    <a:pt x="2853" y="17059"/>
                    <a:pt x="2547" y="17124"/>
                  </a:cubicBezTo>
                  <a:cubicBezTo>
                    <a:pt x="2241" y="17124"/>
                    <a:pt x="1936" y="17059"/>
                    <a:pt x="1732" y="17124"/>
                  </a:cubicBezTo>
                  <a:cubicBezTo>
                    <a:pt x="1732" y="17124"/>
                    <a:pt x="1732" y="17319"/>
                    <a:pt x="2038" y="17254"/>
                  </a:cubicBezTo>
                  <a:cubicBezTo>
                    <a:pt x="2547" y="17254"/>
                    <a:pt x="2038" y="17254"/>
                    <a:pt x="2241" y="17449"/>
                  </a:cubicBezTo>
                  <a:cubicBezTo>
                    <a:pt x="2343" y="17514"/>
                    <a:pt x="2038" y="17319"/>
                    <a:pt x="1426" y="17449"/>
                  </a:cubicBezTo>
                  <a:cubicBezTo>
                    <a:pt x="917" y="17514"/>
                    <a:pt x="1732" y="17449"/>
                    <a:pt x="1732" y="17514"/>
                  </a:cubicBezTo>
                  <a:cubicBezTo>
                    <a:pt x="1936" y="17710"/>
                    <a:pt x="1732" y="17449"/>
                    <a:pt x="1223" y="17645"/>
                  </a:cubicBezTo>
                  <a:cubicBezTo>
                    <a:pt x="815" y="17710"/>
                    <a:pt x="1121" y="17840"/>
                    <a:pt x="917" y="17710"/>
                  </a:cubicBezTo>
                  <a:cubicBezTo>
                    <a:pt x="611" y="17710"/>
                    <a:pt x="917" y="17840"/>
                    <a:pt x="611" y="17840"/>
                  </a:cubicBezTo>
                  <a:cubicBezTo>
                    <a:pt x="306" y="17710"/>
                    <a:pt x="204" y="17710"/>
                    <a:pt x="306" y="17840"/>
                  </a:cubicBezTo>
                  <a:cubicBezTo>
                    <a:pt x="509" y="17970"/>
                    <a:pt x="0" y="17840"/>
                    <a:pt x="204" y="17970"/>
                  </a:cubicBezTo>
                  <a:cubicBezTo>
                    <a:pt x="306" y="18035"/>
                    <a:pt x="815" y="17970"/>
                    <a:pt x="1223" y="18035"/>
                  </a:cubicBezTo>
                  <a:cubicBezTo>
                    <a:pt x="1630" y="18165"/>
                    <a:pt x="1121" y="18035"/>
                    <a:pt x="917" y="18165"/>
                  </a:cubicBezTo>
                  <a:cubicBezTo>
                    <a:pt x="917" y="18165"/>
                    <a:pt x="815" y="17970"/>
                    <a:pt x="306" y="18165"/>
                  </a:cubicBezTo>
                  <a:cubicBezTo>
                    <a:pt x="-102" y="18230"/>
                    <a:pt x="611" y="18360"/>
                    <a:pt x="306" y="18425"/>
                  </a:cubicBezTo>
                  <a:cubicBezTo>
                    <a:pt x="-102" y="18425"/>
                    <a:pt x="306" y="18425"/>
                    <a:pt x="204" y="18555"/>
                  </a:cubicBezTo>
                  <a:cubicBezTo>
                    <a:pt x="204" y="18620"/>
                    <a:pt x="306" y="18751"/>
                    <a:pt x="611" y="18620"/>
                  </a:cubicBezTo>
                  <a:cubicBezTo>
                    <a:pt x="917" y="18555"/>
                    <a:pt x="1223" y="18751"/>
                    <a:pt x="1426" y="18620"/>
                  </a:cubicBezTo>
                  <a:cubicBezTo>
                    <a:pt x="1426" y="18425"/>
                    <a:pt x="1630" y="18620"/>
                    <a:pt x="1936" y="18620"/>
                  </a:cubicBezTo>
                  <a:cubicBezTo>
                    <a:pt x="2241" y="18555"/>
                    <a:pt x="2343" y="18620"/>
                    <a:pt x="2038" y="18620"/>
                  </a:cubicBezTo>
                  <a:cubicBezTo>
                    <a:pt x="1630" y="18751"/>
                    <a:pt x="2241" y="18946"/>
                    <a:pt x="1732" y="18751"/>
                  </a:cubicBezTo>
                  <a:cubicBezTo>
                    <a:pt x="1426" y="18555"/>
                    <a:pt x="1426" y="18881"/>
                    <a:pt x="1223" y="18751"/>
                  </a:cubicBezTo>
                  <a:cubicBezTo>
                    <a:pt x="917" y="18620"/>
                    <a:pt x="611" y="18881"/>
                    <a:pt x="509" y="18751"/>
                  </a:cubicBezTo>
                  <a:cubicBezTo>
                    <a:pt x="204" y="18751"/>
                    <a:pt x="204" y="18751"/>
                    <a:pt x="204" y="18881"/>
                  </a:cubicBezTo>
                  <a:cubicBezTo>
                    <a:pt x="204" y="19076"/>
                    <a:pt x="509" y="18881"/>
                    <a:pt x="509" y="19076"/>
                  </a:cubicBezTo>
                  <a:cubicBezTo>
                    <a:pt x="509" y="19141"/>
                    <a:pt x="204" y="18881"/>
                    <a:pt x="204" y="19076"/>
                  </a:cubicBezTo>
                  <a:cubicBezTo>
                    <a:pt x="306" y="19271"/>
                    <a:pt x="509" y="19076"/>
                    <a:pt x="509" y="19141"/>
                  </a:cubicBezTo>
                  <a:cubicBezTo>
                    <a:pt x="509" y="19336"/>
                    <a:pt x="204" y="19336"/>
                    <a:pt x="204" y="19336"/>
                  </a:cubicBezTo>
                  <a:cubicBezTo>
                    <a:pt x="509" y="19466"/>
                    <a:pt x="509" y="19531"/>
                    <a:pt x="611" y="19466"/>
                  </a:cubicBezTo>
                  <a:cubicBezTo>
                    <a:pt x="611" y="19336"/>
                    <a:pt x="611" y="19531"/>
                    <a:pt x="815" y="19531"/>
                  </a:cubicBezTo>
                  <a:cubicBezTo>
                    <a:pt x="815" y="19466"/>
                    <a:pt x="611" y="19661"/>
                    <a:pt x="815" y="19661"/>
                  </a:cubicBezTo>
                  <a:cubicBezTo>
                    <a:pt x="917" y="19661"/>
                    <a:pt x="815" y="19466"/>
                    <a:pt x="1121" y="19466"/>
                  </a:cubicBezTo>
                  <a:cubicBezTo>
                    <a:pt x="1223" y="19336"/>
                    <a:pt x="917" y="19661"/>
                    <a:pt x="815" y="19792"/>
                  </a:cubicBezTo>
                  <a:cubicBezTo>
                    <a:pt x="509" y="19792"/>
                    <a:pt x="917" y="19792"/>
                    <a:pt x="815" y="19857"/>
                  </a:cubicBezTo>
                  <a:cubicBezTo>
                    <a:pt x="611" y="19987"/>
                    <a:pt x="815" y="19792"/>
                    <a:pt x="509" y="19987"/>
                  </a:cubicBezTo>
                  <a:cubicBezTo>
                    <a:pt x="204" y="20182"/>
                    <a:pt x="509" y="20377"/>
                    <a:pt x="611" y="20247"/>
                  </a:cubicBezTo>
                  <a:cubicBezTo>
                    <a:pt x="611" y="20182"/>
                    <a:pt x="815" y="20247"/>
                    <a:pt x="815" y="20182"/>
                  </a:cubicBezTo>
                  <a:cubicBezTo>
                    <a:pt x="917" y="20052"/>
                    <a:pt x="1121" y="20182"/>
                    <a:pt x="917" y="20247"/>
                  </a:cubicBezTo>
                  <a:cubicBezTo>
                    <a:pt x="815" y="20247"/>
                    <a:pt x="1121" y="20247"/>
                    <a:pt x="917" y="20377"/>
                  </a:cubicBezTo>
                  <a:cubicBezTo>
                    <a:pt x="815" y="20442"/>
                    <a:pt x="1121" y="20442"/>
                    <a:pt x="917" y="20572"/>
                  </a:cubicBezTo>
                  <a:cubicBezTo>
                    <a:pt x="611" y="20572"/>
                    <a:pt x="611" y="20377"/>
                    <a:pt x="611" y="20572"/>
                  </a:cubicBezTo>
                  <a:cubicBezTo>
                    <a:pt x="509" y="20767"/>
                    <a:pt x="509" y="20767"/>
                    <a:pt x="611" y="20767"/>
                  </a:cubicBezTo>
                  <a:cubicBezTo>
                    <a:pt x="815" y="20963"/>
                    <a:pt x="917" y="20898"/>
                    <a:pt x="917" y="20963"/>
                  </a:cubicBezTo>
                  <a:cubicBezTo>
                    <a:pt x="1121" y="21093"/>
                    <a:pt x="1223" y="21093"/>
                    <a:pt x="1426" y="21158"/>
                  </a:cubicBezTo>
                  <a:cubicBezTo>
                    <a:pt x="1630" y="21158"/>
                    <a:pt x="1426" y="21158"/>
                    <a:pt x="1630" y="21288"/>
                  </a:cubicBezTo>
                  <a:cubicBezTo>
                    <a:pt x="1630" y="21353"/>
                    <a:pt x="1630" y="21158"/>
                    <a:pt x="1732" y="21288"/>
                  </a:cubicBezTo>
                  <a:cubicBezTo>
                    <a:pt x="1936" y="21288"/>
                    <a:pt x="1732" y="21353"/>
                    <a:pt x="1936" y="21288"/>
                  </a:cubicBezTo>
                  <a:cubicBezTo>
                    <a:pt x="2241" y="21288"/>
                    <a:pt x="2649" y="21288"/>
                    <a:pt x="2853" y="21158"/>
                  </a:cubicBezTo>
                  <a:cubicBezTo>
                    <a:pt x="2955" y="21158"/>
                    <a:pt x="3158" y="21093"/>
                    <a:pt x="3260" y="20898"/>
                  </a:cubicBezTo>
                  <a:cubicBezTo>
                    <a:pt x="3464" y="20767"/>
                    <a:pt x="3566" y="20898"/>
                    <a:pt x="3566" y="20767"/>
                  </a:cubicBezTo>
                  <a:cubicBezTo>
                    <a:pt x="3566" y="20637"/>
                    <a:pt x="3872" y="20767"/>
                    <a:pt x="3770" y="20637"/>
                  </a:cubicBezTo>
                  <a:cubicBezTo>
                    <a:pt x="3566" y="20572"/>
                    <a:pt x="4075" y="20637"/>
                    <a:pt x="3872" y="20442"/>
                  </a:cubicBezTo>
                  <a:cubicBezTo>
                    <a:pt x="3872" y="20377"/>
                    <a:pt x="4075" y="20572"/>
                    <a:pt x="4177" y="20442"/>
                  </a:cubicBezTo>
                  <a:cubicBezTo>
                    <a:pt x="4381" y="20442"/>
                    <a:pt x="4483" y="20572"/>
                    <a:pt x="4483" y="20377"/>
                  </a:cubicBezTo>
                  <a:cubicBezTo>
                    <a:pt x="4483" y="20182"/>
                    <a:pt x="4890" y="20247"/>
                    <a:pt x="4483" y="20182"/>
                  </a:cubicBezTo>
                  <a:cubicBezTo>
                    <a:pt x="4483" y="20052"/>
                    <a:pt x="4381" y="19987"/>
                    <a:pt x="4687" y="20052"/>
                  </a:cubicBezTo>
                  <a:cubicBezTo>
                    <a:pt x="4890" y="20182"/>
                    <a:pt x="4687" y="19857"/>
                    <a:pt x="4890" y="19987"/>
                  </a:cubicBezTo>
                  <a:cubicBezTo>
                    <a:pt x="4890" y="20182"/>
                    <a:pt x="4687" y="20052"/>
                    <a:pt x="4890" y="20182"/>
                  </a:cubicBezTo>
                  <a:cubicBezTo>
                    <a:pt x="4890" y="20247"/>
                    <a:pt x="4687" y="20377"/>
                    <a:pt x="4992" y="20377"/>
                  </a:cubicBezTo>
                  <a:cubicBezTo>
                    <a:pt x="5196" y="20377"/>
                    <a:pt x="4992" y="20377"/>
                    <a:pt x="5298" y="20377"/>
                  </a:cubicBezTo>
                  <a:cubicBezTo>
                    <a:pt x="5298" y="20377"/>
                    <a:pt x="5298" y="20442"/>
                    <a:pt x="5502" y="20572"/>
                  </a:cubicBezTo>
                  <a:cubicBezTo>
                    <a:pt x="5502" y="20637"/>
                    <a:pt x="5807" y="20442"/>
                    <a:pt x="5604" y="20182"/>
                  </a:cubicBezTo>
                  <a:cubicBezTo>
                    <a:pt x="5502" y="19987"/>
                    <a:pt x="5807" y="19987"/>
                    <a:pt x="5807" y="19857"/>
                  </a:cubicBezTo>
                  <a:cubicBezTo>
                    <a:pt x="5604" y="19661"/>
                    <a:pt x="5909" y="19857"/>
                    <a:pt x="6113" y="19661"/>
                  </a:cubicBezTo>
                  <a:cubicBezTo>
                    <a:pt x="6419" y="19466"/>
                    <a:pt x="6113" y="19466"/>
                    <a:pt x="6215" y="19336"/>
                  </a:cubicBezTo>
                  <a:cubicBezTo>
                    <a:pt x="6521" y="19271"/>
                    <a:pt x="5909" y="18881"/>
                    <a:pt x="6113" y="18751"/>
                  </a:cubicBezTo>
                  <a:cubicBezTo>
                    <a:pt x="6113" y="18620"/>
                    <a:pt x="6419" y="18881"/>
                    <a:pt x="6419" y="18620"/>
                  </a:cubicBezTo>
                  <a:cubicBezTo>
                    <a:pt x="6521" y="18555"/>
                    <a:pt x="6724" y="18425"/>
                    <a:pt x="6215" y="18360"/>
                  </a:cubicBezTo>
                  <a:cubicBezTo>
                    <a:pt x="5604" y="18165"/>
                    <a:pt x="6215" y="17840"/>
                    <a:pt x="6113" y="17514"/>
                  </a:cubicBezTo>
                  <a:cubicBezTo>
                    <a:pt x="5807" y="17319"/>
                    <a:pt x="6113" y="17319"/>
                    <a:pt x="5909" y="17254"/>
                  </a:cubicBezTo>
                  <a:cubicBezTo>
                    <a:pt x="5807" y="17124"/>
                    <a:pt x="6113" y="17124"/>
                    <a:pt x="5909" y="16929"/>
                  </a:cubicBezTo>
                  <a:cubicBezTo>
                    <a:pt x="5604" y="16734"/>
                    <a:pt x="6113" y="16734"/>
                    <a:pt x="5909" y="16604"/>
                  </a:cubicBezTo>
                  <a:cubicBezTo>
                    <a:pt x="5909" y="16408"/>
                    <a:pt x="6521" y="16213"/>
                    <a:pt x="6724" y="16148"/>
                  </a:cubicBezTo>
                  <a:cubicBezTo>
                    <a:pt x="7030" y="16018"/>
                    <a:pt x="7438" y="16343"/>
                    <a:pt x="7641" y="15953"/>
                  </a:cubicBezTo>
                  <a:cubicBezTo>
                    <a:pt x="7743" y="15693"/>
                    <a:pt x="7438" y="15823"/>
                    <a:pt x="7336" y="15693"/>
                  </a:cubicBezTo>
                  <a:cubicBezTo>
                    <a:pt x="7030" y="15628"/>
                    <a:pt x="7743" y="15302"/>
                    <a:pt x="7743" y="15237"/>
                  </a:cubicBezTo>
                  <a:cubicBezTo>
                    <a:pt x="7743" y="15042"/>
                    <a:pt x="7947" y="15107"/>
                    <a:pt x="7947" y="14912"/>
                  </a:cubicBezTo>
                  <a:cubicBezTo>
                    <a:pt x="7743" y="14587"/>
                    <a:pt x="8049" y="14717"/>
                    <a:pt x="7743" y="14326"/>
                  </a:cubicBezTo>
                  <a:cubicBezTo>
                    <a:pt x="7743" y="14196"/>
                    <a:pt x="8864" y="14326"/>
                    <a:pt x="8558" y="14131"/>
                  </a:cubicBezTo>
                  <a:cubicBezTo>
                    <a:pt x="8456" y="13871"/>
                    <a:pt x="8762" y="14001"/>
                    <a:pt x="8864" y="13676"/>
                  </a:cubicBezTo>
                  <a:cubicBezTo>
                    <a:pt x="9170" y="13481"/>
                    <a:pt x="9373" y="13611"/>
                    <a:pt x="9373" y="13416"/>
                  </a:cubicBezTo>
                  <a:cubicBezTo>
                    <a:pt x="9475" y="13286"/>
                    <a:pt x="9170" y="13220"/>
                    <a:pt x="9170" y="13090"/>
                  </a:cubicBezTo>
                  <a:cubicBezTo>
                    <a:pt x="9170" y="12960"/>
                    <a:pt x="9373" y="13090"/>
                    <a:pt x="9679" y="12765"/>
                  </a:cubicBezTo>
                  <a:cubicBezTo>
                    <a:pt x="9679" y="12570"/>
                    <a:pt x="9985" y="12570"/>
                    <a:pt x="10087" y="12505"/>
                  </a:cubicBezTo>
                  <a:cubicBezTo>
                    <a:pt x="10290" y="12505"/>
                    <a:pt x="10392" y="12700"/>
                    <a:pt x="10698" y="12570"/>
                  </a:cubicBezTo>
                  <a:cubicBezTo>
                    <a:pt x="11004" y="12505"/>
                    <a:pt x="10596" y="12180"/>
                    <a:pt x="10698" y="12114"/>
                  </a:cubicBezTo>
                  <a:cubicBezTo>
                    <a:pt x="11207" y="11854"/>
                    <a:pt x="12023" y="12375"/>
                    <a:pt x="12430" y="12180"/>
                  </a:cubicBezTo>
                  <a:cubicBezTo>
                    <a:pt x="12736" y="12114"/>
                    <a:pt x="12023" y="12180"/>
                    <a:pt x="12430" y="11984"/>
                  </a:cubicBezTo>
                  <a:cubicBezTo>
                    <a:pt x="12940" y="11659"/>
                    <a:pt x="12023" y="11594"/>
                    <a:pt x="12940" y="11594"/>
                  </a:cubicBezTo>
                  <a:cubicBezTo>
                    <a:pt x="12940" y="11464"/>
                    <a:pt x="13245" y="11659"/>
                    <a:pt x="13245" y="11594"/>
                  </a:cubicBezTo>
                  <a:cubicBezTo>
                    <a:pt x="13245" y="11594"/>
                    <a:pt x="13041" y="11464"/>
                    <a:pt x="13245" y="11399"/>
                  </a:cubicBezTo>
                  <a:cubicBezTo>
                    <a:pt x="13551" y="11269"/>
                    <a:pt x="13856" y="11464"/>
                    <a:pt x="14162" y="11659"/>
                  </a:cubicBezTo>
                  <a:cubicBezTo>
                    <a:pt x="14468" y="11854"/>
                    <a:pt x="13958" y="11854"/>
                    <a:pt x="14468" y="11854"/>
                  </a:cubicBezTo>
                  <a:cubicBezTo>
                    <a:pt x="15079" y="11854"/>
                    <a:pt x="14773" y="11984"/>
                    <a:pt x="15079" y="11984"/>
                  </a:cubicBezTo>
                  <a:cubicBezTo>
                    <a:pt x="15589" y="11854"/>
                    <a:pt x="15385" y="11789"/>
                    <a:pt x="15589" y="11789"/>
                  </a:cubicBezTo>
                  <a:cubicBezTo>
                    <a:pt x="15690" y="11854"/>
                    <a:pt x="15996" y="11854"/>
                    <a:pt x="16302" y="12114"/>
                  </a:cubicBezTo>
                  <a:cubicBezTo>
                    <a:pt x="16302" y="11984"/>
                    <a:pt x="16506" y="12114"/>
                    <a:pt x="16506" y="11854"/>
                  </a:cubicBezTo>
                  <a:cubicBezTo>
                    <a:pt x="16607" y="11659"/>
                    <a:pt x="17219" y="11789"/>
                    <a:pt x="16913" y="11594"/>
                  </a:cubicBezTo>
                  <a:cubicBezTo>
                    <a:pt x="16811" y="11399"/>
                    <a:pt x="17117" y="11399"/>
                    <a:pt x="17117" y="11204"/>
                  </a:cubicBezTo>
                  <a:cubicBezTo>
                    <a:pt x="17117" y="11073"/>
                    <a:pt x="17219" y="10878"/>
                    <a:pt x="17524" y="10748"/>
                  </a:cubicBezTo>
                  <a:cubicBezTo>
                    <a:pt x="17932" y="10683"/>
                    <a:pt x="17728" y="10878"/>
                    <a:pt x="18340" y="10683"/>
                  </a:cubicBezTo>
                  <a:cubicBezTo>
                    <a:pt x="18645" y="10553"/>
                    <a:pt x="18645" y="10553"/>
                    <a:pt x="18849" y="10748"/>
                  </a:cubicBezTo>
                  <a:cubicBezTo>
                    <a:pt x="18951" y="10878"/>
                    <a:pt x="19766" y="10943"/>
                    <a:pt x="19868" y="11204"/>
                  </a:cubicBezTo>
                  <a:cubicBezTo>
                    <a:pt x="19868" y="11269"/>
                    <a:pt x="19155" y="11464"/>
                    <a:pt x="19562" y="11594"/>
                  </a:cubicBezTo>
                  <a:cubicBezTo>
                    <a:pt x="19766" y="11659"/>
                    <a:pt x="19766" y="11594"/>
                    <a:pt x="19868" y="11399"/>
                  </a:cubicBezTo>
                  <a:close/>
                  <a:moveTo>
                    <a:pt x="15589" y="9967"/>
                  </a:moveTo>
                  <a:cubicBezTo>
                    <a:pt x="15894" y="10098"/>
                    <a:pt x="15690" y="10163"/>
                    <a:pt x="15589" y="10163"/>
                  </a:cubicBezTo>
                  <a:cubicBezTo>
                    <a:pt x="15385" y="10293"/>
                    <a:pt x="15283" y="9967"/>
                    <a:pt x="15589" y="9967"/>
                  </a:cubicBezTo>
                  <a:close/>
                  <a:moveTo>
                    <a:pt x="15079" y="10358"/>
                  </a:moveTo>
                  <a:cubicBezTo>
                    <a:pt x="15283" y="10293"/>
                    <a:pt x="15589" y="10163"/>
                    <a:pt x="15283" y="10098"/>
                  </a:cubicBezTo>
                  <a:cubicBezTo>
                    <a:pt x="15079" y="10098"/>
                    <a:pt x="15283" y="10163"/>
                    <a:pt x="15079" y="10163"/>
                  </a:cubicBezTo>
                  <a:cubicBezTo>
                    <a:pt x="14773" y="10293"/>
                    <a:pt x="14570" y="10293"/>
                    <a:pt x="14977" y="10358"/>
                  </a:cubicBezTo>
                  <a:cubicBezTo>
                    <a:pt x="14977" y="10358"/>
                    <a:pt x="15079" y="10488"/>
                    <a:pt x="15079" y="10358"/>
                  </a:cubicBezTo>
                  <a:close/>
                  <a:moveTo>
                    <a:pt x="14264" y="10358"/>
                  </a:moveTo>
                  <a:cubicBezTo>
                    <a:pt x="14570" y="10293"/>
                    <a:pt x="14773" y="10358"/>
                    <a:pt x="14773" y="10358"/>
                  </a:cubicBezTo>
                  <a:cubicBezTo>
                    <a:pt x="14977" y="10488"/>
                    <a:pt x="14162" y="10488"/>
                    <a:pt x="14264" y="10358"/>
                  </a:cubicBezTo>
                  <a:close/>
                  <a:moveTo>
                    <a:pt x="14570" y="10163"/>
                  </a:moveTo>
                  <a:cubicBezTo>
                    <a:pt x="14773" y="10163"/>
                    <a:pt x="14773" y="10163"/>
                    <a:pt x="15079" y="10098"/>
                  </a:cubicBezTo>
                  <a:cubicBezTo>
                    <a:pt x="15385" y="9837"/>
                    <a:pt x="15283" y="9837"/>
                    <a:pt x="14977" y="9837"/>
                  </a:cubicBezTo>
                  <a:cubicBezTo>
                    <a:pt x="14773" y="9967"/>
                    <a:pt x="15079" y="9967"/>
                    <a:pt x="14977" y="9967"/>
                  </a:cubicBezTo>
                  <a:cubicBezTo>
                    <a:pt x="14773" y="10098"/>
                    <a:pt x="14570" y="9967"/>
                    <a:pt x="14570" y="10098"/>
                  </a:cubicBezTo>
                  <a:cubicBezTo>
                    <a:pt x="14570" y="10163"/>
                    <a:pt x="14570" y="9967"/>
                    <a:pt x="14468" y="10098"/>
                  </a:cubicBezTo>
                  <a:cubicBezTo>
                    <a:pt x="14162" y="10098"/>
                    <a:pt x="13856" y="10163"/>
                    <a:pt x="14162" y="10163"/>
                  </a:cubicBezTo>
                  <a:cubicBezTo>
                    <a:pt x="14264" y="10163"/>
                    <a:pt x="13958" y="10293"/>
                    <a:pt x="14264" y="10293"/>
                  </a:cubicBezTo>
                  <a:cubicBezTo>
                    <a:pt x="14468" y="10163"/>
                    <a:pt x="14468" y="10163"/>
                    <a:pt x="14570" y="10163"/>
                  </a:cubicBezTo>
                  <a:close/>
                  <a:moveTo>
                    <a:pt x="12940" y="10683"/>
                  </a:moveTo>
                  <a:cubicBezTo>
                    <a:pt x="13041" y="10683"/>
                    <a:pt x="13041" y="10683"/>
                    <a:pt x="13041" y="10553"/>
                  </a:cubicBezTo>
                  <a:cubicBezTo>
                    <a:pt x="13041" y="10488"/>
                    <a:pt x="13041" y="10358"/>
                    <a:pt x="12736" y="10488"/>
                  </a:cubicBezTo>
                  <a:cubicBezTo>
                    <a:pt x="12634" y="10553"/>
                    <a:pt x="12634" y="10553"/>
                    <a:pt x="12940" y="10683"/>
                  </a:cubicBezTo>
                  <a:close/>
                  <a:moveTo>
                    <a:pt x="12328" y="10488"/>
                  </a:moveTo>
                  <a:cubicBezTo>
                    <a:pt x="12124" y="10488"/>
                    <a:pt x="12124" y="10358"/>
                    <a:pt x="12124" y="10488"/>
                  </a:cubicBezTo>
                  <a:cubicBezTo>
                    <a:pt x="12023" y="10553"/>
                    <a:pt x="12328" y="10683"/>
                    <a:pt x="12430" y="10553"/>
                  </a:cubicBezTo>
                  <a:cubicBezTo>
                    <a:pt x="12634" y="10553"/>
                    <a:pt x="12430" y="10553"/>
                    <a:pt x="12328" y="10488"/>
                  </a:cubicBezTo>
                  <a:close/>
                  <a:moveTo>
                    <a:pt x="15589" y="9772"/>
                  </a:moveTo>
                  <a:cubicBezTo>
                    <a:pt x="15690" y="9772"/>
                    <a:pt x="15690" y="9772"/>
                    <a:pt x="15690" y="9772"/>
                  </a:cubicBezTo>
                  <a:cubicBezTo>
                    <a:pt x="15894" y="9837"/>
                    <a:pt x="15690" y="9837"/>
                    <a:pt x="15589" y="9772"/>
                  </a:cubicBezTo>
                  <a:close/>
                  <a:moveTo>
                    <a:pt x="12940" y="10748"/>
                  </a:moveTo>
                  <a:cubicBezTo>
                    <a:pt x="13041" y="10748"/>
                    <a:pt x="12940" y="10878"/>
                    <a:pt x="12940" y="10878"/>
                  </a:cubicBezTo>
                  <a:cubicBezTo>
                    <a:pt x="12736" y="10878"/>
                    <a:pt x="12940" y="10683"/>
                    <a:pt x="12940" y="10748"/>
                  </a:cubicBezTo>
                  <a:close/>
                  <a:moveTo>
                    <a:pt x="13041" y="10683"/>
                  </a:moveTo>
                  <a:cubicBezTo>
                    <a:pt x="13041" y="10553"/>
                    <a:pt x="13347" y="10683"/>
                    <a:pt x="13245" y="10748"/>
                  </a:cubicBezTo>
                  <a:cubicBezTo>
                    <a:pt x="13041" y="10748"/>
                    <a:pt x="13041" y="10748"/>
                    <a:pt x="13041" y="10683"/>
                  </a:cubicBezTo>
                  <a:close/>
                  <a:moveTo>
                    <a:pt x="12023" y="10748"/>
                  </a:moveTo>
                  <a:cubicBezTo>
                    <a:pt x="12124" y="10683"/>
                    <a:pt x="12328" y="10683"/>
                    <a:pt x="12328" y="10683"/>
                  </a:cubicBezTo>
                  <a:cubicBezTo>
                    <a:pt x="12328" y="10748"/>
                    <a:pt x="12023" y="10878"/>
                    <a:pt x="12023" y="10748"/>
                  </a:cubicBezTo>
                  <a:close/>
                  <a:moveTo>
                    <a:pt x="12023" y="10748"/>
                  </a:moveTo>
                  <a:cubicBezTo>
                    <a:pt x="12124" y="10683"/>
                    <a:pt x="12124" y="10683"/>
                    <a:pt x="12124" y="10683"/>
                  </a:cubicBezTo>
                  <a:cubicBezTo>
                    <a:pt x="12023" y="10683"/>
                    <a:pt x="12023" y="10683"/>
                    <a:pt x="11819" y="10683"/>
                  </a:cubicBezTo>
                  <a:cubicBezTo>
                    <a:pt x="11717" y="10553"/>
                    <a:pt x="11717" y="10683"/>
                    <a:pt x="11717" y="10683"/>
                  </a:cubicBezTo>
                  <a:cubicBezTo>
                    <a:pt x="11513" y="10683"/>
                    <a:pt x="11513" y="10683"/>
                    <a:pt x="11309" y="10748"/>
                  </a:cubicBezTo>
                  <a:cubicBezTo>
                    <a:pt x="11309" y="10748"/>
                    <a:pt x="11513" y="10748"/>
                    <a:pt x="11717" y="10878"/>
                  </a:cubicBezTo>
                  <a:cubicBezTo>
                    <a:pt x="11819" y="10878"/>
                    <a:pt x="11819" y="10878"/>
                    <a:pt x="12023" y="10748"/>
                  </a:cubicBezTo>
                  <a:close/>
                  <a:moveTo>
                    <a:pt x="11717" y="10553"/>
                  </a:moveTo>
                  <a:cubicBezTo>
                    <a:pt x="11513" y="10553"/>
                    <a:pt x="11717" y="10488"/>
                    <a:pt x="11819" y="10488"/>
                  </a:cubicBezTo>
                  <a:cubicBezTo>
                    <a:pt x="11819" y="10488"/>
                    <a:pt x="11819" y="10553"/>
                    <a:pt x="11717" y="10553"/>
                  </a:cubicBezTo>
                  <a:close/>
                  <a:moveTo>
                    <a:pt x="11513" y="10553"/>
                  </a:moveTo>
                  <a:cubicBezTo>
                    <a:pt x="11513" y="10553"/>
                    <a:pt x="11513" y="10553"/>
                    <a:pt x="11309" y="10553"/>
                  </a:cubicBezTo>
                  <a:cubicBezTo>
                    <a:pt x="11309" y="10553"/>
                    <a:pt x="11309" y="10553"/>
                    <a:pt x="11309" y="10683"/>
                  </a:cubicBezTo>
                  <a:cubicBezTo>
                    <a:pt x="11309" y="10748"/>
                    <a:pt x="11513" y="10553"/>
                    <a:pt x="11513" y="10553"/>
                  </a:cubicBezTo>
                  <a:close/>
                  <a:moveTo>
                    <a:pt x="11309" y="11073"/>
                  </a:moveTo>
                  <a:cubicBezTo>
                    <a:pt x="11309" y="10943"/>
                    <a:pt x="11819" y="10943"/>
                    <a:pt x="11513" y="10878"/>
                  </a:cubicBezTo>
                  <a:cubicBezTo>
                    <a:pt x="11207" y="10748"/>
                    <a:pt x="11309" y="10878"/>
                    <a:pt x="11309" y="10878"/>
                  </a:cubicBezTo>
                  <a:cubicBezTo>
                    <a:pt x="11207" y="10878"/>
                    <a:pt x="11207" y="10943"/>
                    <a:pt x="11207" y="10878"/>
                  </a:cubicBezTo>
                  <a:cubicBezTo>
                    <a:pt x="11004" y="10878"/>
                    <a:pt x="11004" y="10878"/>
                    <a:pt x="11004" y="10943"/>
                  </a:cubicBezTo>
                  <a:cubicBezTo>
                    <a:pt x="10902" y="11073"/>
                    <a:pt x="10902" y="10943"/>
                    <a:pt x="10698" y="11073"/>
                  </a:cubicBezTo>
                  <a:cubicBezTo>
                    <a:pt x="10698" y="11073"/>
                    <a:pt x="10698" y="11073"/>
                    <a:pt x="11207" y="11073"/>
                  </a:cubicBezTo>
                  <a:cubicBezTo>
                    <a:pt x="11309" y="11073"/>
                    <a:pt x="11309" y="11073"/>
                    <a:pt x="11309" y="11073"/>
                  </a:cubicBezTo>
                  <a:close/>
                  <a:moveTo>
                    <a:pt x="10698" y="11399"/>
                  </a:moveTo>
                  <a:cubicBezTo>
                    <a:pt x="10596" y="11269"/>
                    <a:pt x="10698" y="11269"/>
                    <a:pt x="10698" y="11269"/>
                  </a:cubicBezTo>
                  <a:cubicBezTo>
                    <a:pt x="10698" y="11204"/>
                    <a:pt x="10902" y="11073"/>
                    <a:pt x="10698" y="11204"/>
                  </a:cubicBezTo>
                  <a:cubicBezTo>
                    <a:pt x="10698" y="11204"/>
                    <a:pt x="10698" y="11073"/>
                    <a:pt x="10596" y="11073"/>
                  </a:cubicBezTo>
                  <a:cubicBezTo>
                    <a:pt x="10596" y="11204"/>
                    <a:pt x="10596" y="10943"/>
                    <a:pt x="10392" y="11073"/>
                  </a:cubicBezTo>
                  <a:cubicBezTo>
                    <a:pt x="10392" y="11204"/>
                    <a:pt x="10290" y="11073"/>
                    <a:pt x="10290" y="11073"/>
                  </a:cubicBezTo>
                  <a:cubicBezTo>
                    <a:pt x="10290" y="11204"/>
                    <a:pt x="10290" y="11073"/>
                    <a:pt x="10087" y="11204"/>
                  </a:cubicBezTo>
                  <a:cubicBezTo>
                    <a:pt x="9985" y="11204"/>
                    <a:pt x="10290" y="11204"/>
                    <a:pt x="10290" y="11269"/>
                  </a:cubicBezTo>
                  <a:cubicBezTo>
                    <a:pt x="10290" y="11269"/>
                    <a:pt x="9781" y="11269"/>
                    <a:pt x="9985" y="11269"/>
                  </a:cubicBezTo>
                  <a:cubicBezTo>
                    <a:pt x="10087" y="11399"/>
                    <a:pt x="9781" y="11269"/>
                    <a:pt x="9985" y="11399"/>
                  </a:cubicBezTo>
                  <a:cubicBezTo>
                    <a:pt x="9985" y="11399"/>
                    <a:pt x="9781" y="11399"/>
                    <a:pt x="9985" y="11464"/>
                  </a:cubicBezTo>
                  <a:cubicBezTo>
                    <a:pt x="9985" y="11464"/>
                    <a:pt x="9679" y="11594"/>
                    <a:pt x="9985" y="11594"/>
                  </a:cubicBezTo>
                  <a:cubicBezTo>
                    <a:pt x="10087" y="11594"/>
                    <a:pt x="9985" y="11659"/>
                    <a:pt x="10087" y="11594"/>
                  </a:cubicBezTo>
                  <a:cubicBezTo>
                    <a:pt x="10290" y="11594"/>
                    <a:pt x="10290" y="11464"/>
                    <a:pt x="10290" y="11464"/>
                  </a:cubicBezTo>
                  <a:cubicBezTo>
                    <a:pt x="10392" y="11464"/>
                    <a:pt x="10290" y="11594"/>
                    <a:pt x="10596" y="11464"/>
                  </a:cubicBezTo>
                  <a:cubicBezTo>
                    <a:pt x="10698" y="11464"/>
                    <a:pt x="10698" y="11464"/>
                    <a:pt x="10698" y="11399"/>
                  </a:cubicBezTo>
                  <a:close/>
                  <a:moveTo>
                    <a:pt x="10087" y="11789"/>
                  </a:moveTo>
                  <a:cubicBezTo>
                    <a:pt x="9985" y="11659"/>
                    <a:pt x="10087" y="11659"/>
                    <a:pt x="10290" y="11659"/>
                  </a:cubicBezTo>
                  <a:cubicBezTo>
                    <a:pt x="10290" y="11789"/>
                    <a:pt x="10087" y="11789"/>
                    <a:pt x="10087" y="11789"/>
                  </a:cubicBezTo>
                  <a:close/>
                  <a:moveTo>
                    <a:pt x="9781" y="11854"/>
                  </a:moveTo>
                  <a:cubicBezTo>
                    <a:pt x="9781" y="11789"/>
                    <a:pt x="10087" y="11854"/>
                    <a:pt x="9985" y="11854"/>
                  </a:cubicBezTo>
                  <a:cubicBezTo>
                    <a:pt x="9781" y="11854"/>
                    <a:pt x="9679" y="11854"/>
                    <a:pt x="9781" y="11854"/>
                  </a:cubicBezTo>
                  <a:close/>
                  <a:moveTo>
                    <a:pt x="8253" y="12700"/>
                  </a:moveTo>
                  <a:cubicBezTo>
                    <a:pt x="8253" y="12700"/>
                    <a:pt x="8253" y="12570"/>
                    <a:pt x="8456" y="12570"/>
                  </a:cubicBezTo>
                  <a:cubicBezTo>
                    <a:pt x="8456" y="12570"/>
                    <a:pt x="8456" y="12570"/>
                    <a:pt x="8253" y="12700"/>
                  </a:cubicBezTo>
                  <a:close/>
                  <a:moveTo>
                    <a:pt x="8253" y="12310"/>
                  </a:moveTo>
                  <a:cubicBezTo>
                    <a:pt x="8456" y="12180"/>
                    <a:pt x="8253" y="12180"/>
                    <a:pt x="8253" y="12180"/>
                  </a:cubicBezTo>
                  <a:cubicBezTo>
                    <a:pt x="8253" y="12180"/>
                    <a:pt x="8049" y="12180"/>
                    <a:pt x="7947" y="12180"/>
                  </a:cubicBezTo>
                  <a:cubicBezTo>
                    <a:pt x="7743" y="12180"/>
                    <a:pt x="7947" y="12310"/>
                    <a:pt x="7743" y="12310"/>
                  </a:cubicBezTo>
                  <a:cubicBezTo>
                    <a:pt x="7641" y="12310"/>
                    <a:pt x="7743" y="12310"/>
                    <a:pt x="7641" y="12375"/>
                  </a:cubicBezTo>
                  <a:cubicBezTo>
                    <a:pt x="7641" y="12375"/>
                    <a:pt x="7641" y="12505"/>
                    <a:pt x="7947" y="12375"/>
                  </a:cubicBezTo>
                  <a:cubicBezTo>
                    <a:pt x="7947" y="12375"/>
                    <a:pt x="8049" y="12375"/>
                    <a:pt x="8253" y="12310"/>
                  </a:cubicBezTo>
                  <a:close/>
                  <a:moveTo>
                    <a:pt x="8558" y="11984"/>
                  </a:moveTo>
                  <a:cubicBezTo>
                    <a:pt x="8762" y="11984"/>
                    <a:pt x="8456" y="11854"/>
                    <a:pt x="8558" y="11854"/>
                  </a:cubicBezTo>
                  <a:cubicBezTo>
                    <a:pt x="8762" y="11789"/>
                    <a:pt x="8456" y="11594"/>
                    <a:pt x="8456" y="11659"/>
                  </a:cubicBezTo>
                  <a:cubicBezTo>
                    <a:pt x="8253" y="11659"/>
                    <a:pt x="8456" y="11789"/>
                    <a:pt x="8253" y="11789"/>
                  </a:cubicBezTo>
                  <a:cubicBezTo>
                    <a:pt x="8049" y="11789"/>
                    <a:pt x="8253" y="11854"/>
                    <a:pt x="8049" y="11854"/>
                  </a:cubicBezTo>
                  <a:cubicBezTo>
                    <a:pt x="7947" y="11854"/>
                    <a:pt x="8049" y="11789"/>
                    <a:pt x="7947" y="11789"/>
                  </a:cubicBezTo>
                  <a:cubicBezTo>
                    <a:pt x="7947" y="11854"/>
                    <a:pt x="7743" y="11789"/>
                    <a:pt x="7743" y="11854"/>
                  </a:cubicBezTo>
                  <a:cubicBezTo>
                    <a:pt x="7743" y="11854"/>
                    <a:pt x="7641" y="11984"/>
                    <a:pt x="7743" y="11984"/>
                  </a:cubicBezTo>
                  <a:cubicBezTo>
                    <a:pt x="7947" y="12114"/>
                    <a:pt x="7947" y="11984"/>
                    <a:pt x="8253" y="11854"/>
                  </a:cubicBezTo>
                  <a:cubicBezTo>
                    <a:pt x="8558" y="11854"/>
                    <a:pt x="7947" y="11984"/>
                    <a:pt x="8049" y="12114"/>
                  </a:cubicBezTo>
                  <a:cubicBezTo>
                    <a:pt x="8253" y="12114"/>
                    <a:pt x="8456" y="11984"/>
                    <a:pt x="8558" y="11984"/>
                  </a:cubicBezTo>
                  <a:close/>
                  <a:moveTo>
                    <a:pt x="8762" y="11789"/>
                  </a:moveTo>
                  <a:cubicBezTo>
                    <a:pt x="8762" y="11789"/>
                    <a:pt x="8762" y="11659"/>
                    <a:pt x="8864" y="11659"/>
                  </a:cubicBezTo>
                  <a:cubicBezTo>
                    <a:pt x="9068" y="11659"/>
                    <a:pt x="9068" y="11594"/>
                    <a:pt x="9170" y="11464"/>
                  </a:cubicBezTo>
                  <a:cubicBezTo>
                    <a:pt x="9170" y="11399"/>
                    <a:pt x="9170" y="11269"/>
                    <a:pt x="9068" y="11399"/>
                  </a:cubicBezTo>
                  <a:cubicBezTo>
                    <a:pt x="8864" y="11464"/>
                    <a:pt x="8762" y="11464"/>
                    <a:pt x="8762" y="11659"/>
                  </a:cubicBezTo>
                  <a:cubicBezTo>
                    <a:pt x="8558" y="11659"/>
                    <a:pt x="8558" y="11659"/>
                    <a:pt x="8762" y="11789"/>
                  </a:cubicBezTo>
                  <a:close/>
                  <a:moveTo>
                    <a:pt x="9373" y="11659"/>
                  </a:moveTo>
                  <a:cubicBezTo>
                    <a:pt x="9679" y="11659"/>
                    <a:pt x="9679" y="11659"/>
                    <a:pt x="9679" y="11659"/>
                  </a:cubicBezTo>
                  <a:cubicBezTo>
                    <a:pt x="9475" y="11789"/>
                    <a:pt x="9373" y="11659"/>
                    <a:pt x="9373" y="11659"/>
                  </a:cubicBezTo>
                  <a:close/>
                  <a:moveTo>
                    <a:pt x="9170" y="11789"/>
                  </a:moveTo>
                  <a:cubicBezTo>
                    <a:pt x="9170" y="11789"/>
                    <a:pt x="9373" y="11854"/>
                    <a:pt x="9068" y="11984"/>
                  </a:cubicBezTo>
                  <a:cubicBezTo>
                    <a:pt x="8864" y="12114"/>
                    <a:pt x="9170" y="11854"/>
                    <a:pt x="9068" y="11854"/>
                  </a:cubicBezTo>
                  <a:cubicBezTo>
                    <a:pt x="8864" y="11854"/>
                    <a:pt x="9170" y="11789"/>
                    <a:pt x="9068" y="11659"/>
                  </a:cubicBezTo>
                  <a:cubicBezTo>
                    <a:pt x="8864" y="11659"/>
                    <a:pt x="8762" y="11789"/>
                    <a:pt x="8762" y="11854"/>
                  </a:cubicBezTo>
                  <a:cubicBezTo>
                    <a:pt x="8558" y="11984"/>
                    <a:pt x="8864" y="12114"/>
                    <a:pt x="8558" y="12114"/>
                  </a:cubicBezTo>
                  <a:cubicBezTo>
                    <a:pt x="8456" y="12114"/>
                    <a:pt x="8558" y="12114"/>
                    <a:pt x="8456" y="12310"/>
                  </a:cubicBezTo>
                  <a:cubicBezTo>
                    <a:pt x="8253" y="12375"/>
                    <a:pt x="8558" y="12180"/>
                    <a:pt x="8762" y="12310"/>
                  </a:cubicBezTo>
                  <a:cubicBezTo>
                    <a:pt x="8864" y="12375"/>
                    <a:pt x="8864" y="12180"/>
                    <a:pt x="8864" y="12180"/>
                  </a:cubicBezTo>
                  <a:cubicBezTo>
                    <a:pt x="9068" y="12310"/>
                    <a:pt x="9068" y="12310"/>
                    <a:pt x="9068" y="12180"/>
                  </a:cubicBezTo>
                  <a:cubicBezTo>
                    <a:pt x="9170" y="12114"/>
                    <a:pt x="9170" y="12114"/>
                    <a:pt x="9373" y="12114"/>
                  </a:cubicBezTo>
                  <a:cubicBezTo>
                    <a:pt x="9679" y="11984"/>
                    <a:pt x="9475" y="11789"/>
                    <a:pt x="9373" y="11789"/>
                  </a:cubicBezTo>
                  <a:cubicBezTo>
                    <a:pt x="9373" y="11659"/>
                    <a:pt x="9373" y="11659"/>
                    <a:pt x="9170" y="11789"/>
                  </a:cubicBezTo>
                  <a:close/>
                  <a:moveTo>
                    <a:pt x="9170" y="12180"/>
                  </a:moveTo>
                  <a:cubicBezTo>
                    <a:pt x="9373" y="12114"/>
                    <a:pt x="9475" y="12114"/>
                    <a:pt x="9475" y="12114"/>
                  </a:cubicBezTo>
                  <a:cubicBezTo>
                    <a:pt x="9373" y="12180"/>
                    <a:pt x="9170" y="12310"/>
                    <a:pt x="9170" y="12180"/>
                  </a:cubicBezTo>
                  <a:close/>
                  <a:moveTo>
                    <a:pt x="11819" y="10553"/>
                  </a:moveTo>
                  <a:cubicBezTo>
                    <a:pt x="12023" y="10488"/>
                    <a:pt x="12124" y="10553"/>
                    <a:pt x="12124" y="10553"/>
                  </a:cubicBezTo>
                  <a:cubicBezTo>
                    <a:pt x="12023" y="10553"/>
                    <a:pt x="11819" y="10553"/>
                    <a:pt x="11819" y="10553"/>
                  </a:cubicBezTo>
                  <a:close/>
                  <a:moveTo>
                    <a:pt x="7438" y="12310"/>
                  </a:moveTo>
                  <a:cubicBezTo>
                    <a:pt x="7641" y="12310"/>
                    <a:pt x="7641" y="12310"/>
                    <a:pt x="7641" y="12310"/>
                  </a:cubicBezTo>
                  <a:cubicBezTo>
                    <a:pt x="7641" y="12375"/>
                    <a:pt x="7438" y="12310"/>
                    <a:pt x="7438" y="12310"/>
                  </a:cubicBezTo>
                  <a:close/>
                  <a:moveTo>
                    <a:pt x="7030" y="12505"/>
                  </a:moveTo>
                  <a:cubicBezTo>
                    <a:pt x="7030" y="12505"/>
                    <a:pt x="7030" y="12570"/>
                    <a:pt x="7132" y="12505"/>
                  </a:cubicBezTo>
                  <a:cubicBezTo>
                    <a:pt x="7132" y="12505"/>
                    <a:pt x="7132" y="12505"/>
                    <a:pt x="7336" y="12505"/>
                  </a:cubicBezTo>
                  <a:cubicBezTo>
                    <a:pt x="7336" y="12505"/>
                    <a:pt x="7336" y="12375"/>
                    <a:pt x="7438" y="12375"/>
                  </a:cubicBezTo>
                  <a:cubicBezTo>
                    <a:pt x="7641" y="12375"/>
                    <a:pt x="7438" y="12375"/>
                    <a:pt x="7336" y="12310"/>
                  </a:cubicBezTo>
                  <a:cubicBezTo>
                    <a:pt x="7132" y="12310"/>
                    <a:pt x="7132" y="12310"/>
                    <a:pt x="7030" y="12375"/>
                  </a:cubicBezTo>
                  <a:cubicBezTo>
                    <a:pt x="7030" y="12505"/>
                    <a:pt x="7132" y="12505"/>
                    <a:pt x="7030" y="12505"/>
                  </a:cubicBezTo>
                  <a:close/>
                  <a:moveTo>
                    <a:pt x="7030" y="12505"/>
                  </a:moveTo>
                  <a:cubicBezTo>
                    <a:pt x="7132" y="12505"/>
                    <a:pt x="6826" y="12375"/>
                    <a:pt x="6826" y="12505"/>
                  </a:cubicBezTo>
                  <a:cubicBezTo>
                    <a:pt x="6826" y="12570"/>
                    <a:pt x="6826" y="12505"/>
                    <a:pt x="6826" y="12570"/>
                  </a:cubicBezTo>
                  <a:cubicBezTo>
                    <a:pt x="6826" y="12570"/>
                    <a:pt x="6826" y="12570"/>
                    <a:pt x="7030" y="12505"/>
                  </a:cubicBezTo>
                  <a:close/>
                  <a:moveTo>
                    <a:pt x="6521" y="12570"/>
                  </a:moveTo>
                  <a:cubicBezTo>
                    <a:pt x="6521" y="12765"/>
                    <a:pt x="6521" y="12765"/>
                    <a:pt x="6724" y="12700"/>
                  </a:cubicBezTo>
                  <a:cubicBezTo>
                    <a:pt x="6724" y="12570"/>
                    <a:pt x="6724" y="12570"/>
                    <a:pt x="6724" y="12505"/>
                  </a:cubicBezTo>
                  <a:cubicBezTo>
                    <a:pt x="6724" y="12505"/>
                    <a:pt x="6724" y="12505"/>
                    <a:pt x="6521" y="12570"/>
                  </a:cubicBezTo>
                  <a:close/>
                  <a:moveTo>
                    <a:pt x="8762" y="12570"/>
                  </a:moveTo>
                  <a:cubicBezTo>
                    <a:pt x="8864" y="12570"/>
                    <a:pt x="8864" y="12570"/>
                    <a:pt x="8864" y="12570"/>
                  </a:cubicBezTo>
                  <a:cubicBezTo>
                    <a:pt x="9068" y="12570"/>
                    <a:pt x="8762" y="12570"/>
                    <a:pt x="8762" y="12570"/>
                  </a:cubicBezTo>
                  <a:close/>
                  <a:moveTo>
                    <a:pt x="6419" y="14326"/>
                  </a:moveTo>
                  <a:cubicBezTo>
                    <a:pt x="6419" y="14196"/>
                    <a:pt x="6215" y="14196"/>
                    <a:pt x="6215" y="14196"/>
                  </a:cubicBezTo>
                  <a:cubicBezTo>
                    <a:pt x="6215" y="14326"/>
                    <a:pt x="6113" y="14392"/>
                    <a:pt x="6215" y="14392"/>
                  </a:cubicBezTo>
                  <a:cubicBezTo>
                    <a:pt x="6215" y="14326"/>
                    <a:pt x="6419" y="14392"/>
                    <a:pt x="6419" y="14326"/>
                  </a:cubicBezTo>
                  <a:close/>
                  <a:moveTo>
                    <a:pt x="6419" y="14522"/>
                  </a:moveTo>
                  <a:cubicBezTo>
                    <a:pt x="6521" y="14392"/>
                    <a:pt x="6521" y="14392"/>
                    <a:pt x="6419" y="14392"/>
                  </a:cubicBezTo>
                  <a:cubicBezTo>
                    <a:pt x="6419" y="14392"/>
                    <a:pt x="6215" y="14392"/>
                    <a:pt x="6215" y="14522"/>
                  </a:cubicBezTo>
                  <a:cubicBezTo>
                    <a:pt x="6215" y="14522"/>
                    <a:pt x="6215" y="14522"/>
                    <a:pt x="6419" y="14522"/>
                  </a:cubicBezTo>
                  <a:close/>
                  <a:moveTo>
                    <a:pt x="5909" y="15042"/>
                  </a:moveTo>
                  <a:cubicBezTo>
                    <a:pt x="5909" y="15107"/>
                    <a:pt x="5807" y="15107"/>
                    <a:pt x="5909" y="15107"/>
                  </a:cubicBezTo>
                  <a:cubicBezTo>
                    <a:pt x="6113" y="15107"/>
                    <a:pt x="5909" y="15042"/>
                    <a:pt x="6113" y="15042"/>
                  </a:cubicBezTo>
                  <a:cubicBezTo>
                    <a:pt x="6215" y="15042"/>
                    <a:pt x="6215" y="15042"/>
                    <a:pt x="6215" y="14912"/>
                  </a:cubicBezTo>
                  <a:cubicBezTo>
                    <a:pt x="6113" y="14782"/>
                    <a:pt x="6113" y="14782"/>
                    <a:pt x="6113" y="14912"/>
                  </a:cubicBezTo>
                  <a:cubicBezTo>
                    <a:pt x="6113" y="14912"/>
                    <a:pt x="5909" y="14912"/>
                    <a:pt x="5909" y="15042"/>
                  </a:cubicBezTo>
                  <a:close/>
                  <a:moveTo>
                    <a:pt x="5604" y="14717"/>
                  </a:moveTo>
                  <a:cubicBezTo>
                    <a:pt x="5604" y="14717"/>
                    <a:pt x="5807" y="14587"/>
                    <a:pt x="5909" y="14717"/>
                  </a:cubicBezTo>
                  <a:cubicBezTo>
                    <a:pt x="5909" y="14717"/>
                    <a:pt x="5604" y="14782"/>
                    <a:pt x="5604" y="14717"/>
                  </a:cubicBezTo>
                  <a:close/>
                  <a:moveTo>
                    <a:pt x="5909" y="15237"/>
                  </a:moveTo>
                  <a:cubicBezTo>
                    <a:pt x="5807" y="15237"/>
                    <a:pt x="5909" y="15237"/>
                    <a:pt x="6113" y="15237"/>
                  </a:cubicBezTo>
                  <a:cubicBezTo>
                    <a:pt x="6215" y="15107"/>
                    <a:pt x="6113" y="15107"/>
                    <a:pt x="5909" y="15107"/>
                  </a:cubicBezTo>
                  <a:cubicBezTo>
                    <a:pt x="5909" y="15237"/>
                    <a:pt x="5909" y="15107"/>
                    <a:pt x="5909" y="15237"/>
                  </a:cubicBezTo>
                  <a:close/>
                  <a:moveTo>
                    <a:pt x="5502" y="15237"/>
                  </a:moveTo>
                  <a:cubicBezTo>
                    <a:pt x="5604" y="15237"/>
                    <a:pt x="5807" y="15237"/>
                    <a:pt x="5807" y="15237"/>
                  </a:cubicBezTo>
                  <a:cubicBezTo>
                    <a:pt x="5604" y="15237"/>
                    <a:pt x="5502" y="15237"/>
                    <a:pt x="5502" y="15237"/>
                  </a:cubicBezTo>
                  <a:close/>
                  <a:moveTo>
                    <a:pt x="5298" y="15693"/>
                  </a:moveTo>
                  <a:cubicBezTo>
                    <a:pt x="5502" y="15693"/>
                    <a:pt x="5502" y="15693"/>
                    <a:pt x="5298" y="15693"/>
                  </a:cubicBezTo>
                  <a:cubicBezTo>
                    <a:pt x="5298" y="15693"/>
                    <a:pt x="5298" y="15628"/>
                    <a:pt x="5196" y="15628"/>
                  </a:cubicBezTo>
                  <a:cubicBezTo>
                    <a:pt x="5196" y="15693"/>
                    <a:pt x="5196" y="15693"/>
                    <a:pt x="5298" y="15693"/>
                  </a:cubicBezTo>
                  <a:close/>
                  <a:moveTo>
                    <a:pt x="5298" y="15628"/>
                  </a:moveTo>
                  <a:cubicBezTo>
                    <a:pt x="5298" y="15628"/>
                    <a:pt x="5502" y="15628"/>
                    <a:pt x="5298" y="15628"/>
                  </a:cubicBezTo>
                  <a:cubicBezTo>
                    <a:pt x="5298" y="15628"/>
                    <a:pt x="5196" y="15498"/>
                    <a:pt x="5298" y="15628"/>
                  </a:cubicBezTo>
                  <a:close/>
                  <a:moveTo>
                    <a:pt x="4992" y="15628"/>
                  </a:moveTo>
                  <a:cubicBezTo>
                    <a:pt x="5196" y="15498"/>
                    <a:pt x="5196" y="15628"/>
                    <a:pt x="5196" y="15628"/>
                  </a:cubicBezTo>
                  <a:cubicBezTo>
                    <a:pt x="4992" y="15628"/>
                    <a:pt x="4992" y="15628"/>
                    <a:pt x="4992" y="15628"/>
                  </a:cubicBezTo>
                  <a:close/>
                  <a:moveTo>
                    <a:pt x="6419" y="14196"/>
                  </a:moveTo>
                  <a:cubicBezTo>
                    <a:pt x="6521" y="14131"/>
                    <a:pt x="6521" y="14131"/>
                    <a:pt x="6521" y="14131"/>
                  </a:cubicBezTo>
                  <a:cubicBezTo>
                    <a:pt x="6724" y="14196"/>
                    <a:pt x="6521" y="14196"/>
                    <a:pt x="6419" y="14196"/>
                  </a:cubicBezTo>
                  <a:close/>
                  <a:moveTo>
                    <a:pt x="2547" y="16734"/>
                  </a:moveTo>
                  <a:cubicBezTo>
                    <a:pt x="2343" y="16734"/>
                    <a:pt x="2853" y="16604"/>
                    <a:pt x="2853" y="16734"/>
                  </a:cubicBezTo>
                  <a:cubicBezTo>
                    <a:pt x="2853" y="16734"/>
                    <a:pt x="2649" y="16799"/>
                    <a:pt x="2547" y="16734"/>
                  </a:cubicBezTo>
                  <a:close/>
                  <a:moveTo>
                    <a:pt x="3260" y="16408"/>
                  </a:moveTo>
                  <a:cubicBezTo>
                    <a:pt x="3464" y="16408"/>
                    <a:pt x="3260" y="16343"/>
                    <a:pt x="3260" y="16343"/>
                  </a:cubicBezTo>
                  <a:cubicBezTo>
                    <a:pt x="3158" y="16408"/>
                    <a:pt x="2853" y="16408"/>
                    <a:pt x="2853" y="16539"/>
                  </a:cubicBezTo>
                  <a:cubicBezTo>
                    <a:pt x="2955" y="16539"/>
                    <a:pt x="3158" y="16539"/>
                    <a:pt x="3260" y="16408"/>
                  </a:cubicBezTo>
                  <a:close/>
                  <a:moveTo>
                    <a:pt x="3158" y="16604"/>
                  </a:moveTo>
                  <a:cubicBezTo>
                    <a:pt x="3464" y="16604"/>
                    <a:pt x="3566" y="16604"/>
                    <a:pt x="3566" y="16604"/>
                  </a:cubicBezTo>
                  <a:cubicBezTo>
                    <a:pt x="3566" y="16539"/>
                    <a:pt x="3464" y="16604"/>
                    <a:pt x="3464" y="16539"/>
                  </a:cubicBezTo>
                  <a:cubicBezTo>
                    <a:pt x="3464" y="16408"/>
                    <a:pt x="3158" y="16539"/>
                    <a:pt x="3158" y="16539"/>
                  </a:cubicBezTo>
                  <a:cubicBezTo>
                    <a:pt x="2955" y="16604"/>
                    <a:pt x="2853" y="16604"/>
                    <a:pt x="2853" y="16604"/>
                  </a:cubicBezTo>
                  <a:cubicBezTo>
                    <a:pt x="2853" y="16734"/>
                    <a:pt x="2955" y="16734"/>
                    <a:pt x="3158" y="16604"/>
                  </a:cubicBezTo>
                  <a:close/>
                  <a:moveTo>
                    <a:pt x="2649" y="16929"/>
                  </a:moveTo>
                  <a:cubicBezTo>
                    <a:pt x="2547" y="16799"/>
                    <a:pt x="2649" y="16799"/>
                    <a:pt x="2853" y="16929"/>
                  </a:cubicBezTo>
                  <a:cubicBezTo>
                    <a:pt x="2649" y="16929"/>
                    <a:pt x="2649" y="16929"/>
                    <a:pt x="2649" y="16929"/>
                  </a:cubicBezTo>
                  <a:close/>
                  <a:moveTo>
                    <a:pt x="2343" y="17059"/>
                  </a:moveTo>
                  <a:cubicBezTo>
                    <a:pt x="2547" y="17059"/>
                    <a:pt x="2343" y="16929"/>
                    <a:pt x="2343" y="17059"/>
                  </a:cubicBezTo>
                  <a:cubicBezTo>
                    <a:pt x="2241" y="17059"/>
                    <a:pt x="2241" y="16929"/>
                    <a:pt x="2241" y="17059"/>
                  </a:cubicBezTo>
                  <a:cubicBezTo>
                    <a:pt x="2038" y="17124"/>
                    <a:pt x="2343" y="17124"/>
                    <a:pt x="2343" y="17059"/>
                  </a:cubicBezTo>
                  <a:close/>
                  <a:moveTo>
                    <a:pt x="1630" y="17319"/>
                  </a:moveTo>
                  <a:cubicBezTo>
                    <a:pt x="1426" y="17319"/>
                    <a:pt x="1732" y="17254"/>
                    <a:pt x="1732" y="17319"/>
                  </a:cubicBezTo>
                  <a:cubicBezTo>
                    <a:pt x="1630" y="17319"/>
                    <a:pt x="1630" y="17319"/>
                    <a:pt x="1630" y="17319"/>
                  </a:cubicBezTo>
                  <a:close/>
                  <a:moveTo>
                    <a:pt x="917" y="17514"/>
                  </a:moveTo>
                  <a:cubicBezTo>
                    <a:pt x="1121" y="17645"/>
                    <a:pt x="917" y="17710"/>
                    <a:pt x="815" y="17710"/>
                  </a:cubicBezTo>
                  <a:cubicBezTo>
                    <a:pt x="815" y="17645"/>
                    <a:pt x="917" y="17514"/>
                    <a:pt x="917" y="17514"/>
                  </a:cubicBezTo>
                  <a:close/>
                  <a:moveTo>
                    <a:pt x="611" y="17710"/>
                  </a:moveTo>
                  <a:cubicBezTo>
                    <a:pt x="611" y="17645"/>
                    <a:pt x="815" y="17645"/>
                    <a:pt x="815" y="17710"/>
                  </a:cubicBezTo>
                  <a:cubicBezTo>
                    <a:pt x="611" y="17710"/>
                    <a:pt x="611" y="17710"/>
                    <a:pt x="611" y="17710"/>
                  </a:cubicBezTo>
                  <a:close/>
                  <a:moveTo>
                    <a:pt x="0" y="18165"/>
                  </a:moveTo>
                  <a:cubicBezTo>
                    <a:pt x="0" y="18035"/>
                    <a:pt x="204" y="18035"/>
                    <a:pt x="306" y="18035"/>
                  </a:cubicBezTo>
                  <a:cubicBezTo>
                    <a:pt x="306" y="18035"/>
                    <a:pt x="204" y="18165"/>
                    <a:pt x="0" y="18165"/>
                  </a:cubicBezTo>
                  <a:close/>
                  <a:moveTo>
                    <a:pt x="0" y="18751"/>
                  </a:moveTo>
                  <a:cubicBezTo>
                    <a:pt x="0" y="18751"/>
                    <a:pt x="0" y="18620"/>
                    <a:pt x="204" y="18620"/>
                  </a:cubicBezTo>
                  <a:cubicBezTo>
                    <a:pt x="204" y="18620"/>
                    <a:pt x="204" y="18751"/>
                    <a:pt x="0" y="18751"/>
                  </a:cubicBezTo>
                  <a:close/>
                  <a:moveTo>
                    <a:pt x="509" y="19792"/>
                  </a:moveTo>
                  <a:cubicBezTo>
                    <a:pt x="509" y="19661"/>
                    <a:pt x="509" y="19661"/>
                    <a:pt x="611" y="19792"/>
                  </a:cubicBezTo>
                  <a:cubicBezTo>
                    <a:pt x="611" y="19792"/>
                    <a:pt x="611" y="19661"/>
                    <a:pt x="815" y="19661"/>
                  </a:cubicBezTo>
                  <a:cubicBezTo>
                    <a:pt x="815" y="19531"/>
                    <a:pt x="509" y="19531"/>
                    <a:pt x="509" y="19661"/>
                  </a:cubicBezTo>
                  <a:cubicBezTo>
                    <a:pt x="306" y="19792"/>
                    <a:pt x="509" y="19857"/>
                    <a:pt x="611" y="19857"/>
                  </a:cubicBezTo>
                  <a:cubicBezTo>
                    <a:pt x="611" y="19857"/>
                    <a:pt x="611" y="19792"/>
                    <a:pt x="509" y="19792"/>
                  </a:cubicBezTo>
                  <a:close/>
                  <a:moveTo>
                    <a:pt x="306" y="20377"/>
                  </a:moveTo>
                  <a:cubicBezTo>
                    <a:pt x="509" y="20377"/>
                    <a:pt x="306" y="20052"/>
                    <a:pt x="306" y="20182"/>
                  </a:cubicBezTo>
                  <a:cubicBezTo>
                    <a:pt x="306" y="20247"/>
                    <a:pt x="204" y="20377"/>
                    <a:pt x="306" y="20377"/>
                  </a:cubicBezTo>
                  <a:close/>
                  <a:moveTo>
                    <a:pt x="306" y="19987"/>
                  </a:moveTo>
                  <a:cubicBezTo>
                    <a:pt x="306" y="20052"/>
                    <a:pt x="306" y="19857"/>
                    <a:pt x="306" y="19857"/>
                  </a:cubicBezTo>
                  <a:cubicBezTo>
                    <a:pt x="509" y="19857"/>
                    <a:pt x="509" y="19987"/>
                    <a:pt x="509" y="19857"/>
                  </a:cubicBezTo>
                  <a:cubicBezTo>
                    <a:pt x="509" y="19857"/>
                    <a:pt x="509" y="19857"/>
                    <a:pt x="306" y="19792"/>
                  </a:cubicBezTo>
                  <a:cubicBezTo>
                    <a:pt x="306" y="19792"/>
                    <a:pt x="306" y="19857"/>
                    <a:pt x="306" y="19987"/>
                  </a:cubicBezTo>
                  <a:close/>
                  <a:moveTo>
                    <a:pt x="204" y="19466"/>
                  </a:moveTo>
                  <a:cubicBezTo>
                    <a:pt x="204" y="19271"/>
                    <a:pt x="204" y="19271"/>
                    <a:pt x="204" y="19271"/>
                  </a:cubicBezTo>
                  <a:cubicBezTo>
                    <a:pt x="204" y="19336"/>
                    <a:pt x="306" y="19531"/>
                    <a:pt x="204" y="19466"/>
                  </a:cubicBezTo>
                  <a:close/>
                  <a:moveTo>
                    <a:pt x="306" y="19271"/>
                  </a:moveTo>
                  <a:cubicBezTo>
                    <a:pt x="306" y="19336"/>
                    <a:pt x="204" y="19271"/>
                    <a:pt x="204" y="19141"/>
                  </a:cubicBezTo>
                  <a:cubicBezTo>
                    <a:pt x="306" y="19271"/>
                    <a:pt x="306" y="19271"/>
                    <a:pt x="306" y="19271"/>
                  </a:cubicBezTo>
                  <a:close/>
                  <a:moveTo>
                    <a:pt x="204" y="19141"/>
                  </a:moveTo>
                  <a:cubicBezTo>
                    <a:pt x="306" y="19141"/>
                    <a:pt x="204" y="19076"/>
                    <a:pt x="204" y="19076"/>
                  </a:cubicBezTo>
                  <a:cubicBezTo>
                    <a:pt x="0" y="18946"/>
                    <a:pt x="0" y="19076"/>
                    <a:pt x="204" y="19141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0" name="Freeform 201"/>
            <p:cNvSpPr/>
            <p:nvPr/>
          </p:nvSpPr>
          <p:spPr>
            <a:xfrm>
              <a:off x="8674430" y="2419689"/>
              <a:ext cx="534691" cy="92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600" extrusionOk="0">
                  <a:moveTo>
                    <a:pt x="9563" y="12000"/>
                  </a:moveTo>
                  <a:cubicBezTo>
                    <a:pt x="9036" y="12480"/>
                    <a:pt x="9036" y="12000"/>
                    <a:pt x="8772" y="12160"/>
                  </a:cubicBezTo>
                  <a:cubicBezTo>
                    <a:pt x="8246" y="12800"/>
                    <a:pt x="7455" y="12000"/>
                    <a:pt x="7455" y="12160"/>
                  </a:cubicBezTo>
                  <a:cubicBezTo>
                    <a:pt x="7982" y="12480"/>
                    <a:pt x="7455" y="12800"/>
                    <a:pt x="7455" y="12480"/>
                  </a:cubicBezTo>
                  <a:cubicBezTo>
                    <a:pt x="7192" y="12160"/>
                    <a:pt x="6402" y="12000"/>
                    <a:pt x="6402" y="12480"/>
                  </a:cubicBezTo>
                  <a:cubicBezTo>
                    <a:pt x="6665" y="12960"/>
                    <a:pt x="5875" y="12160"/>
                    <a:pt x="5875" y="12000"/>
                  </a:cubicBezTo>
                  <a:cubicBezTo>
                    <a:pt x="6402" y="11680"/>
                    <a:pt x="6402" y="12160"/>
                    <a:pt x="6402" y="11680"/>
                  </a:cubicBezTo>
                  <a:cubicBezTo>
                    <a:pt x="6402" y="11200"/>
                    <a:pt x="7455" y="11200"/>
                    <a:pt x="6665" y="10720"/>
                  </a:cubicBezTo>
                  <a:cubicBezTo>
                    <a:pt x="6402" y="10240"/>
                    <a:pt x="6665" y="10240"/>
                    <a:pt x="7192" y="9920"/>
                  </a:cubicBezTo>
                  <a:cubicBezTo>
                    <a:pt x="6402" y="9440"/>
                    <a:pt x="6665" y="10240"/>
                    <a:pt x="6402" y="10240"/>
                  </a:cubicBezTo>
                  <a:cubicBezTo>
                    <a:pt x="5875" y="9920"/>
                    <a:pt x="6402" y="10240"/>
                    <a:pt x="5875" y="10240"/>
                  </a:cubicBezTo>
                  <a:cubicBezTo>
                    <a:pt x="5611" y="9920"/>
                    <a:pt x="5875" y="9760"/>
                    <a:pt x="5611" y="9920"/>
                  </a:cubicBezTo>
                  <a:cubicBezTo>
                    <a:pt x="5085" y="9920"/>
                    <a:pt x="5875" y="10240"/>
                    <a:pt x="5611" y="10560"/>
                  </a:cubicBezTo>
                  <a:cubicBezTo>
                    <a:pt x="5085" y="10720"/>
                    <a:pt x="5085" y="11520"/>
                    <a:pt x="4821" y="11520"/>
                  </a:cubicBezTo>
                  <a:cubicBezTo>
                    <a:pt x="4294" y="11200"/>
                    <a:pt x="5611" y="10240"/>
                    <a:pt x="5085" y="10560"/>
                  </a:cubicBezTo>
                  <a:cubicBezTo>
                    <a:pt x="5085" y="10560"/>
                    <a:pt x="5085" y="10560"/>
                    <a:pt x="5085" y="10240"/>
                  </a:cubicBezTo>
                  <a:cubicBezTo>
                    <a:pt x="5085" y="9920"/>
                    <a:pt x="4821" y="9920"/>
                    <a:pt x="5085" y="9760"/>
                  </a:cubicBezTo>
                  <a:cubicBezTo>
                    <a:pt x="5085" y="9440"/>
                    <a:pt x="4821" y="9440"/>
                    <a:pt x="5085" y="9280"/>
                  </a:cubicBezTo>
                  <a:cubicBezTo>
                    <a:pt x="5611" y="9280"/>
                    <a:pt x="5085" y="8960"/>
                    <a:pt x="5611" y="8800"/>
                  </a:cubicBezTo>
                  <a:cubicBezTo>
                    <a:pt x="5875" y="8480"/>
                    <a:pt x="5875" y="8480"/>
                    <a:pt x="5085" y="8800"/>
                  </a:cubicBezTo>
                  <a:cubicBezTo>
                    <a:pt x="4821" y="8960"/>
                    <a:pt x="5085" y="8800"/>
                    <a:pt x="4821" y="8800"/>
                  </a:cubicBezTo>
                  <a:cubicBezTo>
                    <a:pt x="4294" y="8800"/>
                    <a:pt x="4031" y="8800"/>
                    <a:pt x="4294" y="8800"/>
                  </a:cubicBezTo>
                  <a:cubicBezTo>
                    <a:pt x="4821" y="8480"/>
                    <a:pt x="5085" y="8480"/>
                    <a:pt x="4294" y="8480"/>
                  </a:cubicBezTo>
                  <a:cubicBezTo>
                    <a:pt x="3504" y="8480"/>
                    <a:pt x="4031" y="8320"/>
                    <a:pt x="4294" y="8320"/>
                  </a:cubicBezTo>
                  <a:cubicBezTo>
                    <a:pt x="4294" y="8480"/>
                    <a:pt x="4821" y="8320"/>
                    <a:pt x="4821" y="8320"/>
                  </a:cubicBezTo>
                  <a:cubicBezTo>
                    <a:pt x="4031" y="8000"/>
                    <a:pt x="5085" y="8000"/>
                    <a:pt x="4821" y="7680"/>
                  </a:cubicBezTo>
                  <a:cubicBezTo>
                    <a:pt x="4821" y="7680"/>
                    <a:pt x="4821" y="7680"/>
                    <a:pt x="5085" y="7520"/>
                  </a:cubicBezTo>
                  <a:cubicBezTo>
                    <a:pt x="5085" y="7200"/>
                    <a:pt x="4821" y="7520"/>
                    <a:pt x="4821" y="7040"/>
                  </a:cubicBezTo>
                  <a:cubicBezTo>
                    <a:pt x="4294" y="6560"/>
                    <a:pt x="5085" y="6720"/>
                    <a:pt x="4821" y="6240"/>
                  </a:cubicBezTo>
                  <a:cubicBezTo>
                    <a:pt x="4294" y="6080"/>
                    <a:pt x="5085" y="6080"/>
                    <a:pt x="5611" y="6240"/>
                  </a:cubicBezTo>
                  <a:cubicBezTo>
                    <a:pt x="5611" y="6240"/>
                    <a:pt x="5611" y="6080"/>
                    <a:pt x="5611" y="5760"/>
                  </a:cubicBezTo>
                  <a:cubicBezTo>
                    <a:pt x="5085" y="5440"/>
                    <a:pt x="6402" y="5760"/>
                    <a:pt x="5611" y="5440"/>
                  </a:cubicBezTo>
                  <a:cubicBezTo>
                    <a:pt x="5085" y="4960"/>
                    <a:pt x="6665" y="5760"/>
                    <a:pt x="5875" y="5280"/>
                  </a:cubicBezTo>
                  <a:cubicBezTo>
                    <a:pt x="5611" y="4960"/>
                    <a:pt x="6402" y="5280"/>
                    <a:pt x="6402" y="4800"/>
                  </a:cubicBezTo>
                  <a:cubicBezTo>
                    <a:pt x="5875" y="4480"/>
                    <a:pt x="6402" y="4480"/>
                    <a:pt x="6665" y="4800"/>
                  </a:cubicBezTo>
                  <a:cubicBezTo>
                    <a:pt x="7192" y="4800"/>
                    <a:pt x="7192" y="4480"/>
                    <a:pt x="7455" y="4800"/>
                  </a:cubicBezTo>
                  <a:cubicBezTo>
                    <a:pt x="7982" y="4800"/>
                    <a:pt x="8772" y="4480"/>
                    <a:pt x="9563" y="4480"/>
                  </a:cubicBezTo>
                  <a:cubicBezTo>
                    <a:pt x="9826" y="4800"/>
                    <a:pt x="9036" y="4480"/>
                    <a:pt x="9826" y="4480"/>
                  </a:cubicBezTo>
                  <a:cubicBezTo>
                    <a:pt x="10616" y="4480"/>
                    <a:pt x="10353" y="4800"/>
                    <a:pt x="10353" y="4800"/>
                  </a:cubicBezTo>
                  <a:cubicBezTo>
                    <a:pt x="10616" y="4960"/>
                    <a:pt x="8772" y="6080"/>
                    <a:pt x="8246" y="6240"/>
                  </a:cubicBezTo>
                  <a:cubicBezTo>
                    <a:pt x="7982" y="6240"/>
                    <a:pt x="9036" y="6080"/>
                    <a:pt x="8772" y="6240"/>
                  </a:cubicBezTo>
                  <a:cubicBezTo>
                    <a:pt x="8246" y="6560"/>
                    <a:pt x="7982" y="6720"/>
                    <a:pt x="8246" y="6720"/>
                  </a:cubicBezTo>
                  <a:cubicBezTo>
                    <a:pt x="9036" y="6720"/>
                    <a:pt x="9036" y="6240"/>
                    <a:pt x="10353" y="6560"/>
                  </a:cubicBezTo>
                  <a:cubicBezTo>
                    <a:pt x="11933" y="6560"/>
                    <a:pt x="12724" y="6240"/>
                    <a:pt x="12724" y="6720"/>
                  </a:cubicBezTo>
                  <a:cubicBezTo>
                    <a:pt x="12987" y="7040"/>
                    <a:pt x="12724" y="7040"/>
                    <a:pt x="12197" y="8000"/>
                  </a:cubicBezTo>
                  <a:cubicBezTo>
                    <a:pt x="11406" y="8960"/>
                    <a:pt x="11143" y="8960"/>
                    <a:pt x="10616" y="8960"/>
                  </a:cubicBezTo>
                  <a:cubicBezTo>
                    <a:pt x="10353" y="8960"/>
                    <a:pt x="11143" y="8960"/>
                    <a:pt x="10616" y="9280"/>
                  </a:cubicBezTo>
                  <a:cubicBezTo>
                    <a:pt x="10616" y="9280"/>
                    <a:pt x="11933" y="9280"/>
                    <a:pt x="11143" y="9440"/>
                  </a:cubicBezTo>
                  <a:cubicBezTo>
                    <a:pt x="10616" y="9760"/>
                    <a:pt x="10616" y="9440"/>
                    <a:pt x="10353" y="9760"/>
                  </a:cubicBezTo>
                  <a:cubicBezTo>
                    <a:pt x="10353" y="9920"/>
                    <a:pt x="9036" y="9920"/>
                    <a:pt x="9826" y="9920"/>
                  </a:cubicBezTo>
                  <a:cubicBezTo>
                    <a:pt x="11143" y="10240"/>
                    <a:pt x="10353" y="9440"/>
                    <a:pt x="11406" y="9920"/>
                  </a:cubicBezTo>
                  <a:cubicBezTo>
                    <a:pt x="12724" y="10240"/>
                    <a:pt x="12197" y="10560"/>
                    <a:pt x="12987" y="10720"/>
                  </a:cubicBezTo>
                  <a:cubicBezTo>
                    <a:pt x="13514" y="11040"/>
                    <a:pt x="12987" y="11200"/>
                    <a:pt x="14041" y="12000"/>
                  </a:cubicBezTo>
                  <a:cubicBezTo>
                    <a:pt x="14304" y="12960"/>
                    <a:pt x="14304" y="12800"/>
                    <a:pt x="15094" y="12800"/>
                  </a:cubicBezTo>
                  <a:cubicBezTo>
                    <a:pt x="15885" y="12960"/>
                    <a:pt x="15621" y="13440"/>
                    <a:pt x="16411" y="13440"/>
                  </a:cubicBezTo>
                  <a:cubicBezTo>
                    <a:pt x="16675" y="13760"/>
                    <a:pt x="15885" y="13760"/>
                    <a:pt x="16675" y="14240"/>
                  </a:cubicBezTo>
                  <a:cubicBezTo>
                    <a:pt x="17465" y="14720"/>
                    <a:pt x="17202" y="14720"/>
                    <a:pt x="16411" y="14400"/>
                  </a:cubicBezTo>
                  <a:cubicBezTo>
                    <a:pt x="15885" y="14240"/>
                    <a:pt x="15885" y="14400"/>
                    <a:pt x="16675" y="14720"/>
                  </a:cubicBezTo>
                  <a:cubicBezTo>
                    <a:pt x="17202" y="15040"/>
                    <a:pt x="17992" y="15680"/>
                    <a:pt x="17465" y="15680"/>
                  </a:cubicBezTo>
                  <a:cubicBezTo>
                    <a:pt x="17202" y="16000"/>
                    <a:pt x="16675" y="16160"/>
                    <a:pt x="17202" y="16160"/>
                  </a:cubicBezTo>
                  <a:cubicBezTo>
                    <a:pt x="17465" y="16160"/>
                    <a:pt x="17465" y="16480"/>
                    <a:pt x="17992" y="16000"/>
                  </a:cubicBezTo>
                  <a:cubicBezTo>
                    <a:pt x="17992" y="15680"/>
                    <a:pt x="20363" y="16000"/>
                    <a:pt x="20363" y="16640"/>
                  </a:cubicBezTo>
                  <a:cubicBezTo>
                    <a:pt x="20626" y="17920"/>
                    <a:pt x="19046" y="17920"/>
                    <a:pt x="19572" y="18240"/>
                  </a:cubicBezTo>
                  <a:cubicBezTo>
                    <a:pt x="19836" y="18240"/>
                    <a:pt x="19046" y="17920"/>
                    <a:pt x="18782" y="18240"/>
                  </a:cubicBezTo>
                  <a:cubicBezTo>
                    <a:pt x="18255" y="18400"/>
                    <a:pt x="19046" y="18240"/>
                    <a:pt x="18782" y="18720"/>
                  </a:cubicBezTo>
                  <a:cubicBezTo>
                    <a:pt x="18782" y="18720"/>
                    <a:pt x="17465" y="18720"/>
                    <a:pt x="17992" y="18720"/>
                  </a:cubicBezTo>
                  <a:cubicBezTo>
                    <a:pt x="18255" y="18880"/>
                    <a:pt x="17992" y="18880"/>
                    <a:pt x="18255" y="18880"/>
                  </a:cubicBezTo>
                  <a:cubicBezTo>
                    <a:pt x="18782" y="19200"/>
                    <a:pt x="19836" y="18720"/>
                    <a:pt x="19836" y="18880"/>
                  </a:cubicBezTo>
                  <a:cubicBezTo>
                    <a:pt x="19572" y="19200"/>
                    <a:pt x="19836" y="19360"/>
                    <a:pt x="19046" y="19680"/>
                  </a:cubicBezTo>
                  <a:cubicBezTo>
                    <a:pt x="18255" y="19680"/>
                    <a:pt x="19046" y="20000"/>
                    <a:pt x="18255" y="20000"/>
                  </a:cubicBezTo>
                  <a:cubicBezTo>
                    <a:pt x="17992" y="20000"/>
                    <a:pt x="17465" y="20480"/>
                    <a:pt x="16675" y="20160"/>
                  </a:cubicBezTo>
                  <a:cubicBezTo>
                    <a:pt x="15885" y="20000"/>
                    <a:pt x="15094" y="20480"/>
                    <a:pt x="14831" y="20160"/>
                  </a:cubicBezTo>
                  <a:cubicBezTo>
                    <a:pt x="14831" y="20000"/>
                    <a:pt x="14831" y="20160"/>
                    <a:pt x="14304" y="20160"/>
                  </a:cubicBezTo>
                  <a:cubicBezTo>
                    <a:pt x="13514" y="20000"/>
                    <a:pt x="14304" y="20160"/>
                    <a:pt x="12987" y="20160"/>
                  </a:cubicBezTo>
                  <a:cubicBezTo>
                    <a:pt x="12197" y="20480"/>
                    <a:pt x="12987" y="20640"/>
                    <a:pt x="12197" y="20480"/>
                  </a:cubicBezTo>
                  <a:cubicBezTo>
                    <a:pt x="11406" y="20480"/>
                    <a:pt x="11933" y="20960"/>
                    <a:pt x="11143" y="20480"/>
                  </a:cubicBezTo>
                  <a:cubicBezTo>
                    <a:pt x="10616" y="20000"/>
                    <a:pt x="9826" y="20640"/>
                    <a:pt x="9563" y="20480"/>
                  </a:cubicBezTo>
                  <a:cubicBezTo>
                    <a:pt x="9563" y="20480"/>
                    <a:pt x="9563" y="21440"/>
                    <a:pt x="8772" y="21120"/>
                  </a:cubicBezTo>
                  <a:cubicBezTo>
                    <a:pt x="8246" y="20960"/>
                    <a:pt x="8246" y="20960"/>
                    <a:pt x="7455" y="20960"/>
                  </a:cubicBezTo>
                  <a:cubicBezTo>
                    <a:pt x="6665" y="20960"/>
                    <a:pt x="6665" y="21120"/>
                    <a:pt x="6402" y="21440"/>
                  </a:cubicBezTo>
                  <a:cubicBezTo>
                    <a:pt x="5875" y="21440"/>
                    <a:pt x="6402" y="21600"/>
                    <a:pt x="5875" y="21600"/>
                  </a:cubicBezTo>
                  <a:cubicBezTo>
                    <a:pt x="5611" y="21600"/>
                    <a:pt x="5611" y="21440"/>
                    <a:pt x="5085" y="21440"/>
                  </a:cubicBezTo>
                  <a:cubicBezTo>
                    <a:pt x="4821" y="21600"/>
                    <a:pt x="4821" y="21120"/>
                    <a:pt x="5611" y="21120"/>
                  </a:cubicBezTo>
                  <a:cubicBezTo>
                    <a:pt x="5875" y="21120"/>
                    <a:pt x="5875" y="20640"/>
                    <a:pt x="6665" y="20480"/>
                  </a:cubicBezTo>
                  <a:cubicBezTo>
                    <a:pt x="7192" y="20480"/>
                    <a:pt x="6665" y="20480"/>
                    <a:pt x="7192" y="20160"/>
                  </a:cubicBezTo>
                  <a:cubicBezTo>
                    <a:pt x="7455" y="20000"/>
                    <a:pt x="6665" y="19680"/>
                    <a:pt x="7455" y="19680"/>
                  </a:cubicBezTo>
                  <a:cubicBezTo>
                    <a:pt x="8246" y="19680"/>
                    <a:pt x="7455" y="19200"/>
                    <a:pt x="8246" y="19200"/>
                  </a:cubicBezTo>
                  <a:cubicBezTo>
                    <a:pt x="9563" y="19200"/>
                    <a:pt x="9036" y="19360"/>
                    <a:pt x="10353" y="19360"/>
                  </a:cubicBezTo>
                  <a:cubicBezTo>
                    <a:pt x="11143" y="19200"/>
                    <a:pt x="9826" y="19200"/>
                    <a:pt x="11406" y="18720"/>
                  </a:cubicBezTo>
                  <a:cubicBezTo>
                    <a:pt x="11406" y="18400"/>
                    <a:pt x="11406" y="18400"/>
                    <a:pt x="11933" y="18240"/>
                  </a:cubicBezTo>
                  <a:cubicBezTo>
                    <a:pt x="11143" y="18400"/>
                    <a:pt x="11143" y="18720"/>
                    <a:pt x="10616" y="18720"/>
                  </a:cubicBezTo>
                  <a:cubicBezTo>
                    <a:pt x="10353" y="18720"/>
                    <a:pt x="9826" y="19360"/>
                    <a:pt x="9036" y="18880"/>
                  </a:cubicBezTo>
                  <a:cubicBezTo>
                    <a:pt x="8246" y="18400"/>
                    <a:pt x="7455" y="18880"/>
                    <a:pt x="7982" y="18720"/>
                  </a:cubicBezTo>
                  <a:cubicBezTo>
                    <a:pt x="7982" y="18400"/>
                    <a:pt x="7455" y="18240"/>
                    <a:pt x="6665" y="18400"/>
                  </a:cubicBezTo>
                  <a:cubicBezTo>
                    <a:pt x="6402" y="18720"/>
                    <a:pt x="5875" y="18400"/>
                    <a:pt x="5875" y="18240"/>
                  </a:cubicBezTo>
                  <a:cubicBezTo>
                    <a:pt x="6402" y="17920"/>
                    <a:pt x="5611" y="18240"/>
                    <a:pt x="5875" y="17920"/>
                  </a:cubicBezTo>
                  <a:cubicBezTo>
                    <a:pt x="6402" y="17440"/>
                    <a:pt x="6402" y="17920"/>
                    <a:pt x="7455" y="17440"/>
                  </a:cubicBezTo>
                  <a:cubicBezTo>
                    <a:pt x="8772" y="16960"/>
                    <a:pt x="7982" y="16640"/>
                    <a:pt x="8246" y="16480"/>
                  </a:cubicBezTo>
                  <a:cubicBezTo>
                    <a:pt x="8772" y="16160"/>
                    <a:pt x="7982" y="16480"/>
                    <a:pt x="8246" y="16160"/>
                  </a:cubicBezTo>
                  <a:cubicBezTo>
                    <a:pt x="8246" y="15680"/>
                    <a:pt x="7455" y="16480"/>
                    <a:pt x="7192" y="16160"/>
                  </a:cubicBezTo>
                  <a:cubicBezTo>
                    <a:pt x="7192" y="16160"/>
                    <a:pt x="6665" y="16480"/>
                    <a:pt x="7192" y="16160"/>
                  </a:cubicBezTo>
                  <a:cubicBezTo>
                    <a:pt x="7192" y="16000"/>
                    <a:pt x="7455" y="16000"/>
                    <a:pt x="7982" y="15520"/>
                  </a:cubicBezTo>
                  <a:cubicBezTo>
                    <a:pt x="8246" y="15200"/>
                    <a:pt x="8246" y="15520"/>
                    <a:pt x="8772" y="15200"/>
                  </a:cubicBezTo>
                  <a:cubicBezTo>
                    <a:pt x="8772" y="15200"/>
                    <a:pt x="8772" y="15520"/>
                    <a:pt x="9563" y="15200"/>
                  </a:cubicBezTo>
                  <a:cubicBezTo>
                    <a:pt x="9826" y="15040"/>
                    <a:pt x="10353" y="15520"/>
                    <a:pt x="10353" y="15200"/>
                  </a:cubicBezTo>
                  <a:cubicBezTo>
                    <a:pt x="9826" y="15040"/>
                    <a:pt x="10353" y="15040"/>
                    <a:pt x="10616" y="15200"/>
                  </a:cubicBezTo>
                  <a:cubicBezTo>
                    <a:pt x="10616" y="15520"/>
                    <a:pt x="10616" y="15200"/>
                    <a:pt x="10616" y="15040"/>
                  </a:cubicBezTo>
                  <a:cubicBezTo>
                    <a:pt x="9826" y="14400"/>
                    <a:pt x="10616" y="14400"/>
                    <a:pt x="10616" y="14400"/>
                  </a:cubicBezTo>
                  <a:cubicBezTo>
                    <a:pt x="9826" y="14240"/>
                    <a:pt x="11143" y="13920"/>
                    <a:pt x="10616" y="13920"/>
                  </a:cubicBezTo>
                  <a:cubicBezTo>
                    <a:pt x="10616" y="13760"/>
                    <a:pt x="11143" y="13440"/>
                    <a:pt x="10616" y="13440"/>
                  </a:cubicBezTo>
                  <a:cubicBezTo>
                    <a:pt x="10353" y="13440"/>
                    <a:pt x="10353" y="13920"/>
                    <a:pt x="9826" y="13760"/>
                  </a:cubicBezTo>
                  <a:cubicBezTo>
                    <a:pt x="9563" y="13280"/>
                    <a:pt x="8772" y="13280"/>
                    <a:pt x="9563" y="12480"/>
                  </a:cubicBezTo>
                  <a:cubicBezTo>
                    <a:pt x="10353" y="11680"/>
                    <a:pt x="9563" y="12480"/>
                    <a:pt x="9826" y="12000"/>
                  </a:cubicBezTo>
                  <a:cubicBezTo>
                    <a:pt x="10353" y="12000"/>
                    <a:pt x="9563" y="12000"/>
                    <a:pt x="9563" y="12000"/>
                  </a:cubicBezTo>
                  <a:close/>
                  <a:moveTo>
                    <a:pt x="4821" y="13440"/>
                  </a:moveTo>
                  <a:cubicBezTo>
                    <a:pt x="4821" y="13280"/>
                    <a:pt x="5085" y="13440"/>
                    <a:pt x="5085" y="13280"/>
                  </a:cubicBezTo>
                  <a:cubicBezTo>
                    <a:pt x="4821" y="13280"/>
                    <a:pt x="4821" y="13280"/>
                    <a:pt x="4821" y="13280"/>
                  </a:cubicBezTo>
                  <a:cubicBezTo>
                    <a:pt x="5085" y="12960"/>
                    <a:pt x="5085" y="12800"/>
                    <a:pt x="5085" y="12960"/>
                  </a:cubicBezTo>
                  <a:cubicBezTo>
                    <a:pt x="5085" y="13280"/>
                    <a:pt x="5611" y="13280"/>
                    <a:pt x="5611" y="12960"/>
                  </a:cubicBezTo>
                  <a:cubicBezTo>
                    <a:pt x="5085" y="12480"/>
                    <a:pt x="5085" y="12480"/>
                    <a:pt x="5085" y="12480"/>
                  </a:cubicBezTo>
                  <a:cubicBezTo>
                    <a:pt x="4821" y="12800"/>
                    <a:pt x="4294" y="12800"/>
                    <a:pt x="4821" y="12480"/>
                  </a:cubicBezTo>
                  <a:cubicBezTo>
                    <a:pt x="5085" y="12480"/>
                    <a:pt x="5085" y="12160"/>
                    <a:pt x="4821" y="12160"/>
                  </a:cubicBezTo>
                  <a:cubicBezTo>
                    <a:pt x="4294" y="12160"/>
                    <a:pt x="4294" y="11680"/>
                    <a:pt x="4031" y="11520"/>
                  </a:cubicBezTo>
                  <a:cubicBezTo>
                    <a:pt x="4031" y="11200"/>
                    <a:pt x="3241" y="11520"/>
                    <a:pt x="2714" y="11520"/>
                  </a:cubicBezTo>
                  <a:cubicBezTo>
                    <a:pt x="1924" y="11520"/>
                    <a:pt x="2450" y="11680"/>
                    <a:pt x="1397" y="11680"/>
                  </a:cubicBezTo>
                  <a:cubicBezTo>
                    <a:pt x="606" y="12000"/>
                    <a:pt x="1397" y="12480"/>
                    <a:pt x="606" y="12480"/>
                  </a:cubicBezTo>
                  <a:cubicBezTo>
                    <a:pt x="-184" y="12480"/>
                    <a:pt x="1133" y="12800"/>
                    <a:pt x="343" y="12960"/>
                  </a:cubicBezTo>
                  <a:cubicBezTo>
                    <a:pt x="-974" y="13280"/>
                    <a:pt x="1924" y="13920"/>
                    <a:pt x="1924" y="13440"/>
                  </a:cubicBezTo>
                  <a:cubicBezTo>
                    <a:pt x="1924" y="13280"/>
                    <a:pt x="2450" y="12960"/>
                    <a:pt x="2450" y="13280"/>
                  </a:cubicBezTo>
                  <a:cubicBezTo>
                    <a:pt x="2714" y="13760"/>
                    <a:pt x="2714" y="13440"/>
                    <a:pt x="2714" y="13760"/>
                  </a:cubicBezTo>
                  <a:cubicBezTo>
                    <a:pt x="3241" y="13920"/>
                    <a:pt x="3241" y="13760"/>
                    <a:pt x="3504" y="13760"/>
                  </a:cubicBezTo>
                  <a:cubicBezTo>
                    <a:pt x="4294" y="13760"/>
                    <a:pt x="4031" y="14240"/>
                    <a:pt x="4821" y="13440"/>
                  </a:cubicBezTo>
                  <a:close/>
                  <a:moveTo>
                    <a:pt x="7455" y="13280"/>
                  </a:moveTo>
                  <a:cubicBezTo>
                    <a:pt x="7982" y="13280"/>
                    <a:pt x="7455" y="13920"/>
                    <a:pt x="7192" y="13760"/>
                  </a:cubicBezTo>
                  <a:cubicBezTo>
                    <a:pt x="6402" y="13760"/>
                    <a:pt x="7455" y="12960"/>
                    <a:pt x="7455" y="13280"/>
                  </a:cubicBezTo>
                  <a:close/>
                  <a:moveTo>
                    <a:pt x="7192" y="15200"/>
                  </a:moveTo>
                  <a:cubicBezTo>
                    <a:pt x="7455" y="14720"/>
                    <a:pt x="8246" y="15200"/>
                    <a:pt x="7982" y="15520"/>
                  </a:cubicBezTo>
                  <a:cubicBezTo>
                    <a:pt x="7455" y="15680"/>
                    <a:pt x="7192" y="15520"/>
                    <a:pt x="7192" y="15200"/>
                  </a:cubicBezTo>
                  <a:close/>
                  <a:moveTo>
                    <a:pt x="5875" y="11040"/>
                  </a:moveTo>
                  <a:cubicBezTo>
                    <a:pt x="5611" y="11040"/>
                    <a:pt x="5611" y="10720"/>
                    <a:pt x="5611" y="10560"/>
                  </a:cubicBezTo>
                  <a:cubicBezTo>
                    <a:pt x="5875" y="10240"/>
                    <a:pt x="6402" y="11040"/>
                    <a:pt x="5875" y="11040"/>
                  </a:cubicBezTo>
                  <a:close/>
                  <a:moveTo>
                    <a:pt x="13514" y="20480"/>
                  </a:moveTo>
                  <a:cubicBezTo>
                    <a:pt x="14041" y="20160"/>
                    <a:pt x="14304" y="20160"/>
                    <a:pt x="14304" y="20480"/>
                  </a:cubicBezTo>
                  <a:cubicBezTo>
                    <a:pt x="14831" y="20480"/>
                    <a:pt x="14304" y="20640"/>
                    <a:pt x="13514" y="20480"/>
                  </a:cubicBezTo>
                  <a:close/>
                  <a:moveTo>
                    <a:pt x="2714" y="5440"/>
                  </a:moveTo>
                  <a:cubicBezTo>
                    <a:pt x="2450" y="5760"/>
                    <a:pt x="2450" y="5280"/>
                    <a:pt x="2450" y="5440"/>
                  </a:cubicBezTo>
                  <a:cubicBezTo>
                    <a:pt x="1924" y="5440"/>
                    <a:pt x="1924" y="5760"/>
                    <a:pt x="1924" y="5760"/>
                  </a:cubicBezTo>
                  <a:cubicBezTo>
                    <a:pt x="2450" y="6080"/>
                    <a:pt x="1397" y="5760"/>
                    <a:pt x="2450" y="6080"/>
                  </a:cubicBezTo>
                  <a:cubicBezTo>
                    <a:pt x="2714" y="6080"/>
                    <a:pt x="1397" y="6080"/>
                    <a:pt x="1924" y="6240"/>
                  </a:cubicBezTo>
                  <a:cubicBezTo>
                    <a:pt x="2450" y="6560"/>
                    <a:pt x="2450" y="6240"/>
                    <a:pt x="2714" y="6240"/>
                  </a:cubicBezTo>
                  <a:cubicBezTo>
                    <a:pt x="2714" y="6240"/>
                    <a:pt x="2714" y="6240"/>
                    <a:pt x="2714" y="6080"/>
                  </a:cubicBezTo>
                  <a:cubicBezTo>
                    <a:pt x="3241" y="6080"/>
                    <a:pt x="3504" y="6080"/>
                    <a:pt x="3241" y="6080"/>
                  </a:cubicBezTo>
                  <a:cubicBezTo>
                    <a:pt x="3241" y="5760"/>
                    <a:pt x="3504" y="5760"/>
                    <a:pt x="3504" y="5760"/>
                  </a:cubicBezTo>
                  <a:cubicBezTo>
                    <a:pt x="3241" y="5760"/>
                    <a:pt x="3504" y="5760"/>
                    <a:pt x="3504" y="5440"/>
                  </a:cubicBezTo>
                  <a:cubicBezTo>
                    <a:pt x="3504" y="5280"/>
                    <a:pt x="3504" y="5440"/>
                    <a:pt x="4031" y="5440"/>
                  </a:cubicBezTo>
                  <a:cubicBezTo>
                    <a:pt x="4294" y="5280"/>
                    <a:pt x="3504" y="5440"/>
                    <a:pt x="3504" y="5280"/>
                  </a:cubicBezTo>
                  <a:cubicBezTo>
                    <a:pt x="4031" y="5280"/>
                    <a:pt x="4031" y="4960"/>
                    <a:pt x="4031" y="4800"/>
                  </a:cubicBezTo>
                  <a:cubicBezTo>
                    <a:pt x="4031" y="4800"/>
                    <a:pt x="3241" y="4960"/>
                    <a:pt x="2714" y="5280"/>
                  </a:cubicBezTo>
                  <a:cubicBezTo>
                    <a:pt x="2450" y="5280"/>
                    <a:pt x="2714" y="5440"/>
                    <a:pt x="2714" y="5440"/>
                  </a:cubicBezTo>
                  <a:close/>
                  <a:moveTo>
                    <a:pt x="1924" y="6720"/>
                  </a:moveTo>
                  <a:cubicBezTo>
                    <a:pt x="2450" y="6560"/>
                    <a:pt x="1924" y="6560"/>
                    <a:pt x="1924" y="6560"/>
                  </a:cubicBezTo>
                  <a:cubicBezTo>
                    <a:pt x="1397" y="6560"/>
                    <a:pt x="1397" y="6560"/>
                    <a:pt x="1133" y="6560"/>
                  </a:cubicBezTo>
                  <a:cubicBezTo>
                    <a:pt x="1133" y="6720"/>
                    <a:pt x="1924" y="7040"/>
                    <a:pt x="1924" y="6720"/>
                  </a:cubicBezTo>
                  <a:close/>
                  <a:moveTo>
                    <a:pt x="1397" y="7680"/>
                  </a:moveTo>
                  <a:cubicBezTo>
                    <a:pt x="1924" y="7680"/>
                    <a:pt x="1397" y="7520"/>
                    <a:pt x="1397" y="7520"/>
                  </a:cubicBezTo>
                  <a:cubicBezTo>
                    <a:pt x="1924" y="7200"/>
                    <a:pt x="1924" y="7200"/>
                    <a:pt x="1397" y="7200"/>
                  </a:cubicBezTo>
                  <a:cubicBezTo>
                    <a:pt x="1133" y="7040"/>
                    <a:pt x="1133" y="7680"/>
                    <a:pt x="1397" y="7680"/>
                  </a:cubicBezTo>
                  <a:close/>
                  <a:moveTo>
                    <a:pt x="3241" y="7200"/>
                  </a:moveTo>
                  <a:cubicBezTo>
                    <a:pt x="3504" y="7200"/>
                    <a:pt x="3241" y="7200"/>
                    <a:pt x="3504" y="7520"/>
                  </a:cubicBezTo>
                  <a:cubicBezTo>
                    <a:pt x="3504" y="7680"/>
                    <a:pt x="4031" y="7520"/>
                    <a:pt x="4294" y="7520"/>
                  </a:cubicBezTo>
                  <a:cubicBezTo>
                    <a:pt x="4821" y="7520"/>
                    <a:pt x="4031" y="7680"/>
                    <a:pt x="4294" y="8000"/>
                  </a:cubicBezTo>
                  <a:cubicBezTo>
                    <a:pt x="4821" y="7520"/>
                    <a:pt x="4821" y="7520"/>
                    <a:pt x="4821" y="7520"/>
                  </a:cubicBezTo>
                  <a:cubicBezTo>
                    <a:pt x="5085" y="7200"/>
                    <a:pt x="4821" y="7520"/>
                    <a:pt x="4294" y="7200"/>
                  </a:cubicBezTo>
                  <a:cubicBezTo>
                    <a:pt x="4031" y="7200"/>
                    <a:pt x="4031" y="6560"/>
                    <a:pt x="3504" y="6560"/>
                  </a:cubicBezTo>
                  <a:cubicBezTo>
                    <a:pt x="3504" y="6560"/>
                    <a:pt x="3504" y="6720"/>
                    <a:pt x="3504" y="7040"/>
                  </a:cubicBezTo>
                  <a:cubicBezTo>
                    <a:pt x="3241" y="6720"/>
                    <a:pt x="3241" y="6720"/>
                    <a:pt x="3241" y="6720"/>
                  </a:cubicBezTo>
                  <a:cubicBezTo>
                    <a:pt x="2714" y="6720"/>
                    <a:pt x="3241" y="7040"/>
                    <a:pt x="3241" y="7040"/>
                  </a:cubicBezTo>
                  <a:cubicBezTo>
                    <a:pt x="3241" y="7040"/>
                    <a:pt x="2450" y="7040"/>
                    <a:pt x="2714" y="7200"/>
                  </a:cubicBezTo>
                  <a:cubicBezTo>
                    <a:pt x="3241" y="7200"/>
                    <a:pt x="3241" y="7040"/>
                    <a:pt x="3241" y="7200"/>
                  </a:cubicBezTo>
                  <a:close/>
                  <a:moveTo>
                    <a:pt x="4031" y="9280"/>
                  </a:moveTo>
                  <a:cubicBezTo>
                    <a:pt x="4031" y="9280"/>
                    <a:pt x="3504" y="9280"/>
                    <a:pt x="3504" y="9440"/>
                  </a:cubicBezTo>
                  <a:cubicBezTo>
                    <a:pt x="3504" y="9440"/>
                    <a:pt x="4294" y="9280"/>
                    <a:pt x="4821" y="9280"/>
                  </a:cubicBezTo>
                  <a:cubicBezTo>
                    <a:pt x="5085" y="9280"/>
                    <a:pt x="4821" y="8960"/>
                    <a:pt x="4294" y="8960"/>
                  </a:cubicBezTo>
                  <a:cubicBezTo>
                    <a:pt x="4031" y="8800"/>
                    <a:pt x="4031" y="8480"/>
                    <a:pt x="3504" y="8800"/>
                  </a:cubicBezTo>
                  <a:cubicBezTo>
                    <a:pt x="3504" y="8960"/>
                    <a:pt x="3504" y="8960"/>
                    <a:pt x="4031" y="8960"/>
                  </a:cubicBezTo>
                  <a:cubicBezTo>
                    <a:pt x="4294" y="8960"/>
                    <a:pt x="4031" y="8960"/>
                    <a:pt x="4031" y="9280"/>
                  </a:cubicBezTo>
                  <a:close/>
                  <a:moveTo>
                    <a:pt x="3504" y="10560"/>
                  </a:moveTo>
                  <a:cubicBezTo>
                    <a:pt x="4031" y="10720"/>
                    <a:pt x="3504" y="10720"/>
                    <a:pt x="3504" y="10720"/>
                  </a:cubicBezTo>
                  <a:cubicBezTo>
                    <a:pt x="3504" y="11040"/>
                    <a:pt x="4031" y="10720"/>
                    <a:pt x="4031" y="10720"/>
                  </a:cubicBezTo>
                  <a:cubicBezTo>
                    <a:pt x="4294" y="10560"/>
                    <a:pt x="4031" y="10560"/>
                    <a:pt x="4031" y="10240"/>
                  </a:cubicBezTo>
                  <a:cubicBezTo>
                    <a:pt x="4031" y="9920"/>
                    <a:pt x="3504" y="10240"/>
                    <a:pt x="3504" y="10240"/>
                  </a:cubicBezTo>
                  <a:cubicBezTo>
                    <a:pt x="3504" y="9920"/>
                    <a:pt x="2714" y="10560"/>
                    <a:pt x="3241" y="10560"/>
                  </a:cubicBezTo>
                  <a:cubicBezTo>
                    <a:pt x="3504" y="10720"/>
                    <a:pt x="3504" y="10240"/>
                    <a:pt x="3504" y="10560"/>
                  </a:cubicBezTo>
                  <a:close/>
                  <a:moveTo>
                    <a:pt x="4294" y="10240"/>
                  </a:moveTo>
                  <a:cubicBezTo>
                    <a:pt x="4031" y="9920"/>
                    <a:pt x="4294" y="9760"/>
                    <a:pt x="4821" y="9760"/>
                  </a:cubicBezTo>
                  <a:cubicBezTo>
                    <a:pt x="5085" y="9440"/>
                    <a:pt x="4294" y="10560"/>
                    <a:pt x="4294" y="10240"/>
                  </a:cubicBezTo>
                  <a:close/>
                  <a:moveTo>
                    <a:pt x="9826" y="4320"/>
                  </a:moveTo>
                  <a:cubicBezTo>
                    <a:pt x="9826" y="4320"/>
                    <a:pt x="9563" y="4000"/>
                    <a:pt x="9826" y="4000"/>
                  </a:cubicBezTo>
                  <a:cubicBezTo>
                    <a:pt x="9826" y="4000"/>
                    <a:pt x="10353" y="4320"/>
                    <a:pt x="9826" y="4320"/>
                  </a:cubicBezTo>
                  <a:close/>
                  <a:moveTo>
                    <a:pt x="10616" y="4000"/>
                  </a:moveTo>
                  <a:cubicBezTo>
                    <a:pt x="10616" y="4320"/>
                    <a:pt x="11143" y="4000"/>
                    <a:pt x="11143" y="3840"/>
                  </a:cubicBezTo>
                  <a:cubicBezTo>
                    <a:pt x="11143" y="3840"/>
                    <a:pt x="10616" y="4000"/>
                    <a:pt x="10616" y="3840"/>
                  </a:cubicBezTo>
                  <a:cubicBezTo>
                    <a:pt x="10616" y="3840"/>
                    <a:pt x="10353" y="4000"/>
                    <a:pt x="10353" y="3840"/>
                  </a:cubicBezTo>
                  <a:cubicBezTo>
                    <a:pt x="10616" y="3520"/>
                    <a:pt x="10353" y="3520"/>
                    <a:pt x="10353" y="3520"/>
                  </a:cubicBezTo>
                  <a:cubicBezTo>
                    <a:pt x="9826" y="3520"/>
                    <a:pt x="9563" y="3840"/>
                    <a:pt x="9826" y="3840"/>
                  </a:cubicBezTo>
                  <a:cubicBezTo>
                    <a:pt x="10353" y="4000"/>
                    <a:pt x="10353" y="3840"/>
                    <a:pt x="10616" y="4000"/>
                  </a:cubicBezTo>
                  <a:close/>
                  <a:moveTo>
                    <a:pt x="10616" y="4320"/>
                  </a:moveTo>
                  <a:cubicBezTo>
                    <a:pt x="10616" y="4000"/>
                    <a:pt x="10616" y="4320"/>
                    <a:pt x="10616" y="4320"/>
                  </a:cubicBezTo>
                  <a:cubicBezTo>
                    <a:pt x="10353" y="4320"/>
                    <a:pt x="10353" y="4320"/>
                    <a:pt x="10616" y="4320"/>
                  </a:cubicBezTo>
                  <a:close/>
                  <a:moveTo>
                    <a:pt x="11143" y="3360"/>
                  </a:moveTo>
                  <a:cubicBezTo>
                    <a:pt x="11406" y="3360"/>
                    <a:pt x="11406" y="3040"/>
                    <a:pt x="11406" y="3360"/>
                  </a:cubicBezTo>
                  <a:cubicBezTo>
                    <a:pt x="11143" y="3360"/>
                    <a:pt x="11143" y="3040"/>
                    <a:pt x="11143" y="3360"/>
                  </a:cubicBezTo>
                  <a:cubicBezTo>
                    <a:pt x="11143" y="3520"/>
                    <a:pt x="11143" y="3360"/>
                    <a:pt x="11143" y="3360"/>
                  </a:cubicBezTo>
                  <a:close/>
                  <a:moveTo>
                    <a:pt x="11143" y="3520"/>
                  </a:moveTo>
                  <a:cubicBezTo>
                    <a:pt x="11143" y="3360"/>
                    <a:pt x="11406" y="3520"/>
                    <a:pt x="11406" y="3520"/>
                  </a:cubicBezTo>
                  <a:cubicBezTo>
                    <a:pt x="11143" y="3840"/>
                    <a:pt x="11143" y="3840"/>
                    <a:pt x="11143" y="3520"/>
                  </a:cubicBezTo>
                  <a:close/>
                  <a:moveTo>
                    <a:pt x="10353" y="3040"/>
                  </a:moveTo>
                  <a:cubicBezTo>
                    <a:pt x="10616" y="3040"/>
                    <a:pt x="10616" y="3360"/>
                    <a:pt x="10616" y="3360"/>
                  </a:cubicBezTo>
                  <a:cubicBezTo>
                    <a:pt x="10616" y="3360"/>
                    <a:pt x="10353" y="3360"/>
                    <a:pt x="10353" y="3040"/>
                  </a:cubicBezTo>
                  <a:close/>
                  <a:moveTo>
                    <a:pt x="14304" y="1760"/>
                  </a:moveTo>
                  <a:cubicBezTo>
                    <a:pt x="14304" y="1600"/>
                    <a:pt x="14304" y="1600"/>
                    <a:pt x="14304" y="1280"/>
                  </a:cubicBezTo>
                  <a:cubicBezTo>
                    <a:pt x="14304" y="1280"/>
                    <a:pt x="14304" y="1280"/>
                    <a:pt x="14831" y="800"/>
                  </a:cubicBezTo>
                  <a:cubicBezTo>
                    <a:pt x="14831" y="480"/>
                    <a:pt x="14304" y="1120"/>
                    <a:pt x="14304" y="800"/>
                  </a:cubicBezTo>
                  <a:cubicBezTo>
                    <a:pt x="14304" y="800"/>
                    <a:pt x="14304" y="480"/>
                    <a:pt x="14304" y="800"/>
                  </a:cubicBezTo>
                  <a:cubicBezTo>
                    <a:pt x="14041" y="1120"/>
                    <a:pt x="14041" y="800"/>
                    <a:pt x="14041" y="480"/>
                  </a:cubicBezTo>
                  <a:cubicBezTo>
                    <a:pt x="14304" y="320"/>
                    <a:pt x="12987" y="800"/>
                    <a:pt x="13514" y="800"/>
                  </a:cubicBezTo>
                  <a:cubicBezTo>
                    <a:pt x="13514" y="800"/>
                    <a:pt x="14041" y="800"/>
                    <a:pt x="14041" y="1120"/>
                  </a:cubicBezTo>
                  <a:cubicBezTo>
                    <a:pt x="14041" y="1120"/>
                    <a:pt x="12987" y="1120"/>
                    <a:pt x="12987" y="1280"/>
                  </a:cubicBezTo>
                  <a:cubicBezTo>
                    <a:pt x="12987" y="1600"/>
                    <a:pt x="13514" y="1280"/>
                    <a:pt x="13514" y="1280"/>
                  </a:cubicBezTo>
                  <a:cubicBezTo>
                    <a:pt x="14041" y="1600"/>
                    <a:pt x="14041" y="1280"/>
                    <a:pt x="14041" y="1280"/>
                  </a:cubicBezTo>
                  <a:cubicBezTo>
                    <a:pt x="14304" y="1600"/>
                    <a:pt x="13514" y="1760"/>
                    <a:pt x="14041" y="2080"/>
                  </a:cubicBezTo>
                  <a:cubicBezTo>
                    <a:pt x="14304" y="2240"/>
                    <a:pt x="14304" y="1760"/>
                    <a:pt x="14304" y="1760"/>
                  </a:cubicBezTo>
                  <a:close/>
                  <a:moveTo>
                    <a:pt x="14831" y="480"/>
                  </a:moveTo>
                  <a:cubicBezTo>
                    <a:pt x="14831" y="320"/>
                    <a:pt x="14831" y="320"/>
                    <a:pt x="14831" y="320"/>
                  </a:cubicBezTo>
                  <a:cubicBezTo>
                    <a:pt x="14304" y="320"/>
                    <a:pt x="14304" y="320"/>
                    <a:pt x="14304" y="320"/>
                  </a:cubicBezTo>
                  <a:cubicBezTo>
                    <a:pt x="14304" y="480"/>
                    <a:pt x="14304" y="480"/>
                    <a:pt x="14304" y="480"/>
                  </a:cubicBezTo>
                  <a:cubicBezTo>
                    <a:pt x="14831" y="800"/>
                    <a:pt x="14304" y="480"/>
                    <a:pt x="14831" y="480"/>
                  </a:cubicBezTo>
                  <a:close/>
                  <a:moveTo>
                    <a:pt x="14831" y="320"/>
                  </a:moveTo>
                  <a:cubicBezTo>
                    <a:pt x="14831" y="0"/>
                    <a:pt x="14831" y="0"/>
                    <a:pt x="15094" y="0"/>
                  </a:cubicBezTo>
                  <a:cubicBezTo>
                    <a:pt x="15094" y="0"/>
                    <a:pt x="15094" y="320"/>
                    <a:pt x="14831" y="320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1" name="Freeform 202"/>
            <p:cNvSpPr/>
            <p:nvPr/>
          </p:nvSpPr>
          <p:spPr>
            <a:xfrm>
              <a:off x="8705521" y="2292430"/>
              <a:ext cx="27981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18" h="21600" extrusionOk="0">
                  <a:moveTo>
                    <a:pt x="2400" y="21600"/>
                  </a:moveTo>
                  <a:cubicBezTo>
                    <a:pt x="2400" y="7200"/>
                    <a:pt x="-3000" y="0"/>
                    <a:pt x="2400" y="0"/>
                  </a:cubicBezTo>
                  <a:cubicBezTo>
                    <a:pt x="2400" y="0"/>
                    <a:pt x="2400" y="0"/>
                    <a:pt x="13200" y="7200"/>
                  </a:cubicBezTo>
                  <a:cubicBezTo>
                    <a:pt x="18600" y="7200"/>
                    <a:pt x="13200" y="21600"/>
                    <a:pt x="24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2" name="Freeform 203"/>
            <p:cNvSpPr/>
            <p:nvPr/>
          </p:nvSpPr>
          <p:spPr>
            <a:xfrm>
              <a:off x="8734023" y="2315821"/>
              <a:ext cx="27980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25" extrusionOk="0">
                  <a:moveTo>
                    <a:pt x="0" y="2825"/>
                  </a:moveTo>
                  <a:cubicBezTo>
                    <a:pt x="0" y="-4375"/>
                    <a:pt x="21600" y="2825"/>
                    <a:pt x="21600" y="17225"/>
                  </a:cubicBezTo>
                  <a:cubicBezTo>
                    <a:pt x="21600" y="17225"/>
                    <a:pt x="21600" y="17225"/>
                    <a:pt x="0" y="17225"/>
                  </a:cubicBezTo>
                  <a:cubicBezTo>
                    <a:pt x="0" y="2825"/>
                    <a:pt x="0" y="2825"/>
                    <a:pt x="0" y="282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3" name="Freeform 204"/>
            <p:cNvSpPr/>
            <p:nvPr/>
          </p:nvSpPr>
          <p:spPr>
            <a:xfrm>
              <a:off x="8730486" y="2349116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00" extrusionOk="0">
                  <a:moveTo>
                    <a:pt x="0" y="0"/>
                  </a:moveTo>
                  <a:cubicBezTo>
                    <a:pt x="7200" y="0"/>
                    <a:pt x="0" y="0"/>
                    <a:pt x="7200" y="0"/>
                  </a:cubicBezTo>
                  <a:cubicBezTo>
                    <a:pt x="21600" y="5400"/>
                    <a:pt x="7200" y="16200"/>
                    <a:pt x="21600" y="16200"/>
                  </a:cubicBezTo>
                  <a:cubicBezTo>
                    <a:pt x="21600" y="16200"/>
                    <a:pt x="21600" y="21600"/>
                    <a:pt x="7200" y="16200"/>
                  </a:cubicBezTo>
                  <a:cubicBezTo>
                    <a:pt x="7200" y="5400"/>
                    <a:pt x="0" y="0"/>
                    <a:pt x="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4" name="Freeform 205"/>
            <p:cNvSpPr/>
            <p:nvPr/>
          </p:nvSpPr>
          <p:spPr>
            <a:xfrm>
              <a:off x="8726059" y="2281645"/>
              <a:ext cx="27980" cy="38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19412" extrusionOk="0">
                  <a:moveTo>
                    <a:pt x="0" y="7200"/>
                  </a:moveTo>
                  <a:cubicBezTo>
                    <a:pt x="0" y="7200"/>
                    <a:pt x="0" y="7200"/>
                    <a:pt x="0" y="0"/>
                  </a:cubicBezTo>
                  <a:cubicBezTo>
                    <a:pt x="0" y="0"/>
                    <a:pt x="0" y="0"/>
                    <a:pt x="5400" y="7200"/>
                  </a:cubicBezTo>
                  <a:cubicBezTo>
                    <a:pt x="5400" y="10800"/>
                    <a:pt x="5400" y="7200"/>
                    <a:pt x="16200" y="10800"/>
                  </a:cubicBezTo>
                  <a:cubicBezTo>
                    <a:pt x="21600" y="18000"/>
                    <a:pt x="21600" y="21600"/>
                    <a:pt x="16200" y="18000"/>
                  </a:cubicBezTo>
                  <a:cubicBezTo>
                    <a:pt x="5400" y="7200"/>
                    <a:pt x="5400" y="10800"/>
                    <a:pt x="0" y="7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5" name="Freeform 206"/>
            <p:cNvSpPr/>
            <p:nvPr/>
          </p:nvSpPr>
          <p:spPr>
            <a:xfrm>
              <a:off x="8732058" y="2278274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21600" extrusionOk="0">
                  <a:moveTo>
                    <a:pt x="5400" y="21600"/>
                  </a:moveTo>
                  <a:cubicBezTo>
                    <a:pt x="5400" y="14400"/>
                    <a:pt x="0" y="1440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00" y="0"/>
                    <a:pt x="0" y="0"/>
                    <a:pt x="5400" y="0"/>
                  </a:cubicBezTo>
                  <a:cubicBezTo>
                    <a:pt x="16200" y="0"/>
                    <a:pt x="5400" y="14400"/>
                    <a:pt x="16200" y="14400"/>
                  </a:cubicBezTo>
                  <a:cubicBezTo>
                    <a:pt x="21600" y="14400"/>
                    <a:pt x="16200" y="14400"/>
                    <a:pt x="16200" y="14400"/>
                  </a:cubicBezTo>
                  <a:cubicBezTo>
                    <a:pt x="21600" y="21600"/>
                    <a:pt x="16200" y="21600"/>
                    <a:pt x="54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6" name="Freeform 207"/>
            <p:cNvSpPr/>
            <p:nvPr/>
          </p:nvSpPr>
          <p:spPr>
            <a:xfrm>
              <a:off x="8748315" y="2273160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7600" extrusionOk="0">
                  <a:moveTo>
                    <a:pt x="3200" y="17600"/>
                  </a:moveTo>
                  <a:cubicBezTo>
                    <a:pt x="-4000" y="17600"/>
                    <a:pt x="3200" y="3200"/>
                    <a:pt x="3200" y="3200"/>
                  </a:cubicBezTo>
                  <a:cubicBezTo>
                    <a:pt x="-4000" y="-4000"/>
                    <a:pt x="3200" y="3200"/>
                    <a:pt x="3200" y="3200"/>
                  </a:cubicBezTo>
                  <a:cubicBezTo>
                    <a:pt x="3200" y="17600"/>
                    <a:pt x="17600" y="17600"/>
                    <a:pt x="3200" y="17600"/>
                  </a:cubicBezTo>
                  <a:cubicBezTo>
                    <a:pt x="3200" y="17600"/>
                    <a:pt x="3200" y="17600"/>
                    <a:pt x="3200" y="17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7" name="Freeform 208"/>
            <p:cNvSpPr/>
            <p:nvPr/>
          </p:nvSpPr>
          <p:spPr>
            <a:xfrm>
              <a:off x="8742678" y="2267144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3361" extrusionOk="0">
                  <a:moveTo>
                    <a:pt x="0" y="7200"/>
                  </a:moveTo>
                  <a:cubicBezTo>
                    <a:pt x="0" y="21600"/>
                    <a:pt x="0" y="7200"/>
                    <a:pt x="0" y="0"/>
                  </a:cubicBezTo>
                  <a:cubicBezTo>
                    <a:pt x="0" y="0"/>
                    <a:pt x="21600" y="7200"/>
                    <a:pt x="0" y="7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8" name="Freeform 209"/>
            <p:cNvSpPr/>
            <p:nvPr/>
          </p:nvSpPr>
          <p:spPr>
            <a:xfrm>
              <a:off x="8605218" y="3851587"/>
              <a:ext cx="740739" cy="58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155" extrusionOk="0">
                  <a:moveTo>
                    <a:pt x="319" y="3605"/>
                  </a:moveTo>
                  <a:cubicBezTo>
                    <a:pt x="123" y="2623"/>
                    <a:pt x="319" y="2378"/>
                    <a:pt x="123" y="2378"/>
                  </a:cubicBezTo>
                  <a:cubicBezTo>
                    <a:pt x="-270" y="1887"/>
                    <a:pt x="319" y="1151"/>
                    <a:pt x="1301" y="1151"/>
                  </a:cubicBezTo>
                  <a:cubicBezTo>
                    <a:pt x="1890" y="1151"/>
                    <a:pt x="1301" y="414"/>
                    <a:pt x="1890" y="169"/>
                  </a:cubicBezTo>
                  <a:cubicBezTo>
                    <a:pt x="2872" y="-322"/>
                    <a:pt x="2872" y="414"/>
                    <a:pt x="4050" y="414"/>
                  </a:cubicBezTo>
                  <a:cubicBezTo>
                    <a:pt x="5228" y="414"/>
                    <a:pt x="5228" y="169"/>
                    <a:pt x="6014" y="414"/>
                  </a:cubicBezTo>
                  <a:cubicBezTo>
                    <a:pt x="7585" y="1151"/>
                    <a:pt x="8174" y="414"/>
                    <a:pt x="9352" y="905"/>
                  </a:cubicBezTo>
                  <a:cubicBezTo>
                    <a:pt x="10334" y="1151"/>
                    <a:pt x="9941" y="414"/>
                    <a:pt x="10923" y="905"/>
                  </a:cubicBezTo>
                  <a:cubicBezTo>
                    <a:pt x="11119" y="1151"/>
                    <a:pt x="11512" y="905"/>
                    <a:pt x="11708" y="905"/>
                  </a:cubicBezTo>
                  <a:cubicBezTo>
                    <a:pt x="12101" y="1151"/>
                    <a:pt x="12297" y="905"/>
                    <a:pt x="12297" y="1642"/>
                  </a:cubicBezTo>
                  <a:cubicBezTo>
                    <a:pt x="12297" y="1887"/>
                    <a:pt x="13279" y="1642"/>
                    <a:pt x="13672" y="2378"/>
                  </a:cubicBezTo>
                  <a:cubicBezTo>
                    <a:pt x="13672" y="2623"/>
                    <a:pt x="14261" y="2378"/>
                    <a:pt x="14457" y="2623"/>
                  </a:cubicBezTo>
                  <a:cubicBezTo>
                    <a:pt x="14850" y="3114"/>
                    <a:pt x="14850" y="2378"/>
                    <a:pt x="15439" y="2623"/>
                  </a:cubicBezTo>
                  <a:cubicBezTo>
                    <a:pt x="16028" y="2623"/>
                    <a:pt x="15046" y="1642"/>
                    <a:pt x="16814" y="3114"/>
                  </a:cubicBezTo>
                  <a:cubicBezTo>
                    <a:pt x="16814" y="3605"/>
                    <a:pt x="17206" y="3605"/>
                    <a:pt x="17206" y="3605"/>
                  </a:cubicBezTo>
                  <a:cubicBezTo>
                    <a:pt x="17992" y="3851"/>
                    <a:pt x="17992" y="3605"/>
                    <a:pt x="18385" y="3605"/>
                  </a:cubicBezTo>
                  <a:cubicBezTo>
                    <a:pt x="18974" y="3851"/>
                    <a:pt x="18777" y="3605"/>
                    <a:pt x="19366" y="3605"/>
                  </a:cubicBezTo>
                  <a:cubicBezTo>
                    <a:pt x="20152" y="4342"/>
                    <a:pt x="19366" y="3851"/>
                    <a:pt x="19563" y="4587"/>
                  </a:cubicBezTo>
                  <a:cubicBezTo>
                    <a:pt x="19955" y="5323"/>
                    <a:pt x="17992" y="5814"/>
                    <a:pt x="17992" y="6551"/>
                  </a:cubicBezTo>
                  <a:cubicBezTo>
                    <a:pt x="17795" y="7042"/>
                    <a:pt x="16028" y="7042"/>
                    <a:pt x="15635" y="7778"/>
                  </a:cubicBezTo>
                  <a:cubicBezTo>
                    <a:pt x="15635" y="8514"/>
                    <a:pt x="16617" y="8023"/>
                    <a:pt x="15635" y="8760"/>
                  </a:cubicBezTo>
                  <a:cubicBezTo>
                    <a:pt x="15046" y="8760"/>
                    <a:pt x="13868" y="11214"/>
                    <a:pt x="14261" y="12442"/>
                  </a:cubicBezTo>
                  <a:cubicBezTo>
                    <a:pt x="14261" y="13423"/>
                    <a:pt x="14850" y="13423"/>
                    <a:pt x="14850" y="13914"/>
                  </a:cubicBezTo>
                  <a:cubicBezTo>
                    <a:pt x="14850" y="13914"/>
                    <a:pt x="13083" y="14896"/>
                    <a:pt x="13279" y="16614"/>
                  </a:cubicBezTo>
                  <a:cubicBezTo>
                    <a:pt x="13279" y="16860"/>
                    <a:pt x="13279" y="16860"/>
                    <a:pt x="12690" y="16860"/>
                  </a:cubicBezTo>
                  <a:cubicBezTo>
                    <a:pt x="11512" y="16860"/>
                    <a:pt x="11512" y="19560"/>
                    <a:pt x="10923" y="18823"/>
                  </a:cubicBezTo>
                  <a:cubicBezTo>
                    <a:pt x="10530" y="18578"/>
                    <a:pt x="9745" y="19560"/>
                    <a:pt x="8763" y="19314"/>
                  </a:cubicBezTo>
                  <a:cubicBezTo>
                    <a:pt x="8174" y="18823"/>
                    <a:pt x="7585" y="19314"/>
                    <a:pt x="7585" y="19560"/>
                  </a:cubicBezTo>
                  <a:cubicBezTo>
                    <a:pt x="7192" y="20051"/>
                    <a:pt x="6603" y="19560"/>
                    <a:pt x="6406" y="20051"/>
                  </a:cubicBezTo>
                  <a:cubicBezTo>
                    <a:pt x="6014" y="20787"/>
                    <a:pt x="6014" y="20787"/>
                    <a:pt x="5817" y="20787"/>
                  </a:cubicBezTo>
                  <a:cubicBezTo>
                    <a:pt x="5817" y="21278"/>
                    <a:pt x="5817" y="21278"/>
                    <a:pt x="5228" y="20787"/>
                  </a:cubicBezTo>
                  <a:cubicBezTo>
                    <a:pt x="4639" y="20051"/>
                    <a:pt x="4246" y="19560"/>
                    <a:pt x="4246" y="18823"/>
                  </a:cubicBezTo>
                  <a:cubicBezTo>
                    <a:pt x="4246" y="18578"/>
                    <a:pt x="3657" y="17351"/>
                    <a:pt x="2872" y="17596"/>
                  </a:cubicBezTo>
                  <a:cubicBezTo>
                    <a:pt x="2872" y="17351"/>
                    <a:pt x="2872" y="16123"/>
                    <a:pt x="3461" y="15878"/>
                  </a:cubicBezTo>
                  <a:cubicBezTo>
                    <a:pt x="4050" y="14896"/>
                    <a:pt x="3657" y="14896"/>
                    <a:pt x="3461" y="14896"/>
                  </a:cubicBezTo>
                  <a:cubicBezTo>
                    <a:pt x="3068" y="14896"/>
                    <a:pt x="2872" y="14651"/>
                    <a:pt x="3461" y="13423"/>
                  </a:cubicBezTo>
                  <a:cubicBezTo>
                    <a:pt x="4050" y="12442"/>
                    <a:pt x="3461" y="13178"/>
                    <a:pt x="3068" y="12442"/>
                  </a:cubicBezTo>
                  <a:cubicBezTo>
                    <a:pt x="3068" y="11214"/>
                    <a:pt x="2479" y="11214"/>
                    <a:pt x="3068" y="11214"/>
                  </a:cubicBezTo>
                  <a:cubicBezTo>
                    <a:pt x="3657" y="11214"/>
                    <a:pt x="3657" y="10723"/>
                    <a:pt x="3657" y="9987"/>
                  </a:cubicBezTo>
                  <a:cubicBezTo>
                    <a:pt x="3461" y="9742"/>
                    <a:pt x="4050" y="9742"/>
                    <a:pt x="3657" y="7778"/>
                  </a:cubicBezTo>
                  <a:cubicBezTo>
                    <a:pt x="3657" y="7287"/>
                    <a:pt x="5425" y="5814"/>
                    <a:pt x="4639" y="5814"/>
                  </a:cubicBezTo>
                  <a:cubicBezTo>
                    <a:pt x="4050" y="5323"/>
                    <a:pt x="4639" y="5078"/>
                    <a:pt x="3657" y="4587"/>
                  </a:cubicBezTo>
                  <a:cubicBezTo>
                    <a:pt x="2872" y="4587"/>
                    <a:pt x="3461" y="5323"/>
                    <a:pt x="2479" y="5078"/>
                  </a:cubicBezTo>
                  <a:cubicBezTo>
                    <a:pt x="1890" y="4587"/>
                    <a:pt x="1890" y="5323"/>
                    <a:pt x="1694" y="5078"/>
                  </a:cubicBezTo>
                  <a:cubicBezTo>
                    <a:pt x="1301" y="5078"/>
                    <a:pt x="2283" y="4587"/>
                    <a:pt x="1890" y="4342"/>
                  </a:cubicBezTo>
                  <a:cubicBezTo>
                    <a:pt x="1694" y="4342"/>
                    <a:pt x="1694" y="4342"/>
                    <a:pt x="712" y="5078"/>
                  </a:cubicBezTo>
                  <a:cubicBezTo>
                    <a:pt x="319" y="4587"/>
                    <a:pt x="712" y="3851"/>
                    <a:pt x="319" y="3605"/>
                  </a:cubicBezTo>
                  <a:close/>
                  <a:moveTo>
                    <a:pt x="18777" y="11460"/>
                  </a:moveTo>
                  <a:cubicBezTo>
                    <a:pt x="18974" y="11460"/>
                    <a:pt x="18777" y="11951"/>
                    <a:pt x="18974" y="12442"/>
                  </a:cubicBezTo>
                  <a:cubicBezTo>
                    <a:pt x="19563" y="12442"/>
                    <a:pt x="19563" y="11460"/>
                    <a:pt x="19955" y="11214"/>
                  </a:cubicBezTo>
                  <a:cubicBezTo>
                    <a:pt x="20152" y="10478"/>
                    <a:pt x="19563" y="11214"/>
                    <a:pt x="19563" y="10723"/>
                  </a:cubicBezTo>
                  <a:cubicBezTo>
                    <a:pt x="19366" y="9987"/>
                    <a:pt x="17992" y="11214"/>
                    <a:pt x="18385" y="11460"/>
                  </a:cubicBezTo>
                  <a:cubicBezTo>
                    <a:pt x="18385" y="11460"/>
                    <a:pt x="17992" y="11460"/>
                    <a:pt x="18777" y="11460"/>
                  </a:cubicBezTo>
                  <a:close/>
                  <a:moveTo>
                    <a:pt x="21134" y="10478"/>
                  </a:moveTo>
                  <a:cubicBezTo>
                    <a:pt x="21134" y="10723"/>
                    <a:pt x="21330" y="10723"/>
                    <a:pt x="21134" y="10478"/>
                  </a:cubicBezTo>
                  <a:cubicBezTo>
                    <a:pt x="21134" y="9987"/>
                    <a:pt x="20545" y="9987"/>
                    <a:pt x="20545" y="10478"/>
                  </a:cubicBezTo>
                  <a:cubicBezTo>
                    <a:pt x="20545" y="10478"/>
                    <a:pt x="20741" y="10478"/>
                    <a:pt x="21134" y="10478"/>
                  </a:cubicBezTo>
                  <a:close/>
                  <a:moveTo>
                    <a:pt x="16814" y="12687"/>
                  </a:moveTo>
                  <a:cubicBezTo>
                    <a:pt x="17206" y="13178"/>
                    <a:pt x="16617" y="13423"/>
                    <a:pt x="16225" y="13423"/>
                  </a:cubicBezTo>
                  <a:cubicBezTo>
                    <a:pt x="16225" y="13178"/>
                    <a:pt x="16617" y="12442"/>
                    <a:pt x="16814" y="12687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9" name="Freeform 210"/>
            <p:cNvSpPr/>
            <p:nvPr/>
          </p:nvSpPr>
          <p:spPr>
            <a:xfrm>
              <a:off x="15493062" y="5680548"/>
              <a:ext cx="525434" cy="99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80" extrusionOk="0">
                  <a:moveTo>
                    <a:pt x="10436" y="5338"/>
                  </a:moveTo>
                  <a:cubicBezTo>
                    <a:pt x="10436" y="5044"/>
                    <a:pt x="10436" y="5338"/>
                    <a:pt x="10716" y="5485"/>
                  </a:cubicBezTo>
                  <a:cubicBezTo>
                    <a:pt x="10716" y="5778"/>
                    <a:pt x="10436" y="5925"/>
                    <a:pt x="10436" y="5778"/>
                  </a:cubicBezTo>
                  <a:cubicBezTo>
                    <a:pt x="10436" y="5338"/>
                    <a:pt x="9875" y="5338"/>
                    <a:pt x="10436" y="5338"/>
                  </a:cubicBezTo>
                  <a:close/>
                  <a:moveTo>
                    <a:pt x="16046" y="7101"/>
                  </a:moveTo>
                  <a:cubicBezTo>
                    <a:pt x="16046" y="6954"/>
                    <a:pt x="16046" y="6954"/>
                    <a:pt x="16046" y="6954"/>
                  </a:cubicBezTo>
                  <a:cubicBezTo>
                    <a:pt x="15485" y="6660"/>
                    <a:pt x="15205" y="6366"/>
                    <a:pt x="15485" y="6954"/>
                  </a:cubicBezTo>
                  <a:cubicBezTo>
                    <a:pt x="15485" y="7395"/>
                    <a:pt x="15205" y="7101"/>
                    <a:pt x="15485" y="7395"/>
                  </a:cubicBezTo>
                  <a:cubicBezTo>
                    <a:pt x="15485" y="7542"/>
                    <a:pt x="16046" y="7395"/>
                    <a:pt x="16046" y="7101"/>
                  </a:cubicBezTo>
                  <a:close/>
                  <a:moveTo>
                    <a:pt x="16046" y="10774"/>
                  </a:moveTo>
                  <a:cubicBezTo>
                    <a:pt x="16046" y="11068"/>
                    <a:pt x="16327" y="11068"/>
                    <a:pt x="16046" y="11215"/>
                  </a:cubicBezTo>
                  <a:cubicBezTo>
                    <a:pt x="15485" y="11215"/>
                    <a:pt x="16327" y="11509"/>
                    <a:pt x="16327" y="11215"/>
                  </a:cubicBezTo>
                  <a:cubicBezTo>
                    <a:pt x="16327" y="11068"/>
                    <a:pt x="17168" y="11509"/>
                    <a:pt x="16888" y="11656"/>
                  </a:cubicBezTo>
                  <a:cubicBezTo>
                    <a:pt x="16327" y="11950"/>
                    <a:pt x="16888" y="11950"/>
                    <a:pt x="16888" y="12097"/>
                  </a:cubicBezTo>
                  <a:cubicBezTo>
                    <a:pt x="16888" y="12391"/>
                    <a:pt x="16888" y="12391"/>
                    <a:pt x="17168" y="12391"/>
                  </a:cubicBezTo>
                  <a:cubicBezTo>
                    <a:pt x="17729" y="12538"/>
                    <a:pt x="17168" y="12097"/>
                    <a:pt x="17168" y="12097"/>
                  </a:cubicBezTo>
                  <a:cubicBezTo>
                    <a:pt x="17729" y="12097"/>
                    <a:pt x="17729" y="12391"/>
                    <a:pt x="17729" y="12538"/>
                  </a:cubicBezTo>
                  <a:cubicBezTo>
                    <a:pt x="18010" y="12832"/>
                    <a:pt x="18010" y="12538"/>
                    <a:pt x="17729" y="12391"/>
                  </a:cubicBezTo>
                  <a:cubicBezTo>
                    <a:pt x="17729" y="12097"/>
                    <a:pt x="18571" y="12097"/>
                    <a:pt x="18010" y="11950"/>
                  </a:cubicBezTo>
                  <a:cubicBezTo>
                    <a:pt x="17729" y="11950"/>
                    <a:pt x="18010" y="11656"/>
                    <a:pt x="17729" y="11656"/>
                  </a:cubicBezTo>
                  <a:cubicBezTo>
                    <a:pt x="17168" y="11509"/>
                    <a:pt x="17729" y="10774"/>
                    <a:pt x="17168" y="10774"/>
                  </a:cubicBezTo>
                  <a:cubicBezTo>
                    <a:pt x="17168" y="10774"/>
                    <a:pt x="17729" y="10481"/>
                    <a:pt x="17168" y="10481"/>
                  </a:cubicBezTo>
                  <a:cubicBezTo>
                    <a:pt x="16888" y="10481"/>
                    <a:pt x="16888" y="10774"/>
                    <a:pt x="16327" y="10481"/>
                  </a:cubicBezTo>
                  <a:cubicBezTo>
                    <a:pt x="16046" y="10334"/>
                    <a:pt x="16046" y="10334"/>
                    <a:pt x="16046" y="10334"/>
                  </a:cubicBezTo>
                  <a:cubicBezTo>
                    <a:pt x="15485" y="10481"/>
                    <a:pt x="16046" y="10774"/>
                    <a:pt x="16046" y="10774"/>
                  </a:cubicBezTo>
                  <a:close/>
                  <a:moveTo>
                    <a:pt x="11558" y="13125"/>
                  </a:moveTo>
                  <a:cubicBezTo>
                    <a:pt x="12119" y="13566"/>
                    <a:pt x="12399" y="13272"/>
                    <a:pt x="12399" y="13713"/>
                  </a:cubicBezTo>
                  <a:cubicBezTo>
                    <a:pt x="12960" y="14154"/>
                    <a:pt x="13241" y="14007"/>
                    <a:pt x="13241" y="13713"/>
                  </a:cubicBezTo>
                  <a:cubicBezTo>
                    <a:pt x="13802" y="13566"/>
                    <a:pt x="12960" y="13125"/>
                    <a:pt x="13241" y="12538"/>
                  </a:cubicBezTo>
                  <a:cubicBezTo>
                    <a:pt x="13802" y="12391"/>
                    <a:pt x="13241" y="12391"/>
                    <a:pt x="13802" y="11950"/>
                  </a:cubicBezTo>
                  <a:cubicBezTo>
                    <a:pt x="14363" y="11656"/>
                    <a:pt x="14363" y="11215"/>
                    <a:pt x="13802" y="11215"/>
                  </a:cubicBezTo>
                  <a:cubicBezTo>
                    <a:pt x="13241" y="11215"/>
                    <a:pt x="13241" y="11068"/>
                    <a:pt x="12960" y="11215"/>
                  </a:cubicBezTo>
                  <a:cubicBezTo>
                    <a:pt x="12399" y="11509"/>
                    <a:pt x="12960" y="11656"/>
                    <a:pt x="12399" y="11656"/>
                  </a:cubicBezTo>
                  <a:cubicBezTo>
                    <a:pt x="12119" y="11950"/>
                    <a:pt x="12960" y="12391"/>
                    <a:pt x="12399" y="12538"/>
                  </a:cubicBezTo>
                  <a:cubicBezTo>
                    <a:pt x="11558" y="12832"/>
                    <a:pt x="11558" y="12391"/>
                    <a:pt x="11558" y="12832"/>
                  </a:cubicBezTo>
                  <a:cubicBezTo>
                    <a:pt x="11558" y="13125"/>
                    <a:pt x="11558" y="13125"/>
                    <a:pt x="11558" y="13125"/>
                  </a:cubicBezTo>
                  <a:close/>
                  <a:moveTo>
                    <a:pt x="12399" y="11509"/>
                  </a:moveTo>
                  <a:cubicBezTo>
                    <a:pt x="12119" y="11509"/>
                    <a:pt x="11558" y="11656"/>
                    <a:pt x="12119" y="11656"/>
                  </a:cubicBezTo>
                  <a:cubicBezTo>
                    <a:pt x="12119" y="11950"/>
                    <a:pt x="11558" y="11950"/>
                    <a:pt x="12119" y="11950"/>
                  </a:cubicBezTo>
                  <a:cubicBezTo>
                    <a:pt x="12119" y="12097"/>
                    <a:pt x="12399" y="11656"/>
                    <a:pt x="12399" y="11509"/>
                  </a:cubicBezTo>
                  <a:close/>
                  <a:moveTo>
                    <a:pt x="13802" y="9452"/>
                  </a:moveTo>
                  <a:cubicBezTo>
                    <a:pt x="14363" y="9158"/>
                    <a:pt x="14363" y="9893"/>
                    <a:pt x="14644" y="9893"/>
                  </a:cubicBezTo>
                  <a:cubicBezTo>
                    <a:pt x="15205" y="9893"/>
                    <a:pt x="15485" y="10334"/>
                    <a:pt x="15485" y="10040"/>
                  </a:cubicBezTo>
                  <a:cubicBezTo>
                    <a:pt x="15205" y="9599"/>
                    <a:pt x="15205" y="9452"/>
                    <a:pt x="14644" y="9452"/>
                  </a:cubicBezTo>
                  <a:cubicBezTo>
                    <a:pt x="14363" y="9158"/>
                    <a:pt x="14363" y="9011"/>
                    <a:pt x="13802" y="9011"/>
                  </a:cubicBezTo>
                  <a:cubicBezTo>
                    <a:pt x="13802" y="9011"/>
                    <a:pt x="13241" y="8717"/>
                    <a:pt x="13241" y="9011"/>
                  </a:cubicBezTo>
                  <a:cubicBezTo>
                    <a:pt x="13241" y="9158"/>
                    <a:pt x="13241" y="9452"/>
                    <a:pt x="13241" y="9893"/>
                  </a:cubicBezTo>
                  <a:cubicBezTo>
                    <a:pt x="12960" y="9893"/>
                    <a:pt x="13802" y="9599"/>
                    <a:pt x="13802" y="9452"/>
                  </a:cubicBezTo>
                  <a:close/>
                  <a:moveTo>
                    <a:pt x="16327" y="10040"/>
                  </a:moveTo>
                  <a:cubicBezTo>
                    <a:pt x="16327" y="10040"/>
                    <a:pt x="16888" y="10481"/>
                    <a:pt x="16327" y="10334"/>
                  </a:cubicBezTo>
                  <a:cubicBezTo>
                    <a:pt x="16046" y="10334"/>
                    <a:pt x="16046" y="10040"/>
                    <a:pt x="16327" y="10040"/>
                  </a:cubicBezTo>
                  <a:close/>
                  <a:moveTo>
                    <a:pt x="18851" y="11509"/>
                  </a:moveTo>
                  <a:cubicBezTo>
                    <a:pt x="18851" y="11509"/>
                    <a:pt x="19412" y="11509"/>
                    <a:pt x="18851" y="11509"/>
                  </a:cubicBezTo>
                  <a:cubicBezTo>
                    <a:pt x="18851" y="11656"/>
                    <a:pt x="18851" y="11509"/>
                    <a:pt x="18851" y="11509"/>
                  </a:cubicBezTo>
                  <a:close/>
                  <a:moveTo>
                    <a:pt x="14644" y="10774"/>
                  </a:moveTo>
                  <a:cubicBezTo>
                    <a:pt x="14644" y="10481"/>
                    <a:pt x="14644" y="11068"/>
                    <a:pt x="14644" y="11068"/>
                  </a:cubicBezTo>
                  <a:cubicBezTo>
                    <a:pt x="14644" y="11068"/>
                    <a:pt x="14363" y="10774"/>
                    <a:pt x="14644" y="10774"/>
                  </a:cubicBezTo>
                  <a:close/>
                  <a:moveTo>
                    <a:pt x="14363" y="13125"/>
                  </a:moveTo>
                  <a:cubicBezTo>
                    <a:pt x="14363" y="12538"/>
                    <a:pt x="14363" y="12832"/>
                    <a:pt x="14363" y="12538"/>
                  </a:cubicBezTo>
                  <a:cubicBezTo>
                    <a:pt x="14363" y="12097"/>
                    <a:pt x="15485" y="12097"/>
                    <a:pt x="15205" y="11656"/>
                  </a:cubicBezTo>
                  <a:cubicBezTo>
                    <a:pt x="15205" y="11509"/>
                    <a:pt x="15485" y="11509"/>
                    <a:pt x="15485" y="11215"/>
                  </a:cubicBezTo>
                  <a:cubicBezTo>
                    <a:pt x="15205" y="11068"/>
                    <a:pt x="15485" y="10334"/>
                    <a:pt x="15205" y="11068"/>
                  </a:cubicBezTo>
                  <a:cubicBezTo>
                    <a:pt x="14644" y="11509"/>
                    <a:pt x="14644" y="11215"/>
                    <a:pt x="14644" y="11656"/>
                  </a:cubicBezTo>
                  <a:cubicBezTo>
                    <a:pt x="14363" y="12097"/>
                    <a:pt x="13802" y="12391"/>
                    <a:pt x="13802" y="12538"/>
                  </a:cubicBezTo>
                  <a:cubicBezTo>
                    <a:pt x="13802" y="12832"/>
                    <a:pt x="13802" y="12832"/>
                    <a:pt x="13802" y="13272"/>
                  </a:cubicBezTo>
                  <a:cubicBezTo>
                    <a:pt x="13802" y="13566"/>
                    <a:pt x="13802" y="13272"/>
                    <a:pt x="14363" y="13125"/>
                  </a:cubicBezTo>
                  <a:close/>
                  <a:moveTo>
                    <a:pt x="16046" y="13125"/>
                  </a:moveTo>
                  <a:cubicBezTo>
                    <a:pt x="16327" y="12832"/>
                    <a:pt x="16327" y="13125"/>
                    <a:pt x="16327" y="12832"/>
                  </a:cubicBezTo>
                  <a:cubicBezTo>
                    <a:pt x="16327" y="12538"/>
                    <a:pt x="16888" y="12391"/>
                    <a:pt x="16327" y="12391"/>
                  </a:cubicBezTo>
                  <a:cubicBezTo>
                    <a:pt x="16327" y="12391"/>
                    <a:pt x="16327" y="12538"/>
                    <a:pt x="16046" y="12391"/>
                  </a:cubicBezTo>
                  <a:cubicBezTo>
                    <a:pt x="16046" y="12391"/>
                    <a:pt x="15485" y="12097"/>
                    <a:pt x="15485" y="12391"/>
                  </a:cubicBezTo>
                  <a:cubicBezTo>
                    <a:pt x="15205" y="12538"/>
                    <a:pt x="15205" y="12538"/>
                    <a:pt x="15205" y="12538"/>
                  </a:cubicBezTo>
                  <a:cubicBezTo>
                    <a:pt x="14644" y="12538"/>
                    <a:pt x="14644" y="12832"/>
                    <a:pt x="14644" y="13125"/>
                  </a:cubicBezTo>
                  <a:cubicBezTo>
                    <a:pt x="15205" y="13272"/>
                    <a:pt x="16046" y="13125"/>
                    <a:pt x="16046" y="13125"/>
                  </a:cubicBezTo>
                  <a:close/>
                  <a:moveTo>
                    <a:pt x="10716" y="16946"/>
                  </a:moveTo>
                  <a:cubicBezTo>
                    <a:pt x="11277" y="17240"/>
                    <a:pt x="11277" y="16799"/>
                    <a:pt x="11277" y="16505"/>
                  </a:cubicBezTo>
                  <a:cubicBezTo>
                    <a:pt x="11558" y="16211"/>
                    <a:pt x="11277" y="16211"/>
                    <a:pt x="11558" y="16211"/>
                  </a:cubicBezTo>
                  <a:cubicBezTo>
                    <a:pt x="12119" y="16064"/>
                    <a:pt x="11558" y="16064"/>
                    <a:pt x="12119" y="15770"/>
                  </a:cubicBezTo>
                  <a:cubicBezTo>
                    <a:pt x="12399" y="15623"/>
                    <a:pt x="12399" y="15770"/>
                    <a:pt x="12399" y="16064"/>
                  </a:cubicBezTo>
                  <a:cubicBezTo>
                    <a:pt x="12119" y="16211"/>
                    <a:pt x="12960" y="16211"/>
                    <a:pt x="12960" y="16064"/>
                  </a:cubicBezTo>
                  <a:cubicBezTo>
                    <a:pt x="13241" y="15623"/>
                    <a:pt x="12960" y="16211"/>
                    <a:pt x="13241" y="16211"/>
                  </a:cubicBezTo>
                  <a:cubicBezTo>
                    <a:pt x="13802" y="16211"/>
                    <a:pt x="14363" y="16505"/>
                    <a:pt x="13802" y="16211"/>
                  </a:cubicBezTo>
                  <a:cubicBezTo>
                    <a:pt x="13802" y="16064"/>
                    <a:pt x="14363" y="15770"/>
                    <a:pt x="13802" y="15770"/>
                  </a:cubicBezTo>
                  <a:cubicBezTo>
                    <a:pt x="13802" y="15770"/>
                    <a:pt x="14363" y="15623"/>
                    <a:pt x="14644" y="15770"/>
                  </a:cubicBezTo>
                  <a:cubicBezTo>
                    <a:pt x="14644" y="16064"/>
                    <a:pt x="15205" y="15770"/>
                    <a:pt x="15485" y="16064"/>
                  </a:cubicBezTo>
                  <a:cubicBezTo>
                    <a:pt x="15485" y="16505"/>
                    <a:pt x="15485" y="16211"/>
                    <a:pt x="15485" y="16505"/>
                  </a:cubicBezTo>
                  <a:cubicBezTo>
                    <a:pt x="15485" y="16505"/>
                    <a:pt x="14644" y="16799"/>
                    <a:pt x="15205" y="17240"/>
                  </a:cubicBezTo>
                  <a:cubicBezTo>
                    <a:pt x="15205" y="17387"/>
                    <a:pt x="15205" y="17827"/>
                    <a:pt x="15485" y="17827"/>
                  </a:cubicBezTo>
                  <a:cubicBezTo>
                    <a:pt x="16046" y="18121"/>
                    <a:pt x="15205" y="18121"/>
                    <a:pt x="16046" y="18268"/>
                  </a:cubicBezTo>
                  <a:cubicBezTo>
                    <a:pt x="16888" y="18562"/>
                    <a:pt x="17168" y="18856"/>
                    <a:pt x="17729" y="18268"/>
                  </a:cubicBezTo>
                  <a:cubicBezTo>
                    <a:pt x="17729" y="18121"/>
                    <a:pt x="18010" y="18121"/>
                    <a:pt x="18010" y="18268"/>
                  </a:cubicBezTo>
                  <a:cubicBezTo>
                    <a:pt x="17729" y="18562"/>
                    <a:pt x="18010" y="19297"/>
                    <a:pt x="18571" y="18856"/>
                  </a:cubicBezTo>
                  <a:cubicBezTo>
                    <a:pt x="18851" y="18562"/>
                    <a:pt x="18851" y="18121"/>
                    <a:pt x="18851" y="17827"/>
                  </a:cubicBezTo>
                  <a:cubicBezTo>
                    <a:pt x="18571" y="17681"/>
                    <a:pt x="18571" y="17387"/>
                    <a:pt x="18571" y="17387"/>
                  </a:cubicBezTo>
                  <a:cubicBezTo>
                    <a:pt x="18010" y="17387"/>
                    <a:pt x="18010" y="16946"/>
                    <a:pt x="18571" y="16946"/>
                  </a:cubicBezTo>
                  <a:cubicBezTo>
                    <a:pt x="18851" y="16799"/>
                    <a:pt x="18571" y="16505"/>
                    <a:pt x="18851" y="16505"/>
                  </a:cubicBezTo>
                  <a:cubicBezTo>
                    <a:pt x="19412" y="16211"/>
                    <a:pt x="18851" y="16505"/>
                    <a:pt x="19412" y="16799"/>
                  </a:cubicBezTo>
                  <a:cubicBezTo>
                    <a:pt x="19412" y="16946"/>
                    <a:pt x="19412" y="16946"/>
                    <a:pt x="19693" y="17240"/>
                  </a:cubicBezTo>
                  <a:cubicBezTo>
                    <a:pt x="19693" y="17387"/>
                    <a:pt x="19412" y="17240"/>
                    <a:pt x="19693" y="17827"/>
                  </a:cubicBezTo>
                  <a:cubicBezTo>
                    <a:pt x="20254" y="18121"/>
                    <a:pt x="20254" y="17681"/>
                    <a:pt x="19693" y="17240"/>
                  </a:cubicBezTo>
                  <a:cubicBezTo>
                    <a:pt x="19693" y="16799"/>
                    <a:pt x="20534" y="17387"/>
                    <a:pt x="20254" y="16946"/>
                  </a:cubicBezTo>
                  <a:cubicBezTo>
                    <a:pt x="20254" y="16799"/>
                    <a:pt x="20534" y="17240"/>
                    <a:pt x="20534" y="16799"/>
                  </a:cubicBezTo>
                  <a:cubicBezTo>
                    <a:pt x="21095" y="16505"/>
                    <a:pt x="21095" y="16211"/>
                    <a:pt x="20534" y="16064"/>
                  </a:cubicBezTo>
                  <a:cubicBezTo>
                    <a:pt x="20534" y="15770"/>
                    <a:pt x="20534" y="15770"/>
                    <a:pt x="20534" y="15770"/>
                  </a:cubicBezTo>
                  <a:cubicBezTo>
                    <a:pt x="20254" y="15623"/>
                    <a:pt x="20534" y="15183"/>
                    <a:pt x="20534" y="15183"/>
                  </a:cubicBezTo>
                  <a:cubicBezTo>
                    <a:pt x="20254" y="14889"/>
                    <a:pt x="20534" y="14595"/>
                    <a:pt x="20254" y="14595"/>
                  </a:cubicBezTo>
                  <a:cubicBezTo>
                    <a:pt x="19693" y="14595"/>
                    <a:pt x="19693" y="14595"/>
                    <a:pt x="19693" y="14448"/>
                  </a:cubicBezTo>
                  <a:cubicBezTo>
                    <a:pt x="20254" y="14448"/>
                    <a:pt x="20534" y="14154"/>
                    <a:pt x="20254" y="14007"/>
                  </a:cubicBezTo>
                  <a:cubicBezTo>
                    <a:pt x="19693" y="13713"/>
                    <a:pt x="20254" y="13566"/>
                    <a:pt x="19693" y="13566"/>
                  </a:cubicBezTo>
                  <a:cubicBezTo>
                    <a:pt x="19412" y="13713"/>
                    <a:pt x="19693" y="13272"/>
                    <a:pt x="18851" y="13272"/>
                  </a:cubicBezTo>
                  <a:cubicBezTo>
                    <a:pt x="18571" y="13125"/>
                    <a:pt x="18851" y="13125"/>
                    <a:pt x="18571" y="12832"/>
                  </a:cubicBezTo>
                  <a:cubicBezTo>
                    <a:pt x="18010" y="12832"/>
                    <a:pt x="18010" y="12832"/>
                    <a:pt x="18571" y="13566"/>
                  </a:cubicBezTo>
                  <a:cubicBezTo>
                    <a:pt x="18851" y="14154"/>
                    <a:pt x="18010" y="14007"/>
                    <a:pt x="18010" y="14007"/>
                  </a:cubicBezTo>
                  <a:cubicBezTo>
                    <a:pt x="17729" y="13713"/>
                    <a:pt x="18010" y="14448"/>
                    <a:pt x="17168" y="14154"/>
                  </a:cubicBezTo>
                  <a:cubicBezTo>
                    <a:pt x="16888" y="13713"/>
                    <a:pt x="16888" y="14154"/>
                    <a:pt x="16888" y="14595"/>
                  </a:cubicBezTo>
                  <a:cubicBezTo>
                    <a:pt x="16888" y="15183"/>
                    <a:pt x="16046" y="14154"/>
                    <a:pt x="16046" y="14889"/>
                  </a:cubicBezTo>
                  <a:cubicBezTo>
                    <a:pt x="15485" y="15330"/>
                    <a:pt x="15485" y="15183"/>
                    <a:pt x="15205" y="15330"/>
                  </a:cubicBezTo>
                  <a:cubicBezTo>
                    <a:pt x="14363" y="15623"/>
                    <a:pt x="15205" y="15330"/>
                    <a:pt x="14644" y="14889"/>
                  </a:cubicBezTo>
                  <a:cubicBezTo>
                    <a:pt x="14644" y="14595"/>
                    <a:pt x="14644" y="14448"/>
                    <a:pt x="14363" y="14595"/>
                  </a:cubicBezTo>
                  <a:cubicBezTo>
                    <a:pt x="13802" y="14595"/>
                    <a:pt x="14363" y="14448"/>
                    <a:pt x="13802" y="14448"/>
                  </a:cubicBezTo>
                  <a:cubicBezTo>
                    <a:pt x="13802" y="14448"/>
                    <a:pt x="13802" y="14595"/>
                    <a:pt x="13241" y="14595"/>
                  </a:cubicBezTo>
                  <a:cubicBezTo>
                    <a:pt x="12960" y="14595"/>
                    <a:pt x="12399" y="14889"/>
                    <a:pt x="12960" y="15183"/>
                  </a:cubicBezTo>
                  <a:cubicBezTo>
                    <a:pt x="12399" y="15330"/>
                    <a:pt x="12399" y="15330"/>
                    <a:pt x="12399" y="15330"/>
                  </a:cubicBezTo>
                  <a:cubicBezTo>
                    <a:pt x="12119" y="15183"/>
                    <a:pt x="12119" y="15330"/>
                    <a:pt x="11558" y="15330"/>
                  </a:cubicBezTo>
                  <a:cubicBezTo>
                    <a:pt x="11277" y="15330"/>
                    <a:pt x="10716" y="15623"/>
                    <a:pt x="10716" y="15770"/>
                  </a:cubicBezTo>
                  <a:cubicBezTo>
                    <a:pt x="10716" y="16064"/>
                    <a:pt x="10716" y="16211"/>
                    <a:pt x="10436" y="16505"/>
                  </a:cubicBezTo>
                  <a:cubicBezTo>
                    <a:pt x="10436" y="16799"/>
                    <a:pt x="10436" y="16799"/>
                    <a:pt x="10716" y="16946"/>
                  </a:cubicBezTo>
                  <a:close/>
                  <a:moveTo>
                    <a:pt x="11277" y="17681"/>
                  </a:moveTo>
                  <a:cubicBezTo>
                    <a:pt x="11277" y="17681"/>
                    <a:pt x="10436" y="17827"/>
                    <a:pt x="10436" y="17681"/>
                  </a:cubicBezTo>
                  <a:cubicBezTo>
                    <a:pt x="10436" y="17240"/>
                    <a:pt x="11277" y="17387"/>
                    <a:pt x="11277" y="17681"/>
                  </a:cubicBezTo>
                  <a:close/>
                  <a:moveTo>
                    <a:pt x="8753" y="18562"/>
                  </a:moveTo>
                  <a:cubicBezTo>
                    <a:pt x="9033" y="18562"/>
                    <a:pt x="9594" y="18268"/>
                    <a:pt x="9033" y="18268"/>
                  </a:cubicBezTo>
                  <a:cubicBezTo>
                    <a:pt x="9033" y="18268"/>
                    <a:pt x="8753" y="17827"/>
                    <a:pt x="8192" y="18268"/>
                  </a:cubicBezTo>
                  <a:cubicBezTo>
                    <a:pt x="7911" y="18562"/>
                    <a:pt x="8753" y="18268"/>
                    <a:pt x="8753" y="18562"/>
                  </a:cubicBezTo>
                  <a:close/>
                  <a:moveTo>
                    <a:pt x="13802" y="13713"/>
                  </a:moveTo>
                  <a:cubicBezTo>
                    <a:pt x="14363" y="14007"/>
                    <a:pt x="14363" y="14007"/>
                    <a:pt x="14363" y="14007"/>
                  </a:cubicBezTo>
                  <a:cubicBezTo>
                    <a:pt x="14644" y="13713"/>
                    <a:pt x="14363" y="13566"/>
                    <a:pt x="14363" y="13713"/>
                  </a:cubicBezTo>
                  <a:cubicBezTo>
                    <a:pt x="14363" y="13713"/>
                    <a:pt x="14363" y="13713"/>
                    <a:pt x="13802" y="13713"/>
                  </a:cubicBezTo>
                  <a:close/>
                  <a:moveTo>
                    <a:pt x="16327" y="13713"/>
                  </a:moveTo>
                  <a:cubicBezTo>
                    <a:pt x="16888" y="13713"/>
                    <a:pt x="17168" y="13713"/>
                    <a:pt x="16888" y="14007"/>
                  </a:cubicBezTo>
                  <a:cubicBezTo>
                    <a:pt x="16327" y="13713"/>
                    <a:pt x="16327" y="13713"/>
                    <a:pt x="16327" y="13713"/>
                  </a:cubicBezTo>
                  <a:close/>
                  <a:moveTo>
                    <a:pt x="10436" y="9158"/>
                  </a:moveTo>
                  <a:cubicBezTo>
                    <a:pt x="10436" y="9452"/>
                    <a:pt x="10716" y="9452"/>
                    <a:pt x="10716" y="9158"/>
                  </a:cubicBezTo>
                  <a:cubicBezTo>
                    <a:pt x="10716" y="8717"/>
                    <a:pt x="11277" y="8717"/>
                    <a:pt x="10716" y="8717"/>
                  </a:cubicBezTo>
                  <a:cubicBezTo>
                    <a:pt x="10436" y="9011"/>
                    <a:pt x="10716" y="8717"/>
                    <a:pt x="10436" y="9158"/>
                  </a:cubicBezTo>
                  <a:close/>
                  <a:moveTo>
                    <a:pt x="10716" y="7836"/>
                  </a:moveTo>
                  <a:cubicBezTo>
                    <a:pt x="10716" y="7836"/>
                    <a:pt x="11277" y="7542"/>
                    <a:pt x="10436" y="7395"/>
                  </a:cubicBezTo>
                  <a:cubicBezTo>
                    <a:pt x="10436" y="7542"/>
                    <a:pt x="10436" y="7542"/>
                    <a:pt x="10436" y="7542"/>
                  </a:cubicBezTo>
                  <a:cubicBezTo>
                    <a:pt x="10436" y="7836"/>
                    <a:pt x="10436" y="7983"/>
                    <a:pt x="10716" y="7836"/>
                  </a:cubicBezTo>
                  <a:close/>
                  <a:moveTo>
                    <a:pt x="11558" y="9158"/>
                  </a:moveTo>
                  <a:cubicBezTo>
                    <a:pt x="12119" y="9158"/>
                    <a:pt x="12119" y="9452"/>
                    <a:pt x="12119" y="9158"/>
                  </a:cubicBezTo>
                  <a:cubicBezTo>
                    <a:pt x="12399" y="9011"/>
                    <a:pt x="11558" y="9011"/>
                    <a:pt x="11558" y="9011"/>
                  </a:cubicBezTo>
                  <a:cubicBezTo>
                    <a:pt x="11558" y="9158"/>
                    <a:pt x="11558" y="9158"/>
                    <a:pt x="11558" y="9158"/>
                  </a:cubicBezTo>
                  <a:close/>
                  <a:moveTo>
                    <a:pt x="12960" y="8276"/>
                  </a:moveTo>
                  <a:cubicBezTo>
                    <a:pt x="12960" y="8423"/>
                    <a:pt x="12960" y="8423"/>
                    <a:pt x="13241" y="8423"/>
                  </a:cubicBezTo>
                  <a:cubicBezTo>
                    <a:pt x="13241" y="8423"/>
                    <a:pt x="13241" y="8423"/>
                    <a:pt x="13802" y="8717"/>
                  </a:cubicBezTo>
                  <a:cubicBezTo>
                    <a:pt x="13241" y="8423"/>
                    <a:pt x="13241" y="8423"/>
                    <a:pt x="13241" y="8423"/>
                  </a:cubicBezTo>
                  <a:cubicBezTo>
                    <a:pt x="13241" y="8276"/>
                    <a:pt x="12960" y="7983"/>
                    <a:pt x="12960" y="7983"/>
                  </a:cubicBezTo>
                  <a:cubicBezTo>
                    <a:pt x="12399" y="7983"/>
                    <a:pt x="12399" y="8276"/>
                    <a:pt x="12960" y="8276"/>
                  </a:cubicBezTo>
                  <a:close/>
                  <a:moveTo>
                    <a:pt x="14363" y="8717"/>
                  </a:moveTo>
                  <a:cubicBezTo>
                    <a:pt x="14644" y="9158"/>
                    <a:pt x="14644" y="9158"/>
                    <a:pt x="14644" y="9158"/>
                  </a:cubicBezTo>
                  <a:cubicBezTo>
                    <a:pt x="14363" y="8717"/>
                    <a:pt x="14363" y="8717"/>
                    <a:pt x="14363" y="8717"/>
                  </a:cubicBezTo>
                  <a:close/>
                  <a:moveTo>
                    <a:pt x="5667" y="11950"/>
                  </a:moveTo>
                  <a:cubicBezTo>
                    <a:pt x="6228" y="11509"/>
                    <a:pt x="6508" y="11656"/>
                    <a:pt x="6228" y="11656"/>
                  </a:cubicBezTo>
                  <a:cubicBezTo>
                    <a:pt x="6228" y="11950"/>
                    <a:pt x="5667" y="12097"/>
                    <a:pt x="5667" y="11950"/>
                  </a:cubicBezTo>
                  <a:close/>
                  <a:moveTo>
                    <a:pt x="18851" y="11068"/>
                  </a:moveTo>
                  <a:cubicBezTo>
                    <a:pt x="19412" y="11215"/>
                    <a:pt x="18851" y="11068"/>
                    <a:pt x="18851" y="10774"/>
                  </a:cubicBezTo>
                  <a:cubicBezTo>
                    <a:pt x="18571" y="10774"/>
                    <a:pt x="18851" y="10481"/>
                    <a:pt x="18571" y="10481"/>
                  </a:cubicBezTo>
                  <a:cubicBezTo>
                    <a:pt x="18010" y="10334"/>
                    <a:pt x="18571" y="9452"/>
                    <a:pt x="18010" y="9158"/>
                  </a:cubicBezTo>
                  <a:cubicBezTo>
                    <a:pt x="18010" y="9158"/>
                    <a:pt x="18010" y="9011"/>
                    <a:pt x="17729" y="9011"/>
                  </a:cubicBezTo>
                  <a:cubicBezTo>
                    <a:pt x="17168" y="8717"/>
                    <a:pt x="16888" y="9011"/>
                    <a:pt x="16046" y="9011"/>
                  </a:cubicBezTo>
                  <a:cubicBezTo>
                    <a:pt x="15485" y="8717"/>
                    <a:pt x="16046" y="9452"/>
                    <a:pt x="16327" y="9599"/>
                  </a:cubicBezTo>
                  <a:cubicBezTo>
                    <a:pt x="17168" y="9893"/>
                    <a:pt x="16888" y="9893"/>
                    <a:pt x="17168" y="10040"/>
                  </a:cubicBezTo>
                  <a:cubicBezTo>
                    <a:pt x="17729" y="10040"/>
                    <a:pt x="17168" y="10040"/>
                    <a:pt x="17168" y="10334"/>
                  </a:cubicBezTo>
                  <a:cubicBezTo>
                    <a:pt x="16888" y="10334"/>
                    <a:pt x="17729" y="10481"/>
                    <a:pt x="17729" y="11068"/>
                  </a:cubicBezTo>
                  <a:cubicBezTo>
                    <a:pt x="17729" y="11215"/>
                    <a:pt x="18571" y="10774"/>
                    <a:pt x="18851" y="11068"/>
                  </a:cubicBezTo>
                  <a:close/>
                  <a:moveTo>
                    <a:pt x="18571" y="12538"/>
                  </a:moveTo>
                  <a:cubicBezTo>
                    <a:pt x="18010" y="12391"/>
                    <a:pt x="18851" y="11656"/>
                    <a:pt x="18851" y="11950"/>
                  </a:cubicBezTo>
                  <a:cubicBezTo>
                    <a:pt x="18851" y="12391"/>
                    <a:pt x="19412" y="13125"/>
                    <a:pt x="18571" y="12538"/>
                  </a:cubicBezTo>
                  <a:close/>
                  <a:moveTo>
                    <a:pt x="19412" y="12538"/>
                  </a:moveTo>
                  <a:cubicBezTo>
                    <a:pt x="19693" y="12391"/>
                    <a:pt x="19693" y="12391"/>
                    <a:pt x="19693" y="12538"/>
                  </a:cubicBezTo>
                  <a:cubicBezTo>
                    <a:pt x="20254" y="13125"/>
                    <a:pt x="19412" y="13125"/>
                    <a:pt x="19412" y="12538"/>
                  </a:cubicBezTo>
                  <a:close/>
                  <a:moveTo>
                    <a:pt x="11558" y="11656"/>
                  </a:moveTo>
                  <a:cubicBezTo>
                    <a:pt x="12119" y="11656"/>
                    <a:pt x="12399" y="11215"/>
                    <a:pt x="12960" y="11068"/>
                  </a:cubicBezTo>
                  <a:cubicBezTo>
                    <a:pt x="13241" y="10774"/>
                    <a:pt x="13241" y="10334"/>
                    <a:pt x="12960" y="10334"/>
                  </a:cubicBezTo>
                  <a:cubicBezTo>
                    <a:pt x="12399" y="10481"/>
                    <a:pt x="12399" y="10040"/>
                    <a:pt x="12119" y="10334"/>
                  </a:cubicBezTo>
                  <a:cubicBezTo>
                    <a:pt x="12119" y="10481"/>
                    <a:pt x="11277" y="9893"/>
                    <a:pt x="10716" y="9893"/>
                  </a:cubicBezTo>
                  <a:cubicBezTo>
                    <a:pt x="10436" y="9599"/>
                    <a:pt x="9875" y="9893"/>
                    <a:pt x="10716" y="10040"/>
                  </a:cubicBezTo>
                  <a:cubicBezTo>
                    <a:pt x="11277" y="10334"/>
                    <a:pt x="10716" y="10481"/>
                    <a:pt x="10716" y="11068"/>
                  </a:cubicBezTo>
                  <a:cubicBezTo>
                    <a:pt x="10716" y="11215"/>
                    <a:pt x="10436" y="11068"/>
                    <a:pt x="10436" y="11656"/>
                  </a:cubicBezTo>
                  <a:cubicBezTo>
                    <a:pt x="10436" y="12391"/>
                    <a:pt x="10716" y="11656"/>
                    <a:pt x="11558" y="11656"/>
                  </a:cubicBezTo>
                  <a:close/>
                  <a:moveTo>
                    <a:pt x="9594" y="9011"/>
                  </a:moveTo>
                  <a:cubicBezTo>
                    <a:pt x="9875" y="8423"/>
                    <a:pt x="9594" y="8717"/>
                    <a:pt x="9594" y="8276"/>
                  </a:cubicBezTo>
                  <a:cubicBezTo>
                    <a:pt x="9875" y="7836"/>
                    <a:pt x="9033" y="7542"/>
                    <a:pt x="7911" y="7542"/>
                  </a:cubicBezTo>
                  <a:cubicBezTo>
                    <a:pt x="7070" y="7395"/>
                    <a:pt x="6508" y="7542"/>
                    <a:pt x="7070" y="7542"/>
                  </a:cubicBezTo>
                  <a:cubicBezTo>
                    <a:pt x="7350" y="7836"/>
                    <a:pt x="7350" y="7836"/>
                    <a:pt x="7350" y="7983"/>
                  </a:cubicBezTo>
                  <a:cubicBezTo>
                    <a:pt x="7911" y="7983"/>
                    <a:pt x="8192" y="8717"/>
                    <a:pt x="8753" y="9158"/>
                  </a:cubicBezTo>
                  <a:cubicBezTo>
                    <a:pt x="8753" y="9599"/>
                    <a:pt x="9033" y="9452"/>
                    <a:pt x="9594" y="9011"/>
                  </a:cubicBezTo>
                  <a:close/>
                  <a:moveTo>
                    <a:pt x="898" y="14595"/>
                  </a:moveTo>
                  <a:cubicBezTo>
                    <a:pt x="898" y="14448"/>
                    <a:pt x="1459" y="14154"/>
                    <a:pt x="2862" y="13566"/>
                  </a:cubicBezTo>
                  <a:cubicBezTo>
                    <a:pt x="4545" y="12832"/>
                    <a:pt x="3142" y="12832"/>
                    <a:pt x="3984" y="12538"/>
                  </a:cubicBezTo>
                  <a:cubicBezTo>
                    <a:pt x="4825" y="12538"/>
                    <a:pt x="4545" y="12097"/>
                    <a:pt x="4825" y="12097"/>
                  </a:cubicBezTo>
                  <a:cubicBezTo>
                    <a:pt x="5386" y="12097"/>
                    <a:pt x="5667" y="11950"/>
                    <a:pt x="5386" y="11509"/>
                  </a:cubicBezTo>
                  <a:cubicBezTo>
                    <a:pt x="5386" y="11215"/>
                    <a:pt x="5667" y="10481"/>
                    <a:pt x="5386" y="10481"/>
                  </a:cubicBezTo>
                  <a:cubicBezTo>
                    <a:pt x="4825" y="10481"/>
                    <a:pt x="4825" y="11215"/>
                    <a:pt x="4545" y="11215"/>
                  </a:cubicBezTo>
                  <a:cubicBezTo>
                    <a:pt x="3984" y="11215"/>
                    <a:pt x="4825" y="11509"/>
                    <a:pt x="4545" y="11950"/>
                  </a:cubicBezTo>
                  <a:cubicBezTo>
                    <a:pt x="4545" y="12097"/>
                    <a:pt x="4545" y="11656"/>
                    <a:pt x="3984" y="12097"/>
                  </a:cubicBezTo>
                  <a:cubicBezTo>
                    <a:pt x="3703" y="12538"/>
                    <a:pt x="2301" y="13272"/>
                    <a:pt x="1740" y="13566"/>
                  </a:cubicBezTo>
                  <a:cubicBezTo>
                    <a:pt x="1459" y="13713"/>
                    <a:pt x="618" y="14154"/>
                    <a:pt x="57" y="14889"/>
                  </a:cubicBezTo>
                  <a:cubicBezTo>
                    <a:pt x="-224" y="15183"/>
                    <a:pt x="618" y="14889"/>
                    <a:pt x="898" y="14595"/>
                  </a:cubicBezTo>
                  <a:close/>
                  <a:moveTo>
                    <a:pt x="15485" y="8423"/>
                  </a:moveTo>
                  <a:cubicBezTo>
                    <a:pt x="15485" y="8276"/>
                    <a:pt x="15485" y="7983"/>
                    <a:pt x="14644" y="7983"/>
                  </a:cubicBezTo>
                  <a:cubicBezTo>
                    <a:pt x="13802" y="7983"/>
                    <a:pt x="15205" y="7983"/>
                    <a:pt x="14363" y="7542"/>
                  </a:cubicBezTo>
                  <a:cubicBezTo>
                    <a:pt x="13241" y="7101"/>
                    <a:pt x="14644" y="7395"/>
                    <a:pt x="15205" y="7395"/>
                  </a:cubicBezTo>
                  <a:cubicBezTo>
                    <a:pt x="15205" y="7101"/>
                    <a:pt x="14644" y="7101"/>
                    <a:pt x="13802" y="6954"/>
                  </a:cubicBezTo>
                  <a:cubicBezTo>
                    <a:pt x="12960" y="6366"/>
                    <a:pt x="13241" y="7395"/>
                    <a:pt x="12960" y="7101"/>
                  </a:cubicBezTo>
                  <a:cubicBezTo>
                    <a:pt x="12399" y="7101"/>
                    <a:pt x="13241" y="6660"/>
                    <a:pt x="12119" y="6366"/>
                  </a:cubicBezTo>
                  <a:cubicBezTo>
                    <a:pt x="11277" y="6219"/>
                    <a:pt x="11558" y="6660"/>
                    <a:pt x="11277" y="6366"/>
                  </a:cubicBezTo>
                  <a:cubicBezTo>
                    <a:pt x="10436" y="6366"/>
                    <a:pt x="11277" y="6954"/>
                    <a:pt x="10716" y="6954"/>
                  </a:cubicBezTo>
                  <a:cubicBezTo>
                    <a:pt x="9875" y="6660"/>
                    <a:pt x="9594" y="5925"/>
                    <a:pt x="9875" y="5778"/>
                  </a:cubicBezTo>
                  <a:cubicBezTo>
                    <a:pt x="9875" y="5485"/>
                    <a:pt x="9033" y="5044"/>
                    <a:pt x="9594" y="4603"/>
                  </a:cubicBezTo>
                  <a:cubicBezTo>
                    <a:pt x="9875" y="4162"/>
                    <a:pt x="9594" y="4162"/>
                    <a:pt x="9875" y="3721"/>
                  </a:cubicBezTo>
                  <a:cubicBezTo>
                    <a:pt x="10716" y="3427"/>
                    <a:pt x="10436" y="3868"/>
                    <a:pt x="10716" y="3868"/>
                  </a:cubicBezTo>
                  <a:cubicBezTo>
                    <a:pt x="11277" y="3721"/>
                    <a:pt x="11558" y="2693"/>
                    <a:pt x="11558" y="2546"/>
                  </a:cubicBezTo>
                  <a:cubicBezTo>
                    <a:pt x="11558" y="2105"/>
                    <a:pt x="10436" y="1811"/>
                    <a:pt x="11277" y="930"/>
                  </a:cubicBezTo>
                  <a:cubicBezTo>
                    <a:pt x="11558" y="195"/>
                    <a:pt x="11277" y="48"/>
                    <a:pt x="10716" y="489"/>
                  </a:cubicBezTo>
                  <a:cubicBezTo>
                    <a:pt x="9875" y="930"/>
                    <a:pt x="9033" y="-246"/>
                    <a:pt x="7911" y="48"/>
                  </a:cubicBezTo>
                  <a:cubicBezTo>
                    <a:pt x="7070" y="195"/>
                    <a:pt x="7350" y="195"/>
                    <a:pt x="7070" y="930"/>
                  </a:cubicBezTo>
                  <a:cubicBezTo>
                    <a:pt x="6508" y="1664"/>
                    <a:pt x="7350" y="1811"/>
                    <a:pt x="7070" y="2693"/>
                  </a:cubicBezTo>
                  <a:cubicBezTo>
                    <a:pt x="6228" y="3427"/>
                    <a:pt x="7350" y="3281"/>
                    <a:pt x="7070" y="3721"/>
                  </a:cubicBezTo>
                  <a:cubicBezTo>
                    <a:pt x="6508" y="4309"/>
                    <a:pt x="6228" y="3281"/>
                    <a:pt x="5667" y="3427"/>
                  </a:cubicBezTo>
                  <a:cubicBezTo>
                    <a:pt x="5386" y="3427"/>
                    <a:pt x="5386" y="3868"/>
                    <a:pt x="5667" y="3868"/>
                  </a:cubicBezTo>
                  <a:cubicBezTo>
                    <a:pt x="6228" y="4162"/>
                    <a:pt x="5667" y="3868"/>
                    <a:pt x="6228" y="5044"/>
                  </a:cubicBezTo>
                  <a:cubicBezTo>
                    <a:pt x="6228" y="6219"/>
                    <a:pt x="6508" y="5485"/>
                    <a:pt x="7070" y="5925"/>
                  </a:cubicBezTo>
                  <a:cubicBezTo>
                    <a:pt x="7070" y="6366"/>
                    <a:pt x="7350" y="6219"/>
                    <a:pt x="7350" y="5925"/>
                  </a:cubicBezTo>
                  <a:cubicBezTo>
                    <a:pt x="7350" y="5485"/>
                    <a:pt x="7350" y="5485"/>
                    <a:pt x="7911" y="5778"/>
                  </a:cubicBezTo>
                  <a:cubicBezTo>
                    <a:pt x="8192" y="5925"/>
                    <a:pt x="8192" y="6219"/>
                    <a:pt x="7911" y="6219"/>
                  </a:cubicBezTo>
                  <a:cubicBezTo>
                    <a:pt x="7350" y="6366"/>
                    <a:pt x="7070" y="7101"/>
                    <a:pt x="7911" y="7101"/>
                  </a:cubicBezTo>
                  <a:cubicBezTo>
                    <a:pt x="8192" y="6954"/>
                    <a:pt x="8192" y="7395"/>
                    <a:pt x="9033" y="7395"/>
                  </a:cubicBezTo>
                  <a:cubicBezTo>
                    <a:pt x="9594" y="7395"/>
                    <a:pt x="9033" y="7101"/>
                    <a:pt x="9594" y="6954"/>
                  </a:cubicBezTo>
                  <a:cubicBezTo>
                    <a:pt x="9875" y="6954"/>
                    <a:pt x="9875" y="6954"/>
                    <a:pt x="10716" y="7395"/>
                  </a:cubicBezTo>
                  <a:cubicBezTo>
                    <a:pt x="11558" y="7542"/>
                    <a:pt x="11277" y="7983"/>
                    <a:pt x="12119" y="7983"/>
                  </a:cubicBezTo>
                  <a:cubicBezTo>
                    <a:pt x="12399" y="7983"/>
                    <a:pt x="11558" y="7542"/>
                    <a:pt x="11558" y="7101"/>
                  </a:cubicBezTo>
                  <a:cubicBezTo>
                    <a:pt x="11558" y="6954"/>
                    <a:pt x="12399" y="7101"/>
                    <a:pt x="12399" y="7395"/>
                  </a:cubicBezTo>
                  <a:cubicBezTo>
                    <a:pt x="12399" y="7542"/>
                    <a:pt x="12960" y="7542"/>
                    <a:pt x="13241" y="7836"/>
                  </a:cubicBezTo>
                  <a:cubicBezTo>
                    <a:pt x="13241" y="7983"/>
                    <a:pt x="12960" y="8276"/>
                    <a:pt x="13802" y="8423"/>
                  </a:cubicBezTo>
                  <a:cubicBezTo>
                    <a:pt x="15205" y="8717"/>
                    <a:pt x="14644" y="8717"/>
                    <a:pt x="15205" y="9011"/>
                  </a:cubicBezTo>
                  <a:cubicBezTo>
                    <a:pt x="15205" y="9158"/>
                    <a:pt x="15485" y="9011"/>
                    <a:pt x="15485" y="8423"/>
                  </a:cubicBezTo>
                  <a:close/>
                  <a:moveTo>
                    <a:pt x="21095" y="20913"/>
                  </a:moveTo>
                  <a:cubicBezTo>
                    <a:pt x="21095" y="20913"/>
                    <a:pt x="21376" y="20913"/>
                    <a:pt x="21095" y="21060"/>
                  </a:cubicBezTo>
                  <a:cubicBezTo>
                    <a:pt x="20534" y="21354"/>
                    <a:pt x="21376" y="21354"/>
                    <a:pt x="21376" y="21060"/>
                  </a:cubicBezTo>
                  <a:cubicBezTo>
                    <a:pt x="21376" y="20913"/>
                    <a:pt x="21376" y="20913"/>
                    <a:pt x="21376" y="20619"/>
                  </a:cubicBezTo>
                  <a:cubicBezTo>
                    <a:pt x="21376" y="20619"/>
                    <a:pt x="21376" y="20325"/>
                    <a:pt x="21095" y="20325"/>
                  </a:cubicBezTo>
                  <a:cubicBezTo>
                    <a:pt x="21095" y="20325"/>
                    <a:pt x="21095" y="20619"/>
                    <a:pt x="21095" y="209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0" name="Freeform 211"/>
            <p:cNvSpPr/>
            <p:nvPr/>
          </p:nvSpPr>
          <p:spPr>
            <a:xfrm>
              <a:off x="18764539" y="8111370"/>
              <a:ext cx="80308" cy="5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02" h="20267" extrusionOk="0">
                  <a:moveTo>
                    <a:pt x="4757" y="19200"/>
                  </a:moveTo>
                  <a:cubicBezTo>
                    <a:pt x="-6043" y="14400"/>
                    <a:pt x="4757" y="0"/>
                    <a:pt x="5957" y="0"/>
                  </a:cubicBezTo>
                  <a:cubicBezTo>
                    <a:pt x="8357" y="0"/>
                    <a:pt x="13157" y="0"/>
                    <a:pt x="13157" y="7200"/>
                  </a:cubicBezTo>
                  <a:cubicBezTo>
                    <a:pt x="11957" y="14400"/>
                    <a:pt x="15557" y="14400"/>
                    <a:pt x="13157" y="19200"/>
                  </a:cubicBezTo>
                  <a:cubicBezTo>
                    <a:pt x="11957" y="21600"/>
                    <a:pt x="9557" y="14400"/>
                    <a:pt x="9557" y="19200"/>
                  </a:cubicBezTo>
                  <a:cubicBezTo>
                    <a:pt x="8357" y="21600"/>
                    <a:pt x="5957" y="19200"/>
                    <a:pt x="4757" y="19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1" name="Freeform 212"/>
            <p:cNvSpPr/>
            <p:nvPr/>
          </p:nvSpPr>
          <p:spPr>
            <a:xfrm>
              <a:off x="18833848" y="8025365"/>
              <a:ext cx="80020" cy="6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52" h="18031" extrusionOk="0">
                  <a:moveTo>
                    <a:pt x="2353" y="16856"/>
                  </a:moveTo>
                  <a:cubicBezTo>
                    <a:pt x="-3047" y="7038"/>
                    <a:pt x="2353" y="12929"/>
                    <a:pt x="3703" y="10965"/>
                  </a:cubicBezTo>
                  <a:cubicBezTo>
                    <a:pt x="3703" y="3111"/>
                    <a:pt x="6403" y="10965"/>
                    <a:pt x="7753" y="3111"/>
                  </a:cubicBezTo>
                  <a:cubicBezTo>
                    <a:pt x="11803" y="1147"/>
                    <a:pt x="18553" y="-2780"/>
                    <a:pt x="14503" y="3111"/>
                  </a:cubicBezTo>
                  <a:cubicBezTo>
                    <a:pt x="11803" y="7038"/>
                    <a:pt x="11803" y="12929"/>
                    <a:pt x="14503" y="7038"/>
                  </a:cubicBezTo>
                  <a:cubicBezTo>
                    <a:pt x="15853" y="3111"/>
                    <a:pt x="14503" y="12929"/>
                    <a:pt x="14503" y="12929"/>
                  </a:cubicBezTo>
                  <a:cubicBezTo>
                    <a:pt x="15853" y="12929"/>
                    <a:pt x="11803" y="10965"/>
                    <a:pt x="10453" y="12929"/>
                  </a:cubicBezTo>
                  <a:cubicBezTo>
                    <a:pt x="7753" y="16856"/>
                    <a:pt x="10453" y="10965"/>
                    <a:pt x="6403" y="12929"/>
                  </a:cubicBezTo>
                  <a:cubicBezTo>
                    <a:pt x="2353" y="18820"/>
                    <a:pt x="2353" y="18820"/>
                    <a:pt x="2353" y="16856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2" name="Freeform 213"/>
            <p:cNvSpPr/>
            <p:nvPr/>
          </p:nvSpPr>
          <p:spPr>
            <a:xfrm>
              <a:off x="15073659" y="6468995"/>
              <a:ext cx="528503" cy="41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0951" extrusionOk="0">
                  <a:moveTo>
                    <a:pt x="11878" y="6968"/>
                  </a:moveTo>
                  <a:cubicBezTo>
                    <a:pt x="11878" y="7665"/>
                    <a:pt x="11332" y="7665"/>
                    <a:pt x="11332" y="7665"/>
                  </a:cubicBezTo>
                  <a:cubicBezTo>
                    <a:pt x="11332" y="8013"/>
                    <a:pt x="11332" y="8710"/>
                    <a:pt x="11332" y="8710"/>
                  </a:cubicBezTo>
                  <a:cubicBezTo>
                    <a:pt x="11878" y="8710"/>
                    <a:pt x="11332" y="10103"/>
                    <a:pt x="11058" y="10103"/>
                  </a:cubicBezTo>
                  <a:cubicBezTo>
                    <a:pt x="10511" y="10103"/>
                    <a:pt x="11058" y="9058"/>
                    <a:pt x="10511" y="9058"/>
                  </a:cubicBezTo>
                  <a:cubicBezTo>
                    <a:pt x="10238" y="9755"/>
                    <a:pt x="10511" y="8710"/>
                    <a:pt x="9691" y="8013"/>
                  </a:cubicBezTo>
                  <a:cubicBezTo>
                    <a:pt x="9691" y="8013"/>
                    <a:pt x="9691" y="8013"/>
                    <a:pt x="9691" y="9058"/>
                  </a:cubicBezTo>
                  <a:cubicBezTo>
                    <a:pt x="9691" y="10103"/>
                    <a:pt x="8051" y="10800"/>
                    <a:pt x="7777" y="12890"/>
                  </a:cubicBezTo>
                  <a:cubicBezTo>
                    <a:pt x="7777" y="13935"/>
                    <a:pt x="4770" y="13587"/>
                    <a:pt x="4496" y="14632"/>
                  </a:cubicBezTo>
                  <a:cubicBezTo>
                    <a:pt x="3949" y="15329"/>
                    <a:pt x="4496" y="16374"/>
                    <a:pt x="3949" y="15677"/>
                  </a:cubicBezTo>
                  <a:cubicBezTo>
                    <a:pt x="3676" y="15329"/>
                    <a:pt x="3676" y="16374"/>
                    <a:pt x="3676" y="16723"/>
                  </a:cubicBezTo>
                  <a:cubicBezTo>
                    <a:pt x="3949" y="16723"/>
                    <a:pt x="3676" y="16723"/>
                    <a:pt x="3676" y="17419"/>
                  </a:cubicBezTo>
                  <a:cubicBezTo>
                    <a:pt x="3676" y="18465"/>
                    <a:pt x="3129" y="18465"/>
                    <a:pt x="3676" y="18813"/>
                  </a:cubicBezTo>
                  <a:cubicBezTo>
                    <a:pt x="3949" y="19510"/>
                    <a:pt x="3676" y="18813"/>
                    <a:pt x="3129" y="18813"/>
                  </a:cubicBezTo>
                  <a:cubicBezTo>
                    <a:pt x="2856" y="18465"/>
                    <a:pt x="2035" y="18813"/>
                    <a:pt x="2309" y="18465"/>
                  </a:cubicBezTo>
                  <a:cubicBezTo>
                    <a:pt x="2309" y="17768"/>
                    <a:pt x="2035" y="18465"/>
                    <a:pt x="2035" y="17768"/>
                  </a:cubicBezTo>
                  <a:cubicBezTo>
                    <a:pt x="1489" y="17419"/>
                    <a:pt x="2035" y="17768"/>
                    <a:pt x="1489" y="17768"/>
                  </a:cubicBezTo>
                  <a:cubicBezTo>
                    <a:pt x="1215" y="18465"/>
                    <a:pt x="121" y="17768"/>
                    <a:pt x="121" y="16723"/>
                  </a:cubicBezTo>
                  <a:cubicBezTo>
                    <a:pt x="121" y="16723"/>
                    <a:pt x="-152" y="17768"/>
                    <a:pt x="121" y="17768"/>
                  </a:cubicBezTo>
                  <a:cubicBezTo>
                    <a:pt x="668" y="18465"/>
                    <a:pt x="121" y="18813"/>
                    <a:pt x="668" y="18813"/>
                  </a:cubicBezTo>
                  <a:cubicBezTo>
                    <a:pt x="1215" y="18813"/>
                    <a:pt x="1489" y="20206"/>
                    <a:pt x="2035" y="20555"/>
                  </a:cubicBezTo>
                  <a:cubicBezTo>
                    <a:pt x="2856" y="21600"/>
                    <a:pt x="2856" y="20206"/>
                    <a:pt x="3949" y="20555"/>
                  </a:cubicBezTo>
                  <a:cubicBezTo>
                    <a:pt x="5316" y="21252"/>
                    <a:pt x="4770" y="20206"/>
                    <a:pt x="5590" y="20206"/>
                  </a:cubicBezTo>
                  <a:cubicBezTo>
                    <a:pt x="6137" y="20206"/>
                    <a:pt x="5316" y="18465"/>
                    <a:pt x="6957" y="18465"/>
                  </a:cubicBezTo>
                  <a:cubicBezTo>
                    <a:pt x="8051" y="18465"/>
                    <a:pt x="7230" y="18813"/>
                    <a:pt x="7777" y="18813"/>
                  </a:cubicBezTo>
                  <a:cubicBezTo>
                    <a:pt x="8051" y="19510"/>
                    <a:pt x="8871" y="20206"/>
                    <a:pt x="9418" y="19510"/>
                  </a:cubicBezTo>
                  <a:cubicBezTo>
                    <a:pt x="9691" y="18465"/>
                    <a:pt x="11058" y="19510"/>
                    <a:pt x="11058" y="18465"/>
                  </a:cubicBezTo>
                  <a:cubicBezTo>
                    <a:pt x="11332" y="17768"/>
                    <a:pt x="11332" y="17419"/>
                    <a:pt x="11332" y="16723"/>
                  </a:cubicBezTo>
                  <a:cubicBezTo>
                    <a:pt x="11332" y="15677"/>
                    <a:pt x="12699" y="15677"/>
                    <a:pt x="12152" y="15329"/>
                  </a:cubicBezTo>
                  <a:cubicBezTo>
                    <a:pt x="11878" y="15329"/>
                    <a:pt x="11878" y="15329"/>
                    <a:pt x="12152" y="13935"/>
                  </a:cubicBezTo>
                  <a:cubicBezTo>
                    <a:pt x="12152" y="12890"/>
                    <a:pt x="13245" y="13935"/>
                    <a:pt x="13245" y="12890"/>
                  </a:cubicBezTo>
                  <a:cubicBezTo>
                    <a:pt x="13245" y="11845"/>
                    <a:pt x="13245" y="10800"/>
                    <a:pt x="13519" y="9755"/>
                  </a:cubicBezTo>
                  <a:cubicBezTo>
                    <a:pt x="14066" y="8710"/>
                    <a:pt x="14886" y="9058"/>
                    <a:pt x="15980" y="9058"/>
                  </a:cubicBezTo>
                  <a:cubicBezTo>
                    <a:pt x="16800" y="9058"/>
                    <a:pt x="16526" y="8710"/>
                    <a:pt x="17347" y="9755"/>
                  </a:cubicBezTo>
                  <a:cubicBezTo>
                    <a:pt x="18167" y="9755"/>
                    <a:pt x="17347" y="8013"/>
                    <a:pt x="18167" y="9058"/>
                  </a:cubicBezTo>
                  <a:cubicBezTo>
                    <a:pt x="18440" y="9755"/>
                    <a:pt x="18440" y="9058"/>
                    <a:pt x="18987" y="9058"/>
                  </a:cubicBezTo>
                  <a:cubicBezTo>
                    <a:pt x="19261" y="9058"/>
                    <a:pt x="20081" y="9058"/>
                    <a:pt x="19261" y="8013"/>
                  </a:cubicBezTo>
                  <a:cubicBezTo>
                    <a:pt x="18440" y="7665"/>
                    <a:pt x="18440" y="6968"/>
                    <a:pt x="18987" y="6968"/>
                  </a:cubicBezTo>
                  <a:cubicBezTo>
                    <a:pt x="19261" y="6271"/>
                    <a:pt x="18987" y="6968"/>
                    <a:pt x="19807" y="6968"/>
                  </a:cubicBezTo>
                  <a:cubicBezTo>
                    <a:pt x="20628" y="6271"/>
                    <a:pt x="21448" y="6271"/>
                    <a:pt x="20901" y="5226"/>
                  </a:cubicBezTo>
                  <a:cubicBezTo>
                    <a:pt x="20901" y="4877"/>
                    <a:pt x="20628" y="5923"/>
                    <a:pt x="20081" y="5226"/>
                  </a:cubicBezTo>
                  <a:cubicBezTo>
                    <a:pt x="20081" y="4877"/>
                    <a:pt x="19807" y="4877"/>
                    <a:pt x="19807" y="4877"/>
                  </a:cubicBezTo>
                  <a:cubicBezTo>
                    <a:pt x="19261" y="4181"/>
                    <a:pt x="18987" y="3832"/>
                    <a:pt x="18987" y="4181"/>
                  </a:cubicBezTo>
                  <a:cubicBezTo>
                    <a:pt x="18440" y="4181"/>
                    <a:pt x="18440" y="4877"/>
                    <a:pt x="18167" y="4181"/>
                  </a:cubicBezTo>
                  <a:cubicBezTo>
                    <a:pt x="18167" y="3832"/>
                    <a:pt x="18440" y="4181"/>
                    <a:pt x="18440" y="3832"/>
                  </a:cubicBezTo>
                  <a:cubicBezTo>
                    <a:pt x="18167" y="2787"/>
                    <a:pt x="17620" y="3832"/>
                    <a:pt x="17620" y="3135"/>
                  </a:cubicBezTo>
                  <a:cubicBezTo>
                    <a:pt x="17347" y="2787"/>
                    <a:pt x="18167" y="2090"/>
                    <a:pt x="17620" y="1394"/>
                  </a:cubicBezTo>
                  <a:cubicBezTo>
                    <a:pt x="17347" y="1045"/>
                    <a:pt x="17347" y="1394"/>
                    <a:pt x="17347" y="1394"/>
                  </a:cubicBezTo>
                  <a:cubicBezTo>
                    <a:pt x="16800" y="1394"/>
                    <a:pt x="16800" y="0"/>
                    <a:pt x="16526" y="0"/>
                  </a:cubicBezTo>
                  <a:cubicBezTo>
                    <a:pt x="15980" y="0"/>
                    <a:pt x="16526" y="1045"/>
                    <a:pt x="15980" y="1394"/>
                  </a:cubicBezTo>
                  <a:cubicBezTo>
                    <a:pt x="15706" y="2090"/>
                    <a:pt x="15980" y="0"/>
                    <a:pt x="15706" y="0"/>
                  </a:cubicBezTo>
                  <a:cubicBezTo>
                    <a:pt x="15159" y="0"/>
                    <a:pt x="15706" y="348"/>
                    <a:pt x="14886" y="2090"/>
                  </a:cubicBezTo>
                  <a:cubicBezTo>
                    <a:pt x="14339" y="3135"/>
                    <a:pt x="14339" y="2787"/>
                    <a:pt x="14339" y="3135"/>
                  </a:cubicBezTo>
                  <a:cubicBezTo>
                    <a:pt x="14066" y="4181"/>
                    <a:pt x="14066" y="3832"/>
                    <a:pt x="14066" y="4181"/>
                  </a:cubicBezTo>
                  <a:cubicBezTo>
                    <a:pt x="14066" y="5226"/>
                    <a:pt x="13519" y="5226"/>
                    <a:pt x="13519" y="4877"/>
                  </a:cubicBezTo>
                  <a:cubicBezTo>
                    <a:pt x="13245" y="4877"/>
                    <a:pt x="12699" y="5226"/>
                    <a:pt x="12699" y="5226"/>
                  </a:cubicBezTo>
                  <a:cubicBezTo>
                    <a:pt x="12699" y="5923"/>
                    <a:pt x="13519" y="5923"/>
                    <a:pt x="13245" y="6968"/>
                  </a:cubicBezTo>
                  <a:cubicBezTo>
                    <a:pt x="12152" y="7665"/>
                    <a:pt x="12699" y="6271"/>
                    <a:pt x="12152" y="6968"/>
                  </a:cubicBezTo>
                  <a:cubicBezTo>
                    <a:pt x="12699" y="8013"/>
                    <a:pt x="12152" y="7665"/>
                    <a:pt x="12699" y="8710"/>
                  </a:cubicBezTo>
                  <a:cubicBezTo>
                    <a:pt x="12699" y="9755"/>
                    <a:pt x="12699" y="9058"/>
                    <a:pt x="12152" y="9058"/>
                  </a:cubicBezTo>
                  <a:cubicBezTo>
                    <a:pt x="11878" y="9058"/>
                    <a:pt x="11878" y="8710"/>
                    <a:pt x="11878" y="7665"/>
                  </a:cubicBezTo>
                  <a:cubicBezTo>
                    <a:pt x="11878" y="6968"/>
                    <a:pt x="11878" y="6968"/>
                    <a:pt x="11878" y="6968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3" name="Freeform 214"/>
            <p:cNvSpPr/>
            <p:nvPr/>
          </p:nvSpPr>
          <p:spPr>
            <a:xfrm>
              <a:off x="15317637" y="6596422"/>
              <a:ext cx="59784" cy="8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0700" extrusionOk="0">
                  <a:moveTo>
                    <a:pt x="17280" y="2700"/>
                  </a:moveTo>
                  <a:cubicBezTo>
                    <a:pt x="21600" y="-900"/>
                    <a:pt x="17280" y="-900"/>
                    <a:pt x="17280" y="2700"/>
                  </a:cubicBezTo>
                  <a:cubicBezTo>
                    <a:pt x="15120" y="2700"/>
                    <a:pt x="8640" y="8100"/>
                    <a:pt x="0" y="8100"/>
                  </a:cubicBezTo>
                  <a:cubicBezTo>
                    <a:pt x="8640" y="11700"/>
                    <a:pt x="4320" y="17100"/>
                    <a:pt x="8640" y="13500"/>
                  </a:cubicBezTo>
                  <a:cubicBezTo>
                    <a:pt x="10800" y="13500"/>
                    <a:pt x="8640" y="20700"/>
                    <a:pt x="10800" y="20700"/>
                  </a:cubicBezTo>
                  <a:cubicBezTo>
                    <a:pt x="15120" y="20700"/>
                    <a:pt x="17280" y="11700"/>
                    <a:pt x="15120" y="11700"/>
                  </a:cubicBezTo>
                  <a:cubicBezTo>
                    <a:pt x="15120" y="11700"/>
                    <a:pt x="15120" y="8100"/>
                    <a:pt x="15120" y="6300"/>
                  </a:cubicBezTo>
                  <a:cubicBezTo>
                    <a:pt x="15120" y="6300"/>
                    <a:pt x="17280" y="6300"/>
                    <a:pt x="17280" y="2700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4" name="Freeform 215"/>
            <p:cNvSpPr/>
            <p:nvPr/>
          </p:nvSpPr>
          <p:spPr>
            <a:xfrm>
              <a:off x="15369131" y="6607040"/>
              <a:ext cx="27979" cy="4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63" extrusionOk="0">
                  <a:moveTo>
                    <a:pt x="0" y="2700"/>
                  </a:moveTo>
                  <a:cubicBezTo>
                    <a:pt x="14400" y="0"/>
                    <a:pt x="14400" y="0"/>
                    <a:pt x="14400" y="0"/>
                  </a:cubicBezTo>
                  <a:cubicBezTo>
                    <a:pt x="21600" y="8100"/>
                    <a:pt x="14400" y="2700"/>
                    <a:pt x="21600" y="13500"/>
                  </a:cubicBezTo>
                  <a:cubicBezTo>
                    <a:pt x="21600" y="21600"/>
                    <a:pt x="21600" y="16200"/>
                    <a:pt x="14400" y="16200"/>
                  </a:cubicBezTo>
                  <a:cubicBezTo>
                    <a:pt x="0" y="16200"/>
                    <a:pt x="0" y="13500"/>
                    <a:pt x="0" y="27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5" name="Freeform 216"/>
            <p:cNvSpPr/>
            <p:nvPr/>
          </p:nvSpPr>
          <p:spPr>
            <a:xfrm>
              <a:off x="16744123" y="7033701"/>
              <a:ext cx="863040" cy="68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30" extrusionOk="0">
                  <a:moveTo>
                    <a:pt x="0" y="2182"/>
                  </a:moveTo>
                  <a:cubicBezTo>
                    <a:pt x="1029" y="1755"/>
                    <a:pt x="2914" y="3680"/>
                    <a:pt x="3771" y="4107"/>
                  </a:cubicBezTo>
                  <a:cubicBezTo>
                    <a:pt x="4971" y="4321"/>
                    <a:pt x="4971" y="5177"/>
                    <a:pt x="5486" y="5177"/>
                  </a:cubicBezTo>
                  <a:cubicBezTo>
                    <a:pt x="6000" y="5177"/>
                    <a:pt x="7714" y="7101"/>
                    <a:pt x="7714" y="7743"/>
                  </a:cubicBezTo>
                  <a:cubicBezTo>
                    <a:pt x="7543" y="8384"/>
                    <a:pt x="7200" y="8384"/>
                    <a:pt x="8229" y="8812"/>
                  </a:cubicBezTo>
                  <a:cubicBezTo>
                    <a:pt x="9086" y="9026"/>
                    <a:pt x="8914" y="9668"/>
                    <a:pt x="9600" y="9454"/>
                  </a:cubicBezTo>
                  <a:cubicBezTo>
                    <a:pt x="10114" y="9454"/>
                    <a:pt x="10629" y="10737"/>
                    <a:pt x="10457" y="11165"/>
                  </a:cubicBezTo>
                  <a:cubicBezTo>
                    <a:pt x="10114" y="11379"/>
                    <a:pt x="9600" y="11165"/>
                    <a:pt x="9086" y="11379"/>
                  </a:cubicBezTo>
                  <a:cubicBezTo>
                    <a:pt x="8914" y="11379"/>
                    <a:pt x="10114" y="13517"/>
                    <a:pt x="10629" y="13731"/>
                  </a:cubicBezTo>
                  <a:cubicBezTo>
                    <a:pt x="11143" y="14159"/>
                    <a:pt x="10971" y="16297"/>
                    <a:pt x="12000" y="16083"/>
                  </a:cubicBezTo>
                  <a:cubicBezTo>
                    <a:pt x="13200" y="15442"/>
                    <a:pt x="11486" y="17153"/>
                    <a:pt x="12686" y="17153"/>
                  </a:cubicBezTo>
                  <a:cubicBezTo>
                    <a:pt x="14057" y="17153"/>
                    <a:pt x="12000" y="17794"/>
                    <a:pt x="13714" y="18436"/>
                  </a:cubicBezTo>
                  <a:cubicBezTo>
                    <a:pt x="14914" y="18650"/>
                    <a:pt x="14400" y="19291"/>
                    <a:pt x="13714" y="19291"/>
                  </a:cubicBezTo>
                  <a:cubicBezTo>
                    <a:pt x="13029" y="19291"/>
                    <a:pt x="13543" y="19078"/>
                    <a:pt x="11657" y="18436"/>
                  </a:cubicBezTo>
                  <a:cubicBezTo>
                    <a:pt x="9943" y="18008"/>
                    <a:pt x="10114" y="18008"/>
                    <a:pt x="9086" y="16297"/>
                  </a:cubicBezTo>
                  <a:cubicBezTo>
                    <a:pt x="8057" y="14800"/>
                    <a:pt x="8229" y="13731"/>
                    <a:pt x="7029" y="13731"/>
                  </a:cubicBezTo>
                  <a:cubicBezTo>
                    <a:pt x="6000" y="13517"/>
                    <a:pt x="6686" y="12662"/>
                    <a:pt x="5657" y="13517"/>
                  </a:cubicBezTo>
                  <a:cubicBezTo>
                    <a:pt x="5143" y="13517"/>
                    <a:pt x="5143" y="13517"/>
                    <a:pt x="4971" y="12662"/>
                  </a:cubicBezTo>
                  <a:cubicBezTo>
                    <a:pt x="5143" y="14373"/>
                    <a:pt x="4629" y="13517"/>
                    <a:pt x="4629" y="14159"/>
                  </a:cubicBezTo>
                  <a:cubicBezTo>
                    <a:pt x="4629" y="14800"/>
                    <a:pt x="3429" y="14373"/>
                    <a:pt x="4114" y="14800"/>
                  </a:cubicBezTo>
                  <a:cubicBezTo>
                    <a:pt x="4457" y="15014"/>
                    <a:pt x="4629" y="16083"/>
                    <a:pt x="4114" y="16083"/>
                  </a:cubicBezTo>
                  <a:cubicBezTo>
                    <a:pt x="3771" y="16083"/>
                    <a:pt x="3600" y="17153"/>
                    <a:pt x="2914" y="16297"/>
                  </a:cubicBezTo>
                  <a:cubicBezTo>
                    <a:pt x="2229" y="16083"/>
                    <a:pt x="1200" y="16725"/>
                    <a:pt x="1029" y="16297"/>
                  </a:cubicBezTo>
                  <a:cubicBezTo>
                    <a:pt x="686" y="15656"/>
                    <a:pt x="686" y="15014"/>
                    <a:pt x="0" y="14373"/>
                  </a:cubicBezTo>
                  <a:cubicBezTo>
                    <a:pt x="0" y="2182"/>
                    <a:pt x="0" y="2182"/>
                    <a:pt x="0" y="2182"/>
                  </a:cubicBezTo>
                  <a:close/>
                  <a:moveTo>
                    <a:pt x="11657" y="9668"/>
                  </a:moveTo>
                  <a:cubicBezTo>
                    <a:pt x="12514" y="10309"/>
                    <a:pt x="12171" y="9454"/>
                    <a:pt x="12686" y="10095"/>
                  </a:cubicBezTo>
                  <a:cubicBezTo>
                    <a:pt x="13200" y="10737"/>
                    <a:pt x="15086" y="9668"/>
                    <a:pt x="15429" y="9026"/>
                  </a:cubicBezTo>
                  <a:cubicBezTo>
                    <a:pt x="15600" y="8384"/>
                    <a:pt x="15600" y="9026"/>
                    <a:pt x="16114" y="8812"/>
                  </a:cubicBezTo>
                  <a:cubicBezTo>
                    <a:pt x="16629" y="8171"/>
                    <a:pt x="15943" y="7529"/>
                    <a:pt x="16114" y="7529"/>
                  </a:cubicBezTo>
                  <a:cubicBezTo>
                    <a:pt x="16629" y="7529"/>
                    <a:pt x="16971" y="6460"/>
                    <a:pt x="16629" y="6032"/>
                  </a:cubicBezTo>
                  <a:cubicBezTo>
                    <a:pt x="16457" y="5818"/>
                    <a:pt x="16114" y="5818"/>
                    <a:pt x="15600" y="5818"/>
                  </a:cubicBezTo>
                  <a:cubicBezTo>
                    <a:pt x="15086" y="5818"/>
                    <a:pt x="16114" y="7743"/>
                    <a:pt x="15429" y="7529"/>
                  </a:cubicBezTo>
                  <a:cubicBezTo>
                    <a:pt x="14914" y="7101"/>
                    <a:pt x="14914" y="9026"/>
                    <a:pt x="14057" y="8384"/>
                  </a:cubicBezTo>
                  <a:cubicBezTo>
                    <a:pt x="13714" y="8171"/>
                    <a:pt x="13714" y="9026"/>
                    <a:pt x="13543" y="8384"/>
                  </a:cubicBezTo>
                  <a:cubicBezTo>
                    <a:pt x="13200" y="7743"/>
                    <a:pt x="13714" y="7743"/>
                    <a:pt x="13543" y="7743"/>
                  </a:cubicBezTo>
                  <a:cubicBezTo>
                    <a:pt x="13543" y="7529"/>
                    <a:pt x="13200" y="7529"/>
                    <a:pt x="13200" y="8384"/>
                  </a:cubicBezTo>
                  <a:cubicBezTo>
                    <a:pt x="13200" y="9026"/>
                    <a:pt x="11143" y="8171"/>
                    <a:pt x="11143" y="8812"/>
                  </a:cubicBezTo>
                  <a:cubicBezTo>
                    <a:pt x="11143" y="9454"/>
                    <a:pt x="11486" y="9026"/>
                    <a:pt x="11657" y="9668"/>
                  </a:cubicBezTo>
                  <a:close/>
                  <a:moveTo>
                    <a:pt x="9429" y="1755"/>
                  </a:moveTo>
                  <a:cubicBezTo>
                    <a:pt x="9943" y="1755"/>
                    <a:pt x="9943" y="1541"/>
                    <a:pt x="9600" y="1113"/>
                  </a:cubicBezTo>
                  <a:cubicBezTo>
                    <a:pt x="9429" y="1113"/>
                    <a:pt x="8571" y="1113"/>
                    <a:pt x="8571" y="1541"/>
                  </a:cubicBezTo>
                  <a:cubicBezTo>
                    <a:pt x="8571" y="2182"/>
                    <a:pt x="8914" y="1755"/>
                    <a:pt x="9429" y="1755"/>
                  </a:cubicBezTo>
                  <a:close/>
                  <a:moveTo>
                    <a:pt x="13543" y="2182"/>
                  </a:moveTo>
                  <a:cubicBezTo>
                    <a:pt x="13543" y="1755"/>
                    <a:pt x="14400" y="2396"/>
                    <a:pt x="14057" y="2396"/>
                  </a:cubicBezTo>
                  <a:cubicBezTo>
                    <a:pt x="13714" y="2824"/>
                    <a:pt x="13200" y="2396"/>
                    <a:pt x="13543" y="2182"/>
                  </a:cubicBezTo>
                  <a:close/>
                  <a:moveTo>
                    <a:pt x="15600" y="3680"/>
                  </a:moveTo>
                  <a:cubicBezTo>
                    <a:pt x="15600" y="4107"/>
                    <a:pt x="16457" y="4321"/>
                    <a:pt x="16629" y="5390"/>
                  </a:cubicBezTo>
                  <a:cubicBezTo>
                    <a:pt x="17143" y="6032"/>
                    <a:pt x="16971" y="6032"/>
                    <a:pt x="17143" y="7101"/>
                  </a:cubicBezTo>
                  <a:cubicBezTo>
                    <a:pt x="17486" y="7743"/>
                    <a:pt x="18000" y="5818"/>
                    <a:pt x="17143" y="5177"/>
                  </a:cubicBezTo>
                  <a:cubicBezTo>
                    <a:pt x="16457" y="4749"/>
                    <a:pt x="16457" y="4107"/>
                    <a:pt x="15943" y="3680"/>
                  </a:cubicBezTo>
                  <a:cubicBezTo>
                    <a:pt x="14914" y="3038"/>
                    <a:pt x="14571" y="2182"/>
                    <a:pt x="14571" y="2824"/>
                  </a:cubicBezTo>
                  <a:cubicBezTo>
                    <a:pt x="13714" y="3038"/>
                    <a:pt x="14914" y="2824"/>
                    <a:pt x="15600" y="3680"/>
                  </a:cubicBezTo>
                  <a:close/>
                  <a:moveTo>
                    <a:pt x="12686" y="44"/>
                  </a:moveTo>
                  <a:cubicBezTo>
                    <a:pt x="13029" y="-170"/>
                    <a:pt x="13200" y="472"/>
                    <a:pt x="13029" y="472"/>
                  </a:cubicBezTo>
                  <a:cubicBezTo>
                    <a:pt x="12686" y="472"/>
                    <a:pt x="12686" y="472"/>
                    <a:pt x="12686" y="44"/>
                  </a:cubicBezTo>
                  <a:close/>
                  <a:moveTo>
                    <a:pt x="21086" y="10095"/>
                  </a:moveTo>
                  <a:cubicBezTo>
                    <a:pt x="20571" y="9668"/>
                    <a:pt x="20571" y="8812"/>
                    <a:pt x="20057" y="8812"/>
                  </a:cubicBezTo>
                  <a:cubicBezTo>
                    <a:pt x="19714" y="8384"/>
                    <a:pt x="19714" y="7101"/>
                    <a:pt x="19543" y="7743"/>
                  </a:cubicBezTo>
                  <a:cubicBezTo>
                    <a:pt x="19200" y="8171"/>
                    <a:pt x="19714" y="8171"/>
                    <a:pt x="19714" y="9026"/>
                  </a:cubicBezTo>
                  <a:cubicBezTo>
                    <a:pt x="19543" y="9668"/>
                    <a:pt x="20400" y="10095"/>
                    <a:pt x="20571" y="10737"/>
                  </a:cubicBezTo>
                  <a:cubicBezTo>
                    <a:pt x="20571" y="11379"/>
                    <a:pt x="20914" y="11379"/>
                    <a:pt x="21429" y="11379"/>
                  </a:cubicBezTo>
                  <a:cubicBezTo>
                    <a:pt x="21600" y="11165"/>
                    <a:pt x="21429" y="10095"/>
                    <a:pt x="21086" y="10095"/>
                  </a:cubicBezTo>
                  <a:close/>
                  <a:moveTo>
                    <a:pt x="10457" y="9026"/>
                  </a:moveTo>
                  <a:cubicBezTo>
                    <a:pt x="10114" y="8812"/>
                    <a:pt x="10457" y="8171"/>
                    <a:pt x="10629" y="8812"/>
                  </a:cubicBezTo>
                  <a:cubicBezTo>
                    <a:pt x="10971" y="9026"/>
                    <a:pt x="10629" y="9454"/>
                    <a:pt x="10457" y="9026"/>
                  </a:cubicBezTo>
                  <a:close/>
                  <a:moveTo>
                    <a:pt x="9429" y="8171"/>
                  </a:moveTo>
                  <a:cubicBezTo>
                    <a:pt x="9429" y="7743"/>
                    <a:pt x="9943" y="8384"/>
                    <a:pt x="9600" y="8384"/>
                  </a:cubicBezTo>
                  <a:cubicBezTo>
                    <a:pt x="9600" y="8812"/>
                    <a:pt x="9086" y="8384"/>
                    <a:pt x="9429" y="8171"/>
                  </a:cubicBezTo>
                  <a:close/>
                  <a:moveTo>
                    <a:pt x="8057" y="6460"/>
                  </a:moveTo>
                  <a:cubicBezTo>
                    <a:pt x="8229" y="6674"/>
                    <a:pt x="8057" y="7529"/>
                    <a:pt x="7714" y="7101"/>
                  </a:cubicBezTo>
                  <a:cubicBezTo>
                    <a:pt x="7543" y="6674"/>
                    <a:pt x="7714" y="6460"/>
                    <a:pt x="8057" y="6460"/>
                  </a:cubicBezTo>
                  <a:close/>
                  <a:moveTo>
                    <a:pt x="17486" y="16083"/>
                  </a:moveTo>
                  <a:cubicBezTo>
                    <a:pt x="17143" y="15656"/>
                    <a:pt x="16629" y="15656"/>
                    <a:pt x="16971" y="16083"/>
                  </a:cubicBezTo>
                  <a:cubicBezTo>
                    <a:pt x="17143" y="16083"/>
                    <a:pt x="16971" y="16297"/>
                    <a:pt x="17143" y="16297"/>
                  </a:cubicBezTo>
                  <a:cubicBezTo>
                    <a:pt x="17486" y="16297"/>
                    <a:pt x="17657" y="16297"/>
                    <a:pt x="17486" y="16083"/>
                  </a:cubicBezTo>
                  <a:close/>
                  <a:moveTo>
                    <a:pt x="17657" y="21002"/>
                  </a:moveTo>
                  <a:cubicBezTo>
                    <a:pt x="17486" y="20361"/>
                    <a:pt x="18171" y="21002"/>
                    <a:pt x="18514" y="21430"/>
                  </a:cubicBezTo>
                  <a:cubicBezTo>
                    <a:pt x="17657" y="21002"/>
                    <a:pt x="17657" y="21002"/>
                    <a:pt x="17657" y="21002"/>
                  </a:cubicBezTo>
                  <a:close/>
                  <a:moveTo>
                    <a:pt x="13543" y="16725"/>
                  </a:moveTo>
                  <a:cubicBezTo>
                    <a:pt x="13200" y="16297"/>
                    <a:pt x="13543" y="16083"/>
                    <a:pt x="13714" y="16297"/>
                  </a:cubicBezTo>
                  <a:cubicBezTo>
                    <a:pt x="14057" y="16725"/>
                    <a:pt x="13714" y="17367"/>
                    <a:pt x="13543" y="16725"/>
                  </a:cubicBezTo>
                  <a:close/>
                  <a:moveTo>
                    <a:pt x="14057" y="17367"/>
                  </a:moveTo>
                  <a:cubicBezTo>
                    <a:pt x="14400" y="17367"/>
                    <a:pt x="14571" y="17367"/>
                    <a:pt x="14571" y="17153"/>
                  </a:cubicBezTo>
                  <a:cubicBezTo>
                    <a:pt x="14571" y="16725"/>
                    <a:pt x="14057" y="16297"/>
                    <a:pt x="14057" y="16725"/>
                  </a:cubicBezTo>
                  <a:cubicBezTo>
                    <a:pt x="14057" y="17153"/>
                    <a:pt x="13714" y="17367"/>
                    <a:pt x="14057" y="17367"/>
                  </a:cubicBezTo>
                  <a:close/>
                  <a:moveTo>
                    <a:pt x="14571" y="17794"/>
                  </a:moveTo>
                  <a:cubicBezTo>
                    <a:pt x="14571" y="18008"/>
                    <a:pt x="14914" y="18650"/>
                    <a:pt x="15086" y="18436"/>
                  </a:cubicBezTo>
                  <a:cubicBezTo>
                    <a:pt x="15086" y="17794"/>
                    <a:pt x="15086" y="17794"/>
                    <a:pt x="15086" y="17794"/>
                  </a:cubicBezTo>
                  <a:cubicBezTo>
                    <a:pt x="14914" y="18008"/>
                    <a:pt x="14571" y="17367"/>
                    <a:pt x="14571" y="17794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6" name="Freeform 217"/>
            <p:cNvSpPr/>
            <p:nvPr/>
          </p:nvSpPr>
          <p:spPr>
            <a:xfrm>
              <a:off x="17590103" y="7375134"/>
              <a:ext cx="360410" cy="35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054" extrusionOk="0">
                  <a:moveTo>
                    <a:pt x="2445" y="0"/>
                  </a:moveTo>
                  <a:cubicBezTo>
                    <a:pt x="4483" y="1223"/>
                    <a:pt x="4483" y="1223"/>
                    <a:pt x="4891" y="2038"/>
                  </a:cubicBezTo>
                  <a:cubicBezTo>
                    <a:pt x="4891" y="3260"/>
                    <a:pt x="6928" y="3260"/>
                    <a:pt x="5706" y="3260"/>
                  </a:cubicBezTo>
                  <a:cubicBezTo>
                    <a:pt x="4891" y="4075"/>
                    <a:pt x="3668" y="2853"/>
                    <a:pt x="3668" y="2038"/>
                  </a:cubicBezTo>
                  <a:cubicBezTo>
                    <a:pt x="3260" y="1223"/>
                    <a:pt x="2445" y="1223"/>
                    <a:pt x="2445" y="815"/>
                  </a:cubicBezTo>
                  <a:cubicBezTo>
                    <a:pt x="2445" y="0"/>
                    <a:pt x="2445" y="0"/>
                    <a:pt x="2445" y="0"/>
                  </a:cubicBezTo>
                  <a:close/>
                  <a:moveTo>
                    <a:pt x="9374" y="5298"/>
                  </a:moveTo>
                  <a:cubicBezTo>
                    <a:pt x="9374" y="5706"/>
                    <a:pt x="12226" y="6928"/>
                    <a:pt x="13042" y="7743"/>
                  </a:cubicBezTo>
                  <a:cubicBezTo>
                    <a:pt x="14264" y="8966"/>
                    <a:pt x="13042" y="6521"/>
                    <a:pt x="11819" y="5706"/>
                  </a:cubicBezTo>
                  <a:cubicBezTo>
                    <a:pt x="10596" y="5298"/>
                    <a:pt x="11004" y="4483"/>
                    <a:pt x="9781" y="4483"/>
                  </a:cubicBezTo>
                  <a:cubicBezTo>
                    <a:pt x="9374" y="4075"/>
                    <a:pt x="9374" y="4075"/>
                    <a:pt x="9374" y="5298"/>
                  </a:cubicBezTo>
                  <a:close/>
                  <a:moveTo>
                    <a:pt x="17117" y="11411"/>
                  </a:moveTo>
                  <a:cubicBezTo>
                    <a:pt x="17932" y="12634"/>
                    <a:pt x="19155" y="12634"/>
                    <a:pt x="17932" y="11411"/>
                  </a:cubicBezTo>
                  <a:cubicBezTo>
                    <a:pt x="17932" y="11004"/>
                    <a:pt x="18747" y="11004"/>
                    <a:pt x="17117" y="9374"/>
                  </a:cubicBezTo>
                  <a:cubicBezTo>
                    <a:pt x="16709" y="8966"/>
                    <a:pt x="17117" y="7743"/>
                    <a:pt x="15894" y="6928"/>
                  </a:cubicBezTo>
                  <a:cubicBezTo>
                    <a:pt x="14672" y="6928"/>
                    <a:pt x="15894" y="7743"/>
                    <a:pt x="15894" y="10189"/>
                  </a:cubicBezTo>
                  <a:cubicBezTo>
                    <a:pt x="16709" y="11004"/>
                    <a:pt x="16709" y="11004"/>
                    <a:pt x="17117" y="11411"/>
                  </a:cubicBezTo>
                  <a:close/>
                  <a:moveTo>
                    <a:pt x="14264" y="13449"/>
                  </a:moveTo>
                  <a:cubicBezTo>
                    <a:pt x="15487" y="12634"/>
                    <a:pt x="14672" y="13449"/>
                    <a:pt x="15894" y="13449"/>
                  </a:cubicBezTo>
                  <a:cubicBezTo>
                    <a:pt x="17117" y="13857"/>
                    <a:pt x="15894" y="12634"/>
                    <a:pt x="15487" y="11411"/>
                  </a:cubicBezTo>
                  <a:cubicBezTo>
                    <a:pt x="14672" y="11004"/>
                    <a:pt x="14264" y="12226"/>
                    <a:pt x="13449" y="11411"/>
                  </a:cubicBezTo>
                  <a:cubicBezTo>
                    <a:pt x="13042" y="11004"/>
                    <a:pt x="12226" y="11004"/>
                    <a:pt x="12226" y="12226"/>
                  </a:cubicBezTo>
                  <a:cubicBezTo>
                    <a:pt x="12226" y="12634"/>
                    <a:pt x="13449" y="13449"/>
                    <a:pt x="14264" y="13449"/>
                  </a:cubicBezTo>
                  <a:close/>
                  <a:moveTo>
                    <a:pt x="18747" y="15894"/>
                  </a:moveTo>
                  <a:cubicBezTo>
                    <a:pt x="18747" y="16302"/>
                    <a:pt x="20377" y="17117"/>
                    <a:pt x="21192" y="17117"/>
                  </a:cubicBezTo>
                  <a:cubicBezTo>
                    <a:pt x="21600" y="17117"/>
                    <a:pt x="21192" y="15894"/>
                    <a:pt x="20377" y="15894"/>
                  </a:cubicBezTo>
                  <a:cubicBezTo>
                    <a:pt x="19970" y="15894"/>
                    <a:pt x="18747" y="14672"/>
                    <a:pt x="17932" y="14672"/>
                  </a:cubicBezTo>
                  <a:cubicBezTo>
                    <a:pt x="17117" y="15079"/>
                    <a:pt x="18747" y="15079"/>
                    <a:pt x="18747" y="15894"/>
                  </a:cubicBezTo>
                  <a:close/>
                  <a:moveTo>
                    <a:pt x="13449" y="19562"/>
                  </a:moveTo>
                  <a:cubicBezTo>
                    <a:pt x="14264" y="19155"/>
                    <a:pt x="15894" y="20785"/>
                    <a:pt x="15894" y="20785"/>
                  </a:cubicBezTo>
                  <a:cubicBezTo>
                    <a:pt x="15487" y="21600"/>
                    <a:pt x="13449" y="20377"/>
                    <a:pt x="13449" y="19562"/>
                  </a:cubicBezTo>
                  <a:close/>
                  <a:moveTo>
                    <a:pt x="6928" y="6928"/>
                  </a:moveTo>
                  <a:cubicBezTo>
                    <a:pt x="6113" y="6521"/>
                    <a:pt x="6928" y="5706"/>
                    <a:pt x="6113" y="5706"/>
                  </a:cubicBezTo>
                  <a:cubicBezTo>
                    <a:pt x="5706" y="5298"/>
                    <a:pt x="4891" y="7743"/>
                    <a:pt x="5706" y="6928"/>
                  </a:cubicBezTo>
                  <a:cubicBezTo>
                    <a:pt x="6113" y="6928"/>
                    <a:pt x="6113" y="6928"/>
                    <a:pt x="6928" y="8151"/>
                  </a:cubicBezTo>
                  <a:cubicBezTo>
                    <a:pt x="6928" y="8151"/>
                    <a:pt x="7336" y="7743"/>
                    <a:pt x="6928" y="6928"/>
                  </a:cubicBezTo>
                  <a:close/>
                  <a:moveTo>
                    <a:pt x="4483" y="5298"/>
                  </a:moveTo>
                  <a:cubicBezTo>
                    <a:pt x="4483" y="4483"/>
                    <a:pt x="4891" y="5706"/>
                    <a:pt x="4891" y="6521"/>
                  </a:cubicBezTo>
                  <a:cubicBezTo>
                    <a:pt x="4483" y="6928"/>
                    <a:pt x="3668" y="5706"/>
                    <a:pt x="4483" y="5298"/>
                  </a:cubicBezTo>
                  <a:close/>
                  <a:moveTo>
                    <a:pt x="2445" y="4483"/>
                  </a:moveTo>
                  <a:cubicBezTo>
                    <a:pt x="2445" y="4075"/>
                    <a:pt x="4483" y="4483"/>
                    <a:pt x="3668" y="5298"/>
                  </a:cubicBezTo>
                  <a:cubicBezTo>
                    <a:pt x="3260" y="5706"/>
                    <a:pt x="2445" y="4483"/>
                    <a:pt x="2445" y="4483"/>
                  </a:cubicBezTo>
                  <a:close/>
                  <a:moveTo>
                    <a:pt x="8151" y="8966"/>
                  </a:moveTo>
                  <a:cubicBezTo>
                    <a:pt x="7336" y="8966"/>
                    <a:pt x="6928" y="8966"/>
                    <a:pt x="7336" y="8151"/>
                  </a:cubicBezTo>
                  <a:cubicBezTo>
                    <a:pt x="7336" y="7743"/>
                    <a:pt x="8151" y="8151"/>
                    <a:pt x="8151" y="8966"/>
                  </a:cubicBezTo>
                  <a:close/>
                  <a:moveTo>
                    <a:pt x="0" y="2038"/>
                  </a:moveTo>
                  <a:cubicBezTo>
                    <a:pt x="0" y="1223"/>
                    <a:pt x="815" y="2038"/>
                    <a:pt x="815" y="2038"/>
                  </a:cubicBezTo>
                  <a:cubicBezTo>
                    <a:pt x="815" y="2853"/>
                    <a:pt x="0" y="2853"/>
                    <a:pt x="0" y="2038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7" name="Freeform 218"/>
            <p:cNvSpPr/>
            <p:nvPr/>
          </p:nvSpPr>
          <p:spPr>
            <a:xfrm>
              <a:off x="18181697" y="7925379"/>
              <a:ext cx="162354" cy="352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288" extrusionOk="0">
                  <a:moveTo>
                    <a:pt x="3360" y="4257"/>
                  </a:moveTo>
                  <a:cubicBezTo>
                    <a:pt x="768" y="4257"/>
                    <a:pt x="1632" y="4257"/>
                    <a:pt x="768" y="3011"/>
                  </a:cubicBezTo>
                  <a:cubicBezTo>
                    <a:pt x="-960" y="2596"/>
                    <a:pt x="768" y="2596"/>
                    <a:pt x="768" y="934"/>
                  </a:cubicBezTo>
                  <a:cubicBezTo>
                    <a:pt x="-960" y="-312"/>
                    <a:pt x="768" y="-312"/>
                    <a:pt x="1632" y="934"/>
                  </a:cubicBezTo>
                  <a:cubicBezTo>
                    <a:pt x="1632" y="3011"/>
                    <a:pt x="3360" y="519"/>
                    <a:pt x="3360" y="1765"/>
                  </a:cubicBezTo>
                  <a:cubicBezTo>
                    <a:pt x="4224" y="3011"/>
                    <a:pt x="5952" y="3842"/>
                    <a:pt x="3360" y="4257"/>
                  </a:cubicBezTo>
                  <a:close/>
                  <a:moveTo>
                    <a:pt x="5952" y="6334"/>
                  </a:moveTo>
                  <a:cubicBezTo>
                    <a:pt x="6816" y="7165"/>
                    <a:pt x="5952" y="8411"/>
                    <a:pt x="8544" y="7580"/>
                  </a:cubicBezTo>
                  <a:cubicBezTo>
                    <a:pt x="9408" y="7580"/>
                    <a:pt x="4224" y="4257"/>
                    <a:pt x="4224" y="5503"/>
                  </a:cubicBezTo>
                  <a:cubicBezTo>
                    <a:pt x="4224" y="6334"/>
                    <a:pt x="3360" y="6334"/>
                    <a:pt x="5952" y="6334"/>
                  </a:cubicBezTo>
                  <a:close/>
                  <a:moveTo>
                    <a:pt x="11136" y="12150"/>
                  </a:moveTo>
                  <a:cubicBezTo>
                    <a:pt x="12000" y="11319"/>
                    <a:pt x="14592" y="13396"/>
                    <a:pt x="13728" y="13396"/>
                  </a:cubicBezTo>
                  <a:cubicBezTo>
                    <a:pt x="12000" y="13396"/>
                    <a:pt x="11136" y="12980"/>
                    <a:pt x="11136" y="12150"/>
                  </a:cubicBezTo>
                  <a:close/>
                  <a:moveTo>
                    <a:pt x="12000" y="8826"/>
                  </a:moveTo>
                  <a:cubicBezTo>
                    <a:pt x="9408" y="8826"/>
                    <a:pt x="11136" y="7580"/>
                    <a:pt x="11136" y="8411"/>
                  </a:cubicBezTo>
                  <a:cubicBezTo>
                    <a:pt x="12000" y="8826"/>
                    <a:pt x="12000" y="9657"/>
                    <a:pt x="12000" y="8826"/>
                  </a:cubicBezTo>
                  <a:close/>
                  <a:moveTo>
                    <a:pt x="9408" y="7165"/>
                  </a:moveTo>
                  <a:cubicBezTo>
                    <a:pt x="8544" y="6334"/>
                    <a:pt x="11136" y="5503"/>
                    <a:pt x="11136" y="6334"/>
                  </a:cubicBezTo>
                  <a:cubicBezTo>
                    <a:pt x="12000" y="7580"/>
                    <a:pt x="9408" y="7580"/>
                    <a:pt x="9408" y="7165"/>
                  </a:cubicBezTo>
                  <a:close/>
                  <a:moveTo>
                    <a:pt x="8544" y="3842"/>
                  </a:moveTo>
                  <a:cubicBezTo>
                    <a:pt x="6816" y="3011"/>
                    <a:pt x="9408" y="2596"/>
                    <a:pt x="9408" y="2596"/>
                  </a:cubicBezTo>
                  <a:cubicBezTo>
                    <a:pt x="11136" y="3011"/>
                    <a:pt x="8544" y="3842"/>
                    <a:pt x="8544" y="3842"/>
                  </a:cubicBezTo>
                  <a:close/>
                  <a:moveTo>
                    <a:pt x="16320" y="16719"/>
                  </a:moveTo>
                  <a:cubicBezTo>
                    <a:pt x="17184" y="15888"/>
                    <a:pt x="20640" y="17965"/>
                    <a:pt x="18912" y="17965"/>
                  </a:cubicBezTo>
                  <a:cubicBezTo>
                    <a:pt x="17184" y="18796"/>
                    <a:pt x="16320" y="17550"/>
                    <a:pt x="16320" y="16719"/>
                  </a:cubicBezTo>
                  <a:close/>
                  <a:moveTo>
                    <a:pt x="18912" y="20042"/>
                  </a:moveTo>
                  <a:cubicBezTo>
                    <a:pt x="18912" y="19211"/>
                    <a:pt x="20640" y="21288"/>
                    <a:pt x="20640" y="21288"/>
                  </a:cubicBezTo>
                  <a:cubicBezTo>
                    <a:pt x="18912" y="21288"/>
                    <a:pt x="17184" y="20042"/>
                    <a:pt x="18912" y="20042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8" name="Freeform 219"/>
            <p:cNvSpPr/>
            <p:nvPr/>
          </p:nvSpPr>
          <p:spPr>
            <a:xfrm>
              <a:off x="18021943" y="8302510"/>
              <a:ext cx="252015" cy="15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extrusionOk="0">
                  <a:moveTo>
                    <a:pt x="19326" y="13148"/>
                  </a:moveTo>
                  <a:cubicBezTo>
                    <a:pt x="18758" y="12209"/>
                    <a:pt x="19326" y="10330"/>
                    <a:pt x="20463" y="12209"/>
                  </a:cubicBezTo>
                  <a:cubicBezTo>
                    <a:pt x="21600" y="15026"/>
                    <a:pt x="19326" y="15026"/>
                    <a:pt x="19326" y="13148"/>
                  </a:cubicBezTo>
                  <a:close/>
                  <a:moveTo>
                    <a:pt x="17053" y="5635"/>
                  </a:moveTo>
                  <a:cubicBezTo>
                    <a:pt x="15916" y="4696"/>
                    <a:pt x="15347" y="4696"/>
                    <a:pt x="15347" y="5635"/>
                  </a:cubicBezTo>
                  <a:cubicBezTo>
                    <a:pt x="15916" y="5635"/>
                    <a:pt x="14211" y="7513"/>
                    <a:pt x="15916" y="9391"/>
                  </a:cubicBezTo>
                  <a:cubicBezTo>
                    <a:pt x="17621" y="10330"/>
                    <a:pt x="17621" y="7513"/>
                    <a:pt x="17053" y="5635"/>
                  </a:cubicBezTo>
                  <a:close/>
                  <a:moveTo>
                    <a:pt x="9095" y="13148"/>
                  </a:moveTo>
                  <a:cubicBezTo>
                    <a:pt x="7389" y="10330"/>
                    <a:pt x="7389" y="10330"/>
                    <a:pt x="7389" y="10330"/>
                  </a:cubicBezTo>
                  <a:cubicBezTo>
                    <a:pt x="7389" y="7513"/>
                    <a:pt x="2842" y="2817"/>
                    <a:pt x="2274" y="1878"/>
                  </a:cubicBezTo>
                  <a:cubicBezTo>
                    <a:pt x="2274" y="2817"/>
                    <a:pt x="2274" y="2817"/>
                    <a:pt x="2274" y="2817"/>
                  </a:cubicBezTo>
                  <a:cubicBezTo>
                    <a:pt x="1137" y="2817"/>
                    <a:pt x="1137" y="0"/>
                    <a:pt x="0" y="0"/>
                  </a:cubicBezTo>
                  <a:cubicBezTo>
                    <a:pt x="0" y="1878"/>
                    <a:pt x="0" y="1878"/>
                    <a:pt x="0" y="1878"/>
                  </a:cubicBezTo>
                  <a:cubicBezTo>
                    <a:pt x="2274" y="5635"/>
                    <a:pt x="2274" y="5635"/>
                    <a:pt x="2274" y="5635"/>
                  </a:cubicBezTo>
                  <a:cubicBezTo>
                    <a:pt x="2274" y="7513"/>
                    <a:pt x="2274" y="7513"/>
                    <a:pt x="2274" y="7513"/>
                  </a:cubicBezTo>
                  <a:cubicBezTo>
                    <a:pt x="3979" y="9391"/>
                    <a:pt x="3979" y="9391"/>
                    <a:pt x="3979" y="9391"/>
                  </a:cubicBezTo>
                  <a:cubicBezTo>
                    <a:pt x="3979" y="10330"/>
                    <a:pt x="3979" y="10330"/>
                    <a:pt x="3979" y="10330"/>
                  </a:cubicBezTo>
                  <a:cubicBezTo>
                    <a:pt x="4547" y="12209"/>
                    <a:pt x="4547" y="12209"/>
                    <a:pt x="4547" y="12209"/>
                  </a:cubicBezTo>
                  <a:cubicBezTo>
                    <a:pt x="4547" y="12209"/>
                    <a:pt x="4547" y="12209"/>
                    <a:pt x="4547" y="12209"/>
                  </a:cubicBezTo>
                  <a:cubicBezTo>
                    <a:pt x="5684" y="13148"/>
                    <a:pt x="5684" y="13148"/>
                    <a:pt x="5684" y="13148"/>
                  </a:cubicBezTo>
                  <a:cubicBezTo>
                    <a:pt x="5684" y="13148"/>
                    <a:pt x="5684" y="13148"/>
                    <a:pt x="6253" y="13148"/>
                  </a:cubicBezTo>
                  <a:cubicBezTo>
                    <a:pt x="6253" y="15026"/>
                    <a:pt x="7958" y="15965"/>
                    <a:pt x="9095" y="17843"/>
                  </a:cubicBezTo>
                  <a:cubicBezTo>
                    <a:pt x="11937" y="20661"/>
                    <a:pt x="11937" y="20661"/>
                    <a:pt x="11937" y="20661"/>
                  </a:cubicBezTo>
                  <a:cubicBezTo>
                    <a:pt x="11937" y="21600"/>
                    <a:pt x="11937" y="21600"/>
                    <a:pt x="11937" y="21600"/>
                  </a:cubicBezTo>
                  <a:cubicBezTo>
                    <a:pt x="15347" y="18783"/>
                    <a:pt x="15347" y="21600"/>
                    <a:pt x="10232" y="15026"/>
                  </a:cubicBezTo>
                  <a:cubicBezTo>
                    <a:pt x="10232" y="13148"/>
                    <a:pt x="9095" y="12209"/>
                    <a:pt x="9095" y="13148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9" name="Freeform 220"/>
            <p:cNvSpPr/>
            <p:nvPr/>
          </p:nvSpPr>
          <p:spPr>
            <a:xfrm>
              <a:off x="14570767" y="6480247"/>
              <a:ext cx="222729" cy="37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607" extrusionOk="0">
                  <a:moveTo>
                    <a:pt x="9818" y="2423"/>
                  </a:moveTo>
                  <a:cubicBezTo>
                    <a:pt x="11127" y="2423"/>
                    <a:pt x="11127" y="1665"/>
                    <a:pt x="11782" y="2802"/>
                  </a:cubicBezTo>
                  <a:cubicBezTo>
                    <a:pt x="11782" y="3938"/>
                    <a:pt x="15709" y="5075"/>
                    <a:pt x="17018" y="6970"/>
                  </a:cubicBezTo>
                  <a:cubicBezTo>
                    <a:pt x="17673" y="8865"/>
                    <a:pt x="17018" y="10002"/>
                    <a:pt x="17018" y="10002"/>
                  </a:cubicBezTo>
                  <a:cubicBezTo>
                    <a:pt x="17018" y="10381"/>
                    <a:pt x="15709" y="11138"/>
                    <a:pt x="17018" y="11896"/>
                  </a:cubicBezTo>
                  <a:cubicBezTo>
                    <a:pt x="17673" y="12275"/>
                    <a:pt x="15055" y="14170"/>
                    <a:pt x="17673" y="15307"/>
                  </a:cubicBezTo>
                  <a:cubicBezTo>
                    <a:pt x="19636" y="16444"/>
                    <a:pt x="18982" y="17581"/>
                    <a:pt x="20945" y="18338"/>
                  </a:cubicBezTo>
                  <a:cubicBezTo>
                    <a:pt x="20945" y="18717"/>
                    <a:pt x="21600" y="20612"/>
                    <a:pt x="20945" y="20233"/>
                  </a:cubicBezTo>
                  <a:cubicBezTo>
                    <a:pt x="19636" y="20233"/>
                    <a:pt x="20945" y="20233"/>
                    <a:pt x="19636" y="19475"/>
                  </a:cubicBezTo>
                  <a:cubicBezTo>
                    <a:pt x="18982" y="19475"/>
                    <a:pt x="19636" y="20233"/>
                    <a:pt x="18982" y="20233"/>
                  </a:cubicBezTo>
                  <a:cubicBezTo>
                    <a:pt x="17018" y="19475"/>
                    <a:pt x="17673" y="21370"/>
                    <a:pt x="17018" y="20233"/>
                  </a:cubicBezTo>
                  <a:cubicBezTo>
                    <a:pt x="15709" y="18717"/>
                    <a:pt x="15055" y="20233"/>
                    <a:pt x="11127" y="17581"/>
                  </a:cubicBezTo>
                  <a:cubicBezTo>
                    <a:pt x="5891" y="14549"/>
                    <a:pt x="5236" y="15307"/>
                    <a:pt x="5891" y="14170"/>
                  </a:cubicBezTo>
                  <a:cubicBezTo>
                    <a:pt x="7200" y="13033"/>
                    <a:pt x="1964" y="11138"/>
                    <a:pt x="3273" y="10381"/>
                  </a:cubicBezTo>
                  <a:cubicBezTo>
                    <a:pt x="3273" y="10002"/>
                    <a:pt x="1964" y="10381"/>
                    <a:pt x="1964" y="8865"/>
                  </a:cubicBezTo>
                  <a:cubicBezTo>
                    <a:pt x="1964" y="6212"/>
                    <a:pt x="0" y="6970"/>
                    <a:pt x="1309" y="5833"/>
                  </a:cubicBezTo>
                  <a:cubicBezTo>
                    <a:pt x="1309" y="5075"/>
                    <a:pt x="1964" y="2802"/>
                    <a:pt x="0" y="907"/>
                  </a:cubicBezTo>
                  <a:cubicBezTo>
                    <a:pt x="0" y="-230"/>
                    <a:pt x="0" y="-230"/>
                    <a:pt x="1309" y="528"/>
                  </a:cubicBezTo>
                  <a:cubicBezTo>
                    <a:pt x="1964" y="907"/>
                    <a:pt x="3273" y="528"/>
                    <a:pt x="3273" y="1665"/>
                  </a:cubicBezTo>
                  <a:cubicBezTo>
                    <a:pt x="3927" y="2423"/>
                    <a:pt x="5236" y="907"/>
                    <a:pt x="5236" y="2423"/>
                  </a:cubicBezTo>
                  <a:cubicBezTo>
                    <a:pt x="5236" y="2802"/>
                    <a:pt x="3927" y="3559"/>
                    <a:pt x="5236" y="3938"/>
                  </a:cubicBezTo>
                  <a:cubicBezTo>
                    <a:pt x="5891" y="4696"/>
                    <a:pt x="5891" y="2423"/>
                    <a:pt x="7855" y="3559"/>
                  </a:cubicBezTo>
                  <a:cubicBezTo>
                    <a:pt x="9164" y="3938"/>
                    <a:pt x="9164" y="3938"/>
                    <a:pt x="9818" y="2423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0" name="Freeform 221"/>
            <p:cNvSpPr/>
            <p:nvPr/>
          </p:nvSpPr>
          <p:spPr>
            <a:xfrm>
              <a:off x="14751462" y="6836678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74" extrusionOk="0">
                  <a:moveTo>
                    <a:pt x="0" y="10800"/>
                  </a:moveTo>
                  <a:cubicBezTo>
                    <a:pt x="0" y="0"/>
                    <a:pt x="21600" y="0"/>
                    <a:pt x="21600" y="0"/>
                  </a:cubicBezTo>
                  <a:cubicBezTo>
                    <a:pt x="21600" y="10800"/>
                    <a:pt x="14400" y="21600"/>
                    <a:pt x="0" y="10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1" name="Freeform 222"/>
            <p:cNvSpPr/>
            <p:nvPr/>
          </p:nvSpPr>
          <p:spPr>
            <a:xfrm>
              <a:off x="14296931" y="6553000"/>
              <a:ext cx="2447194" cy="111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02" extrusionOk="0">
                  <a:moveTo>
                    <a:pt x="21518" y="18059"/>
                  </a:moveTo>
                  <a:cubicBezTo>
                    <a:pt x="21216" y="17795"/>
                    <a:pt x="21156" y="18059"/>
                    <a:pt x="21035" y="17795"/>
                  </a:cubicBezTo>
                  <a:cubicBezTo>
                    <a:pt x="21035" y="17663"/>
                    <a:pt x="20734" y="18322"/>
                    <a:pt x="20975" y="17400"/>
                  </a:cubicBezTo>
                  <a:cubicBezTo>
                    <a:pt x="21156" y="16873"/>
                    <a:pt x="20734" y="17005"/>
                    <a:pt x="20734" y="16346"/>
                  </a:cubicBezTo>
                  <a:cubicBezTo>
                    <a:pt x="20673" y="15951"/>
                    <a:pt x="20975" y="16346"/>
                    <a:pt x="20734" y="15820"/>
                  </a:cubicBezTo>
                  <a:cubicBezTo>
                    <a:pt x="20553" y="15424"/>
                    <a:pt x="20492" y="14371"/>
                    <a:pt x="20311" y="13976"/>
                  </a:cubicBezTo>
                  <a:cubicBezTo>
                    <a:pt x="20010" y="13581"/>
                    <a:pt x="19829" y="13712"/>
                    <a:pt x="19648" y="13317"/>
                  </a:cubicBezTo>
                  <a:cubicBezTo>
                    <a:pt x="19286" y="12922"/>
                    <a:pt x="19225" y="13317"/>
                    <a:pt x="18803" y="12659"/>
                  </a:cubicBezTo>
                  <a:cubicBezTo>
                    <a:pt x="18562" y="12132"/>
                    <a:pt x="18381" y="12263"/>
                    <a:pt x="18381" y="11868"/>
                  </a:cubicBezTo>
                  <a:cubicBezTo>
                    <a:pt x="18441" y="11078"/>
                    <a:pt x="18381" y="11078"/>
                    <a:pt x="18260" y="12132"/>
                  </a:cubicBezTo>
                  <a:cubicBezTo>
                    <a:pt x="18260" y="12659"/>
                    <a:pt x="18019" y="12659"/>
                    <a:pt x="17898" y="12263"/>
                  </a:cubicBezTo>
                  <a:cubicBezTo>
                    <a:pt x="17838" y="11868"/>
                    <a:pt x="18200" y="12132"/>
                    <a:pt x="17898" y="11473"/>
                  </a:cubicBezTo>
                  <a:cubicBezTo>
                    <a:pt x="17657" y="11078"/>
                    <a:pt x="17657" y="11342"/>
                    <a:pt x="17536" y="11078"/>
                  </a:cubicBezTo>
                  <a:cubicBezTo>
                    <a:pt x="17536" y="10420"/>
                    <a:pt x="18019" y="11342"/>
                    <a:pt x="18079" y="10683"/>
                  </a:cubicBezTo>
                  <a:cubicBezTo>
                    <a:pt x="18079" y="10288"/>
                    <a:pt x="18441" y="10946"/>
                    <a:pt x="18441" y="10420"/>
                  </a:cubicBezTo>
                  <a:cubicBezTo>
                    <a:pt x="18441" y="9893"/>
                    <a:pt x="17717" y="10683"/>
                    <a:pt x="17657" y="10024"/>
                  </a:cubicBezTo>
                  <a:cubicBezTo>
                    <a:pt x="17476" y="9498"/>
                    <a:pt x="17476" y="9234"/>
                    <a:pt x="17295" y="9234"/>
                  </a:cubicBezTo>
                  <a:cubicBezTo>
                    <a:pt x="16872" y="9234"/>
                    <a:pt x="17295" y="8839"/>
                    <a:pt x="17295" y="8707"/>
                  </a:cubicBezTo>
                  <a:cubicBezTo>
                    <a:pt x="17174" y="8181"/>
                    <a:pt x="17355" y="8444"/>
                    <a:pt x="17536" y="8181"/>
                  </a:cubicBezTo>
                  <a:cubicBezTo>
                    <a:pt x="17657" y="8181"/>
                    <a:pt x="17657" y="7390"/>
                    <a:pt x="18079" y="8049"/>
                  </a:cubicBezTo>
                  <a:cubicBezTo>
                    <a:pt x="18562" y="8707"/>
                    <a:pt x="18562" y="8049"/>
                    <a:pt x="18622" y="8707"/>
                  </a:cubicBezTo>
                  <a:cubicBezTo>
                    <a:pt x="18743" y="9498"/>
                    <a:pt x="18562" y="9498"/>
                    <a:pt x="18622" y="10420"/>
                  </a:cubicBezTo>
                  <a:cubicBezTo>
                    <a:pt x="18803" y="11342"/>
                    <a:pt x="18743" y="10288"/>
                    <a:pt x="18803" y="10420"/>
                  </a:cubicBezTo>
                  <a:cubicBezTo>
                    <a:pt x="18924" y="10946"/>
                    <a:pt x="18803" y="11473"/>
                    <a:pt x="19105" y="11737"/>
                  </a:cubicBezTo>
                  <a:cubicBezTo>
                    <a:pt x="19286" y="11868"/>
                    <a:pt x="19648" y="10024"/>
                    <a:pt x="19768" y="10288"/>
                  </a:cubicBezTo>
                  <a:cubicBezTo>
                    <a:pt x="19829" y="10420"/>
                    <a:pt x="20130" y="10024"/>
                    <a:pt x="20130" y="9893"/>
                  </a:cubicBezTo>
                  <a:cubicBezTo>
                    <a:pt x="20010" y="9629"/>
                    <a:pt x="20311" y="9234"/>
                    <a:pt x="20492" y="9498"/>
                  </a:cubicBezTo>
                  <a:cubicBezTo>
                    <a:pt x="20673" y="9629"/>
                    <a:pt x="21216" y="10420"/>
                    <a:pt x="21518" y="10420"/>
                  </a:cubicBezTo>
                  <a:cubicBezTo>
                    <a:pt x="21518" y="18059"/>
                    <a:pt x="21518" y="18059"/>
                    <a:pt x="21518" y="18059"/>
                  </a:cubicBezTo>
                  <a:close/>
                  <a:moveTo>
                    <a:pt x="10658" y="2122"/>
                  </a:moveTo>
                  <a:cubicBezTo>
                    <a:pt x="10477" y="1727"/>
                    <a:pt x="10537" y="1859"/>
                    <a:pt x="10356" y="1859"/>
                  </a:cubicBezTo>
                  <a:cubicBezTo>
                    <a:pt x="10115" y="1859"/>
                    <a:pt x="9934" y="1727"/>
                    <a:pt x="9813" y="2122"/>
                  </a:cubicBezTo>
                  <a:cubicBezTo>
                    <a:pt x="9753" y="2517"/>
                    <a:pt x="9753" y="2912"/>
                    <a:pt x="9753" y="3307"/>
                  </a:cubicBezTo>
                  <a:cubicBezTo>
                    <a:pt x="9753" y="3703"/>
                    <a:pt x="9572" y="3307"/>
                    <a:pt x="9572" y="3703"/>
                  </a:cubicBezTo>
                  <a:cubicBezTo>
                    <a:pt x="9451" y="4098"/>
                    <a:pt x="9451" y="4098"/>
                    <a:pt x="9572" y="4098"/>
                  </a:cubicBezTo>
                  <a:cubicBezTo>
                    <a:pt x="9632" y="4361"/>
                    <a:pt x="9391" y="4361"/>
                    <a:pt x="9391" y="4756"/>
                  </a:cubicBezTo>
                  <a:cubicBezTo>
                    <a:pt x="9391" y="5020"/>
                    <a:pt x="9391" y="5151"/>
                    <a:pt x="9270" y="5415"/>
                  </a:cubicBezTo>
                  <a:cubicBezTo>
                    <a:pt x="9270" y="5810"/>
                    <a:pt x="8968" y="5415"/>
                    <a:pt x="8908" y="5810"/>
                  </a:cubicBezTo>
                  <a:cubicBezTo>
                    <a:pt x="8787" y="5942"/>
                    <a:pt x="8606" y="5810"/>
                    <a:pt x="8546" y="5546"/>
                  </a:cubicBezTo>
                  <a:cubicBezTo>
                    <a:pt x="8425" y="5546"/>
                    <a:pt x="8606" y="5415"/>
                    <a:pt x="8365" y="5415"/>
                  </a:cubicBezTo>
                  <a:cubicBezTo>
                    <a:pt x="8003" y="5415"/>
                    <a:pt x="8184" y="5942"/>
                    <a:pt x="8063" y="5942"/>
                  </a:cubicBezTo>
                  <a:cubicBezTo>
                    <a:pt x="7882" y="5942"/>
                    <a:pt x="8003" y="6337"/>
                    <a:pt x="7701" y="6205"/>
                  </a:cubicBezTo>
                  <a:cubicBezTo>
                    <a:pt x="7460" y="5942"/>
                    <a:pt x="7460" y="6600"/>
                    <a:pt x="7219" y="6205"/>
                  </a:cubicBezTo>
                  <a:cubicBezTo>
                    <a:pt x="7158" y="5942"/>
                    <a:pt x="7038" y="5546"/>
                    <a:pt x="6977" y="5546"/>
                  </a:cubicBezTo>
                  <a:cubicBezTo>
                    <a:pt x="6857" y="5546"/>
                    <a:pt x="6977" y="5415"/>
                    <a:pt x="6857" y="5151"/>
                  </a:cubicBezTo>
                  <a:cubicBezTo>
                    <a:pt x="6796" y="5151"/>
                    <a:pt x="6857" y="4756"/>
                    <a:pt x="6857" y="4756"/>
                  </a:cubicBezTo>
                  <a:cubicBezTo>
                    <a:pt x="6676" y="4756"/>
                    <a:pt x="6676" y="5151"/>
                    <a:pt x="6676" y="5415"/>
                  </a:cubicBezTo>
                  <a:cubicBezTo>
                    <a:pt x="6495" y="5810"/>
                    <a:pt x="6434" y="6995"/>
                    <a:pt x="6615" y="7259"/>
                  </a:cubicBezTo>
                  <a:cubicBezTo>
                    <a:pt x="6796" y="7390"/>
                    <a:pt x="6495" y="7654"/>
                    <a:pt x="6676" y="8049"/>
                  </a:cubicBezTo>
                  <a:cubicBezTo>
                    <a:pt x="6857" y="8444"/>
                    <a:pt x="6615" y="8444"/>
                    <a:pt x="6796" y="8444"/>
                  </a:cubicBezTo>
                  <a:cubicBezTo>
                    <a:pt x="6977" y="8707"/>
                    <a:pt x="6676" y="8839"/>
                    <a:pt x="6796" y="9103"/>
                  </a:cubicBezTo>
                  <a:cubicBezTo>
                    <a:pt x="6857" y="9234"/>
                    <a:pt x="6977" y="8707"/>
                    <a:pt x="7038" y="9103"/>
                  </a:cubicBezTo>
                  <a:cubicBezTo>
                    <a:pt x="7158" y="9498"/>
                    <a:pt x="6977" y="9498"/>
                    <a:pt x="7038" y="10024"/>
                  </a:cubicBezTo>
                  <a:cubicBezTo>
                    <a:pt x="7339" y="11473"/>
                    <a:pt x="7038" y="11342"/>
                    <a:pt x="7219" y="11342"/>
                  </a:cubicBezTo>
                  <a:cubicBezTo>
                    <a:pt x="7460" y="11342"/>
                    <a:pt x="7520" y="11473"/>
                    <a:pt x="7641" y="11342"/>
                  </a:cubicBezTo>
                  <a:cubicBezTo>
                    <a:pt x="7701" y="10946"/>
                    <a:pt x="8003" y="11342"/>
                    <a:pt x="7882" y="11737"/>
                  </a:cubicBezTo>
                  <a:cubicBezTo>
                    <a:pt x="7882" y="12132"/>
                    <a:pt x="8003" y="11868"/>
                    <a:pt x="8063" y="11737"/>
                  </a:cubicBezTo>
                  <a:cubicBezTo>
                    <a:pt x="8184" y="11473"/>
                    <a:pt x="8365" y="11868"/>
                    <a:pt x="8425" y="11473"/>
                  </a:cubicBezTo>
                  <a:cubicBezTo>
                    <a:pt x="8546" y="11078"/>
                    <a:pt x="8606" y="11737"/>
                    <a:pt x="8727" y="11473"/>
                  </a:cubicBezTo>
                  <a:cubicBezTo>
                    <a:pt x="8787" y="11473"/>
                    <a:pt x="8727" y="11868"/>
                    <a:pt x="8908" y="11737"/>
                  </a:cubicBezTo>
                  <a:cubicBezTo>
                    <a:pt x="9149" y="11473"/>
                    <a:pt x="9270" y="12132"/>
                    <a:pt x="9270" y="12527"/>
                  </a:cubicBezTo>
                  <a:cubicBezTo>
                    <a:pt x="9149" y="13185"/>
                    <a:pt x="9632" y="12263"/>
                    <a:pt x="9813" y="12132"/>
                  </a:cubicBezTo>
                  <a:cubicBezTo>
                    <a:pt x="9934" y="12132"/>
                    <a:pt x="9994" y="11473"/>
                    <a:pt x="9994" y="11342"/>
                  </a:cubicBezTo>
                  <a:cubicBezTo>
                    <a:pt x="9994" y="11078"/>
                    <a:pt x="10115" y="11342"/>
                    <a:pt x="10115" y="10946"/>
                  </a:cubicBezTo>
                  <a:cubicBezTo>
                    <a:pt x="10115" y="10420"/>
                    <a:pt x="10296" y="10946"/>
                    <a:pt x="10175" y="10024"/>
                  </a:cubicBezTo>
                  <a:cubicBezTo>
                    <a:pt x="10115" y="9234"/>
                    <a:pt x="10356" y="9234"/>
                    <a:pt x="10477" y="8839"/>
                  </a:cubicBezTo>
                  <a:cubicBezTo>
                    <a:pt x="10537" y="8444"/>
                    <a:pt x="10718" y="8839"/>
                    <a:pt x="10718" y="8049"/>
                  </a:cubicBezTo>
                  <a:cubicBezTo>
                    <a:pt x="10658" y="7259"/>
                    <a:pt x="10718" y="6600"/>
                    <a:pt x="10839" y="6337"/>
                  </a:cubicBezTo>
                  <a:cubicBezTo>
                    <a:pt x="10899" y="6205"/>
                    <a:pt x="10839" y="5942"/>
                    <a:pt x="11020" y="6205"/>
                  </a:cubicBezTo>
                  <a:cubicBezTo>
                    <a:pt x="11080" y="6600"/>
                    <a:pt x="11382" y="6337"/>
                    <a:pt x="11382" y="6205"/>
                  </a:cubicBezTo>
                  <a:cubicBezTo>
                    <a:pt x="11382" y="5942"/>
                    <a:pt x="10718" y="5151"/>
                    <a:pt x="10839" y="4756"/>
                  </a:cubicBezTo>
                  <a:cubicBezTo>
                    <a:pt x="11020" y="4361"/>
                    <a:pt x="10839" y="4361"/>
                    <a:pt x="10718" y="3703"/>
                  </a:cubicBezTo>
                  <a:cubicBezTo>
                    <a:pt x="10718" y="3307"/>
                    <a:pt x="10537" y="3571"/>
                    <a:pt x="10537" y="3176"/>
                  </a:cubicBezTo>
                  <a:cubicBezTo>
                    <a:pt x="10658" y="2517"/>
                    <a:pt x="10839" y="2912"/>
                    <a:pt x="10839" y="2649"/>
                  </a:cubicBezTo>
                  <a:cubicBezTo>
                    <a:pt x="10839" y="2649"/>
                    <a:pt x="10718" y="2517"/>
                    <a:pt x="10658" y="2254"/>
                  </a:cubicBezTo>
                  <a:cubicBezTo>
                    <a:pt x="10658" y="2122"/>
                    <a:pt x="10658" y="2254"/>
                    <a:pt x="10658" y="2122"/>
                  </a:cubicBezTo>
                  <a:close/>
                  <a:moveTo>
                    <a:pt x="159" y="1463"/>
                  </a:moveTo>
                  <a:cubicBezTo>
                    <a:pt x="340" y="2122"/>
                    <a:pt x="340" y="1859"/>
                    <a:pt x="521" y="2254"/>
                  </a:cubicBezTo>
                  <a:cubicBezTo>
                    <a:pt x="642" y="2912"/>
                    <a:pt x="642" y="2254"/>
                    <a:pt x="883" y="2912"/>
                  </a:cubicBezTo>
                  <a:cubicBezTo>
                    <a:pt x="1064" y="3703"/>
                    <a:pt x="823" y="3307"/>
                    <a:pt x="1064" y="3703"/>
                  </a:cubicBezTo>
                  <a:cubicBezTo>
                    <a:pt x="1245" y="3966"/>
                    <a:pt x="1004" y="4098"/>
                    <a:pt x="1366" y="4493"/>
                  </a:cubicBezTo>
                  <a:cubicBezTo>
                    <a:pt x="1547" y="4756"/>
                    <a:pt x="1728" y="5151"/>
                    <a:pt x="1728" y="5415"/>
                  </a:cubicBezTo>
                  <a:cubicBezTo>
                    <a:pt x="1668" y="5546"/>
                    <a:pt x="1668" y="5415"/>
                    <a:pt x="1849" y="6205"/>
                  </a:cubicBezTo>
                  <a:cubicBezTo>
                    <a:pt x="1909" y="6995"/>
                    <a:pt x="1849" y="6995"/>
                    <a:pt x="2030" y="7259"/>
                  </a:cubicBezTo>
                  <a:cubicBezTo>
                    <a:pt x="2211" y="7390"/>
                    <a:pt x="2030" y="7390"/>
                    <a:pt x="2392" y="8181"/>
                  </a:cubicBezTo>
                  <a:cubicBezTo>
                    <a:pt x="2573" y="8707"/>
                    <a:pt x="2392" y="8839"/>
                    <a:pt x="2452" y="9103"/>
                  </a:cubicBezTo>
                  <a:cubicBezTo>
                    <a:pt x="2633" y="9234"/>
                    <a:pt x="2633" y="9629"/>
                    <a:pt x="2754" y="10288"/>
                  </a:cubicBezTo>
                  <a:cubicBezTo>
                    <a:pt x="2754" y="10683"/>
                    <a:pt x="2935" y="11342"/>
                    <a:pt x="3176" y="11868"/>
                  </a:cubicBezTo>
                  <a:cubicBezTo>
                    <a:pt x="3417" y="12263"/>
                    <a:pt x="3297" y="12263"/>
                    <a:pt x="3659" y="13185"/>
                  </a:cubicBezTo>
                  <a:cubicBezTo>
                    <a:pt x="3960" y="13712"/>
                    <a:pt x="4141" y="13976"/>
                    <a:pt x="4202" y="14634"/>
                  </a:cubicBezTo>
                  <a:cubicBezTo>
                    <a:pt x="4383" y="15029"/>
                    <a:pt x="4564" y="15556"/>
                    <a:pt x="4503" y="14766"/>
                  </a:cubicBezTo>
                  <a:cubicBezTo>
                    <a:pt x="4383" y="13976"/>
                    <a:pt x="4745" y="15161"/>
                    <a:pt x="4745" y="14634"/>
                  </a:cubicBezTo>
                  <a:cubicBezTo>
                    <a:pt x="4865" y="14107"/>
                    <a:pt x="4926" y="15161"/>
                    <a:pt x="5046" y="15029"/>
                  </a:cubicBezTo>
                  <a:cubicBezTo>
                    <a:pt x="5107" y="14766"/>
                    <a:pt x="5107" y="14371"/>
                    <a:pt x="5107" y="13581"/>
                  </a:cubicBezTo>
                  <a:cubicBezTo>
                    <a:pt x="5107" y="12922"/>
                    <a:pt x="5046" y="13185"/>
                    <a:pt x="5107" y="12659"/>
                  </a:cubicBezTo>
                  <a:cubicBezTo>
                    <a:pt x="5227" y="12132"/>
                    <a:pt x="5046" y="12263"/>
                    <a:pt x="5107" y="11737"/>
                  </a:cubicBezTo>
                  <a:cubicBezTo>
                    <a:pt x="5348" y="11342"/>
                    <a:pt x="5107" y="11342"/>
                    <a:pt x="5046" y="10946"/>
                  </a:cubicBezTo>
                  <a:cubicBezTo>
                    <a:pt x="4926" y="10420"/>
                    <a:pt x="4926" y="10288"/>
                    <a:pt x="4745" y="10420"/>
                  </a:cubicBezTo>
                  <a:cubicBezTo>
                    <a:pt x="4684" y="10683"/>
                    <a:pt x="4745" y="10288"/>
                    <a:pt x="4564" y="10420"/>
                  </a:cubicBezTo>
                  <a:cubicBezTo>
                    <a:pt x="4383" y="10946"/>
                    <a:pt x="4745" y="10024"/>
                    <a:pt x="4564" y="10024"/>
                  </a:cubicBezTo>
                  <a:cubicBezTo>
                    <a:pt x="4383" y="10024"/>
                    <a:pt x="4503" y="8707"/>
                    <a:pt x="4322" y="8707"/>
                  </a:cubicBezTo>
                  <a:cubicBezTo>
                    <a:pt x="4021" y="8839"/>
                    <a:pt x="3840" y="8444"/>
                    <a:pt x="3960" y="8049"/>
                  </a:cubicBezTo>
                  <a:cubicBezTo>
                    <a:pt x="4021" y="7785"/>
                    <a:pt x="3840" y="7654"/>
                    <a:pt x="4021" y="7654"/>
                  </a:cubicBezTo>
                  <a:cubicBezTo>
                    <a:pt x="4202" y="7390"/>
                    <a:pt x="4021" y="6600"/>
                    <a:pt x="3840" y="6732"/>
                  </a:cubicBezTo>
                  <a:cubicBezTo>
                    <a:pt x="3659" y="6995"/>
                    <a:pt x="3840" y="6600"/>
                    <a:pt x="3598" y="6337"/>
                  </a:cubicBezTo>
                  <a:cubicBezTo>
                    <a:pt x="3176" y="6337"/>
                    <a:pt x="3478" y="5415"/>
                    <a:pt x="2995" y="5151"/>
                  </a:cubicBezTo>
                  <a:cubicBezTo>
                    <a:pt x="2814" y="5151"/>
                    <a:pt x="2935" y="4756"/>
                    <a:pt x="2814" y="4493"/>
                  </a:cubicBezTo>
                  <a:cubicBezTo>
                    <a:pt x="2573" y="4098"/>
                    <a:pt x="2754" y="5020"/>
                    <a:pt x="2633" y="4756"/>
                  </a:cubicBezTo>
                  <a:cubicBezTo>
                    <a:pt x="2573" y="4493"/>
                    <a:pt x="2452" y="4756"/>
                    <a:pt x="2452" y="4098"/>
                  </a:cubicBezTo>
                  <a:cubicBezTo>
                    <a:pt x="2392" y="3703"/>
                    <a:pt x="2392" y="4098"/>
                    <a:pt x="2271" y="3703"/>
                  </a:cubicBezTo>
                  <a:cubicBezTo>
                    <a:pt x="2211" y="3571"/>
                    <a:pt x="2030" y="2912"/>
                    <a:pt x="1849" y="2649"/>
                  </a:cubicBezTo>
                  <a:cubicBezTo>
                    <a:pt x="1668" y="2649"/>
                    <a:pt x="1668" y="2254"/>
                    <a:pt x="1547" y="2122"/>
                  </a:cubicBezTo>
                  <a:cubicBezTo>
                    <a:pt x="1366" y="2122"/>
                    <a:pt x="1547" y="1727"/>
                    <a:pt x="1366" y="1727"/>
                  </a:cubicBezTo>
                  <a:cubicBezTo>
                    <a:pt x="1245" y="1463"/>
                    <a:pt x="1366" y="1332"/>
                    <a:pt x="1185" y="805"/>
                  </a:cubicBezTo>
                  <a:cubicBezTo>
                    <a:pt x="1004" y="278"/>
                    <a:pt x="1064" y="805"/>
                    <a:pt x="883" y="673"/>
                  </a:cubicBezTo>
                  <a:cubicBezTo>
                    <a:pt x="823" y="410"/>
                    <a:pt x="823" y="673"/>
                    <a:pt x="521" y="673"/>
                  </a:cubicBezTo>
                  <a:cubicBezTo>
                    <a:pt x="159" y="410"/>
                    <a:pt x="461" y="410"/>
                    <a:pt x="159" y="15"/>
                  </a:cubicBezTo>
                  <a:cubicBezTo>
                    <a:pt x="-82" y="-117"/>
                    <a:pt x="-22" y="673"/>
                    <a:pt x="159" y="1463"/>
                  </a:cubicBezTo>
                  <a:close/>
                  <a:moveTo>
                    <a:pt x="4865" y="16215"/>
                  </a:moveTo>
                  <a:cubicBezTo>
                    <a:pt x="4926" y="16215"/>
                    <a:pt x="5107" y="15951"/>
                    <a:pt x="5227" y="16346"/>
                  </a:cubicBezTo>
                  <a:cubicBezTo>
                    <a:pt x="5348" y="16610"/>
                    <a:pt x="5529" y="16215"/>
                    <a:pt x="5409" y="16610"/>
                  </a:cubicBezTo>
                  <a:cubicBezTo>
                    <a:pt x="5348" y="17005"/>
                    <a:pt x="5409" y="16610"/>
                    <a:pt x="6072" y="17400"/>
                  </a:cubicBezTo>
                  <a:cubicBezTo>
                    <a:pt x="6314" y="17663"/>
                    <a:pt x="6434" y="17005"/>
                    <a:pt x="6495" y="17268"/>
                  </a:cubicBezTo>
                  <a:cubicBezTo>
                    <a:pt x="6615" y="17400"/>
                    <a:pt x="6676" y="17268"/>
                    <a:pt x="6977" y="17400"/>
                  </a:cubicBezTo>
                  <a:cubicBezTo>
                    <a:pt x="7219" y="17663"/>
                    <a:pt x="7038" y="17795"/>
                    <a:pt x="7701" y="18059"/>
                  </a:cubicBezTo>
                  <a:cubicBezTo>
                    <a:pt x="8184" y="18322"/>
                    <a:pt x="7701" y="17795"/>
                    <a:pt x="8244" y="18322"/>
                  </a:cubicBezTo>
                  <a:cubicBezTo>
                    <a:pt x="8727" y="18454"/>
                    <a:pt x="8244" y="17663"/>
                    <a:pt x="8727" y="18322"/>
                  </a:cubicBezTo>
                  <a:cubicBezTo>
                    <a:pt x="8968" y="18454"/>
                    <a:pt x="8968" y="18454"/>
                    <a:pt x="9149" y="18717"/>
                  </a:cubicBezTo>
                  <a:cubicBezTo>
                    <a:pt x="9270" y="18849"/>
                    <a:pt x="9270" y="18454"/>
                    <a:pt x="9149" y="18454"/>
                  </a:cubicBezTo>
                  <a:cubicBezTo>
                    <a:pt x="8968" y="18322"/>
                    <a:pt x="9451" y="17268"/>
                    <a:pt x="9089" y="17268"/>
                  </a:cubicBezTo>
                  <a:cubicBezTo>
                    <a:pt x="8787" y="17268"/>
                    <a:pt x="8787" y="17400"/>
                    <a:pt x="8546" y="17268"/>
                  </a:cubicBezTo>
                  <a:cubicBezTo>
                    <a:pt x="8244" y="17005"/>
                    <a:pt x="8425" y="17005"/>
                    <a:pt x="8365" y="16346"/>
                  </a:cubicBezTo>
                  <a:cubicBezTo>
                    <a:pt x="8184" y="15820"/>
                    <a:pt x="8184" y="16610"/>
                    <a:pt x="8063" y="16215"/>
                  </a:cubicBezTo>
                  <a:cubicBezTo>
                    <a:pt x="8003" y="15820"/>
                    <a:pt x="8003" y="16346"/>
                    <a:pt x="7882" y="15951"/>
                  </a:cubicBezTo>
                  <a:cubicBezTo>
                    <a:pt x="7822" y="15820"/>
                    <a:pt x="7701" y="16215"/>
                    <a:pt x="7641" y="15951"/>
                  </a:cubicBezTo>
                  <a:cubicBezTo>
                    <a:pt x="7520" y="15556"/>
                    <a:pt x="7460" y="15424"/>
                    <a:pt x="7339" y="15951"/>
                  </a:cubicBezTo>
                  <a:cubicBezTo>
                    <a:pt x="7219" y="16873"/>
                    <a:pt x="7219" y="16215"/>
                    <a:pt x="6977" y="16215"/>
                  </a:cubicBezTo>
                  <a:cubicBezTo>
                    <a:pt x="6796" y="16215"/>
                    <a:pt x="6796" y="16346"/>
                    <a:pt x="6676" y="16215"/>
                  </a:cubicBezTo>
                  <a:cubicBezTo>
                    <a:pt x="6495" y="15951"/>
                    <a:pt x="6434" y="16346"/>
                    <a:pt x="6314" y="15556"/>
                  </a:cubicBezTo>
                  <a:cubicBezTo>
                    <a:pt x="6253" y="15161"/>
                    <a:pt x="6253" y="15556"/>
                    <a:pt x="6072" y="15424"/>
                  </a:cubicBezTo>
                  <a:cubicBezTo>
                    <a:pt x="5952" y="15161"/>
                    <a:pt x="5952" y="15556"/>
                    <a:pt x="5891" y="15161"/>
                  </a:cubicBezTo>
                  <a:cubicBezTo>
                    <a:pt x="5771" y="15029"/>
                    <a:pt x="5590" y="14766"/>
                    <a:pt x="5590" y="15161"/>
                  </a:cubicBezTo>
                  <a:cubicBezTo>
                    <a:pt x="5590" y="15424"/>
                    <a:pt x="5529" y="15161"/>
                    <a:pt x="5227" y="15029"/>
                  </a:cubicBezTo>
                  <a:cubicBezTo>
                    <a:pt x="5046" y="15029"/>
                    <a:pt x="5107" y="15556"/>
                    <a:pt x="5046" y="15820"/>
                  </a:cubicBezTo>
                  <a:cubicBezTo>
                    <a:pt x="4865" y="15820"/>
                    <a:pt x="5046" y="15951"/>
                    <a:pt x="4865" y="15951"/>
                  </a:cubicBezTo>
                  <a:cubicBezTo>
                    <a:pt x="4745" y="15951"/>
                    <a:pt x="4745" y="16215"/>
                    <a:pt x="4865" y="16215"/>
                  </a:cubicBezTo>
                  <a:close/>
                  <a:moveTo>
                    <a:pt x="20372" y="17400"/>
                  </a:moveTo>
                  <a:cubicBezTo>
                    <a:pt x="20372" y="17663"/>
                    <a:pt x="20311" y="18059"/>
                    <a:pt x="20311" y="18322"/>
                  </a:cubicBezTo>
                  <a:cubicBezTo>
                    <a:pt x="20311" y="18454"/>
                    <a:pt x="20372" y="18059"/>
                    <a:pt x="20553" y="18322"/>
                  </a:cubicBezTo>
                  <a:cubicBezTo>
                    <a:pt x="20734" y="18454"/>
                    <a:pt x="20734" y="17795"/>
                    <a:pt x="20854" y="17795"/>
                  </a:cubicBezTo>
                  <a:cubicBezTo>
                    <a:pt x="20975" y="17795"/>
                    <a:pt x="20854" y="17663"/>
                    <a:pt x="20975" y="17400"/>
                  </a:cubicBezTo>
                  <a:cubicBezTo>
                    <a:pt x="20975" y="17268"/>
                    <a:pt x="21035" y="17268"/>
                    <a:pt x="20975" y="17268"/>
                  </a:cubicBezTo>
                  <a:cubicBezTo>
                    <a:pt x="20854" y="17005"/>
                    <a:pt x="20854" y="17005"/>
                    <a:pt x="20854" y="16873"/>
                  </a:cubicBezTo>
                  <a:cubicBezTo>
                    <a:pt x="20673" y="16873"/>
                    <a:pt x="20372" y="17268"/>
                    <a:pt x="20372" y="17400"/>
                  </a:cubicBezTo>
                  <a:close/>
                  <a:moveTo>
                    <a:pt x="8787" y="16610"/>
                  </a:moveTo>
                  <a:cubicBezTo>
                    <a:pt x="8908" y="16346"/>
                    <a:pt x="9089" y="16346"/>
                    <a:pt x="8968" y="16215"/>
                  </a:cubicBezTo>
                  <a:cubicBezTo>
                    <a:pt x="8968" y="16215"/>
                    <a:pt x="8968" y="16215"/>
                    <a:pt x="8727" y="16215"/>
                  </a:cubicBezTo>
                  <a:cubicBezTo>
                    <a:pt x="8546" y="16215"/>
                    <a:pt x="8365" y="16215"/>
                    <a:pt x="8365" y="16610"/>
                  </a:cubicBezTo>
                  <a:cubicBezTo>
                    <a:pt x="8425" y="16610"/>
                    <a:pt x="8727" y="16873"/>
                    <a:pt x="8787" y="16610"/>
                  </a:cubicBezTo>
                  <a:close/>
                  <a:moveTo>
                    <a:pt x="9632" y="16346"/>
                  </a:moveTo>
                  <a:cubicBezTo>
                    <a:pt x="9632" y="16215"/>
                    <a:pt x="9753" y="16346"/>
                    <a:pt x="9753" y="16346"/>
                  </a:cubicBezTo>
                  <a:cubicBezTo>
                    <a:pt x="9753" y="16215"/>
                    <a:pt x="9753" y="16215"/>
                    <a:pt x="9632" y="16215"/>
                  </a:cubicBezTo>
                  <a:cubicBezTo>
                    <a:pt x="9572" y="16215"/>
                    <a:pt x="9632" y="16346"/>
                    <a:pt x="9632" y="16346"/>
                  </a:cubicBezTo>
                  <a:close/>
                  <a:moveTo>
                    <a:pt x="9451" y="18454"/>
                  </a:moveTo>
                  <a:cubicBezTo>
                    <a:pt x="9632" y="18717"/>
                    <a:pt x="9451" y="18717"/>
                    <a:pt x="9572" y="18849"/>
                  </a:cubicBezTo>
                  <a:cubicBezTo>
                    <a:pt x="9632" y="18849"/>
                    <a:pt x="9632" y="18454"/>
                    <a:pt x="9753" y="18322"/>
                  </a:cubicBezTo>
                  <a:cubicBezTo>
                    <a:pt x="9934" y="18322"/>
                    <a:pt x="9753" y="18059"/>
                    <a:pt x="9632" y="17795"/>
                  </a:cubicBezTo>
                  <a:cubicBezTo>
                    <a:pt x="9572" y="17663"/>
                    <a:pt x="9572" y="18059"/>
                    <a:pt x="9391" y="17795"/>
                  </a:cubicBezTo>
                  <a:cubicBezTo>
                    <a:pt x="9149" y="17663"/>
                    <a:pt x="9149" y="17795"/>
                    <a:pt x="9270" y="18059"/>
                  </a:cubicBezTo>
                  <a:cubicBezTo>
                    <a:pt x="9270" y="18322"/>
                    <a:pt x="9391" y="18322"/>
                    <a:pt x="9451" y="18454"/>
                  </a:cubicBezTo>
                  <a:close/>
                  <a:moveTo>
                    <a:pt x="9934" y="18717"/>
                  </a:moveTo>
                  <a:cubicBezTo>
                    <a:pt x="9813" y="18717"/>
                    <a:pt x="9813" y="18849"/>
                    <a:pt x="10115" y="18849"/>
                  </a:cubicBezTo>
                  <a:cubicBezTo>
                    <a:pt x="10296" y="18849"/>
                    <a:pt x="10175" y="18849"/>
                    <a:pt x="10296" y="18454"/>
                  </a:cubicBezTo>
                  <a:cubicBezTo>
                    <a:pt x="10356" y="18059"/>
                    <a:pt x="10356" y="18059"/>
                    <a:pt x="10175" y="18059"/>
                  </a:cubicBezTo>
                  <a:cubicBezTo>
                    <a:pt x="10115" y="17795"/>
                    <a:pt x="9994" y="18322"/>
                    <a:pt x="9994" y="18322"/>
                  </a:cubicBezTo>
                  <a:cubicBezTo>
                    <a:pt x="9994" y="18454"/>
                    <a:pt x="9994" y="18717"/>
                    <a:pt x="9934" y="18717"/>
                  </a:cubicBezTo>
                  <a:close/>
                  <a:moveTo>
                    <a:pt x="10477" y="19112"/>
                  </a:moveTo>
                  <a:cubicBezTo>
                    <a:pt x="10537" y="19112"/>
                    <a:pt x="10839" y="18849"/>
                    <a:pt x="10899" y="18849"/>
                  </a:cubicBezTo>
                  <a:cubicBezTo>
                    <a:pt x="11020" y="18849"/>
                    <a:pt x="11080" y="18717"/>
                    <a:pt x="11080" y="18717"/>
                  </a:cubicBezTo>
                  <a:cubicBezTo>
                    <a:pt x="11080" y="18849"/>
                    <a:pt x="11201" y="18717"/>
                    <a:pt x="11321" y="18849"/>
                  </a:cubicBezTo>
                  <a:cubicBezTo>
                    <a:pt x="11321" y="18849"/>
                    <a:pt x="11502" y="18849"/>
                    <a:pt x="11382" y="18717"/>
                  </a:cubicBezTo>
                  <a:cubicBezTo>
                    <a:pt x="11321" y="18717"/>
                    <a:pt x="11201" y="18454"/>
                    <a:pt x="11321" y="18717"/>
                  </a:cubicBezTo>
                  <a:cubicBezTo>
                    <a:pt x="11502" y="18717"/>
                    <a:pt x="11502" y="18717"/>
                    <a:pt x="11502" y="18717"/>
                  </a:cubicBezTo>
                  <a:cubicBezTo>
                    <a:pt x="11502" y="18454"/>
                    <a:pt x="11382" y="17795"/>
                    <a:pt x="11321" y="18059"/>
                  </a:cubicBezTo>
                  <a:cubicBezTo>
                    <a:pt x="11201" y="18322"/>
                    <a:pt x="11201" y="17795"/>
                    <a:pt x="11080" y="18059"/>
                  </a:cubicBezTo>
                  <a:cubicBezTo>
                    <a:pt x="11020" y="18322"/>
                    <a:pt x="11020" y="17795"/>
                    <a:pt x="10839" y="17795"/>
                  </a:cubicBezTo>
                  <a:cubicBezTo>
                    <a:pt x="10658" y="17795"/>
                    <a:pt x="10839" y="18322"/>
                    <a:pt x="10899" y="18322"/>
                  </a:cubicBezTo>
                  <a:cubicBezTo>
                    <a:pt x="10899" y="18322"/>
                    <a:pt x="11080" y="18454"/>
                    <a:pt x="11020" y="18454"/>
                  </a:cubicBezTo>
                  <a:cubicBezTo>
                    <a:pt x="10839" y="18454"/>
                    <a:pt x="10899" y="18717"/>
                    <a:pt x="10839" y="18454"/>
                  </a:cubicBezTo>
                  <a:cubicBezTo>
                    <a:pt x="10718" y="18454"/>
                    <a:pt x="10718" y="18322"/>
                    <a:pt x="10658" y="18322"/>
                  </a:cubicBezTo>
                  <a:cubicBezTo>
                    <a:pt x="10537" y="18322"/>
                    <a:pt x="10477" y="18059"/>
                    <a:pt x="10477" y="18322"/>
                  </a:cubicBezTo>
                  <a:cubicBezTo>
                    <a:pt x="10356" y="18454"/>
                    <a:pt x="10296" y="18322"/>
                    <a:pt x="10356" y="18717"/>
                  </a:cubicBezTo>
                  <a:cubicBezTo>
                    <a:pt x="10356" y="18849"/>
                    <a:pt x="10296" y="19112"/>
                    <a:pt x="10477" y="19112"/>
                  </a:cubicBezTo>
                  <a:close/>
                  <a:moveTo>
                    <a:pt x="10658" y="18059"/>
                  </a:moveTo>
                  <a:cubicBezTo>
                    <a:pt x="10658" y="17795"/>
                    <a:pt x="10718" y="17795"/>
                    <a:pt x="10718" y="18059"/>
                  </a:cubicBezTo>
                  <a:cubicBezTo>
                    <a:pt x="10718" y="18059"/>
                    <a:pt x="10658" y="18322"/>
                    <a:pt x="10658" y="18059"/>
                  </a:cubicBezTo>
                  <a:close/>
                  <a:moveTo>
                    <a:pt x="11683" y="18454"/>
                  </a:moveTo>
                  <a:cubicBezTo>
                    <a:pt x="11683" y="18322"/>
                    <a:pt x="11683" y="18322"/>
                    <a:pt x="11683" y="18322"/>
                  </a:cubicBezTo>
                  <a:cubicBezTo>
                    <a:pt x="11563" y="18322"/>
                    <a:pt x="11563" y="18322"/>
                    <a:pt x="11563" y="18322"/>
                  </a:cubicBezTo>
                  <a:cubicBezTo>
                    <a:pt x="11563" y="18454"/>
                    <a:pt x="11563" y="18454"/>
                    <a:pt x="11563" y="18717"/>
                  </a:cubicBezTo>
                  <a:cubicBezTo>
                    <a:pt x="11563" y="18849"/>
                    <a:pt x="11563" y="18454"/>
                    <a:pt x="11683" y="18454"/>
                  </a:cubicBezTo>
                  <a:close/>
                  <a:moveTo>
                    <a:pt x="11683" y="18717"/>
                  </a:moveTo>
                  <a:cubicBezTo>
                    <a:pt x="11683" y="18849"/>
                    <a:pt x="11683" y="18454"/>
                    <a:pt x="11744" y="18454"/>
                  </a:cubicBezTo>
                  <a:cubicBezTo>
                    <a:pt x="11744" y="18454"/>
                    <a:pt x="11744" y="18717"/>
                    <a:pt x="11683" y="18717"/>
                  </a:cubicBezTo>
                  <a:close/>
                  <a:moveTo>
                    <a:pt x="11925" y="18717"/>
                  </a:moveTo>
                  <a:cubicBezTo>
                    <a:pt x="12045" y="18849"/>
                    <a:pt x="12226" y="18717"/>
                    <a:pt x="12287" y="18849"/>
                  </a:cubicBezTo>
                  <a:cubicBezTo>
                    <a:pt x="12407" y="19112"/>
                    <a:pt x="12407" y="18849"/>
                    <a:pt x="12468" y="18849"/>
                  </a:cubicBezTo>
                  <a:cubicBezTo>
                    <a:pt x="12468" y="18849"/>
                    <a:pt x="12468" y="18717"/>
                    <a:pt x="12588" y="18849"/>
                  </a:cubicBezTo>
                  <a:cubicBezTo>
                    <a:pt x="12769" y="18849"/>
                    <a:pt x="12830" y="18717"/>
                    <a:pt x="12830" y="18717"/>
                  </a:cubicBezTo>
                  <a:cubicBezTo>
                    <a:pt x="12950" y="18717"/>
                    <a:pt x="13252" y="18454"/>
                    <a:pt x="13252" y="18454"/>
                  </a:cubicBezTo>
                  <a:cubicBezTo>
                    <a:pt x="13252" y="18322"/>
                    <a:pt x="13312" y="18322"/>
                    <a:pt x="13312" y="17795"/>
                  </a:cubicBezTo>
                  <a:cubicBezTo>
                    <a:pt x="13252" y="17663"/>
                    <a:pt x="13131" y="18059"/>
                    <a:pt x="13252" y="18059"/>
                  </a:cubicBezTo>
                  <a:cubicBezTo>
                    <a:pt x="13252" y="18059"/>
                    <a:pt x="13252" y="18059"/>
                    <a:pt x="13131" y="18322"/>
                  </a:cubicBezTo>
                  <a:cubicBezTo>
                    <a:pt x="12950" y="18322"/>
                    <a:pt x="13131" y="18454"/>
                    <a:pt x="13011" y="18454"/>
                  </a:cubicBezTo>
                  <a:cubicBezTo>
                    <a:pt x="12830" y="18717"/>
                    <a:pt x="12830" y="18059"/>
                    <a:pt x="12769" y="18322"/>
                  </a:cubicBezTo>
                  <a:cubicBezTo>
                    <a:pt x="12649" y="18454"/>
                    <a:pt x="12649" y="18322"/>
                    <a:pt x="12588" y="18454"/>
                  </a:cubicBezTo>
                  <a:cubicBezTo>
                    <a:pt x="12468" y="18454"/>
                    <a:pt x="12407" y="18322"/>
                    <a:pt x="12287" y="18059"/>
                  </a:cubicBezTo>
                  <a:cubicBezTo>
                    <a:pt x="12226" y="18059"/>
                    <a:pt x="12045" y="17795"/>
                    <a:pt x="11925" y="18059"/>
                  </a:cubicBezTo>
                  <a:cubicBezTo>
                    <a:pt x="11864" y="18322"/>
                    <a:pt x="11744" y="18322"/>
                    <a:pt x="11744" y="18717"/>
                  </a:cubicBezTo>
                  <a:cubicBezTo>
                    <a:pt x="11744" y="19112"/>
                    <a:pt x="11864" y="18717"/>
                    <a:pt x="11925" y="18717"/>
                  </a:cubicBezTo>
                  <a:close/>
                  <a:moveTo>
                    <a:pt x="12106" y="14766"/>
                  </a:moveTo>
                  <a:cubicBezTo>
                    <a:pt x="12106" y="15029"/>
                    <a:pt x="12106" y="15951"/>
                    <a:pt x="12106" y="15556"/>
                  </a:cubicBezTo>
                  <a:cubicBezTo>
                    <a:pt x="12045" y="15424"/>
                    <a:pt x="12106" y="14766"/>
                    <a:pt x="12106" y="14766"/>
                  </a:cubicBezTo>
                  <a:close/>
                  <a:moveTo>
                    <a:pt x="13312" y="18322"/>
                  </a:moveTo>
                  <a:cubicBezTo>
                    <a:pt x="13312" y="18322"/>
                    <a:pt x="13433" y="18322"/>
                    <a:pt x="13312" y="18454"/>
                  </a:cubicBezTo>
                  <a:cubicBezTo>
                    <a:pt x="13252" y="18454"/>
                    <a:pt x="13252" y="18454"/>
                    <a:pt x="13312" y="18322"/>
                  </a:cubicBezTo>
                  <a:close/>
                  <a:moveTo>
                    <a:pt x="13433" y="18322"/>
                  </a:moveTo>
                  <a:cubicBezTo>
                    <a:pt x="13433" y="18322"/>
                    <a:pt x="13433" y="18322"/>
                    <a:pt x="13493" y="18059"/>
                  </a:cubicBezTo>
                  <a:cubicBezTo>
                    <a:pt x="13493" y="18059"/>
                    <a:pt x="13433" y="18059"/>
                    <a:pt x="13312" y="18059"/>
                  </a:cubicBezTo>
                  <a:cubicBezTo>
                    <a:pt x="13312" y="18322"/>
                    <a:pt x="13312" y="18322"/>
                    <a:pt x="13433" y="18322"/>
                  </a:cubicBezTo>
                  <a:close/>
                  <a:moveTo>
                    <a:pt x="13493" y="18454"/>
                  </a:moveTo>
                  <a:cubicBezTo>
                    <a:pt x="13674" y="18454"/>
                    <a:pt x="13493" y="18322"/>
                    <a:pt x="13614" y="18322"/>
                  </a:cubicBezTo>
                  <a:cubicBezTo>
                    <a:pt x="13674" y="18322"/>
                    <a:pt x="13614" y="18322"/>
                    <a:pt x="13674" y="18059"/>
                  </a:cubicBezTo>
                  <a:cubicBezTo>
                    <a:pt x="13795" y="18059"/>
                    <a:pt x="13795" y="18059"/>
                    <a:pt x="13674" y="18059"/>
                  </a:cubicBezTo>
                  <a:cubicBezTo>
                    <a:pt x="13614" y="18059"/>
                    <a:pt x="13493" y="18059"/>
                    <a:pt x="13493" y="18059"/>
                  </a:cubicBezTo>
                  <a:cubicBezTo>
                    <a:pt x="13493" y="18322"/>
                    <a:pt x="13493" y="18322"/>
                    <a:pt x="13433" y="18322"/>
                  </a:cubicBezTo>
                  <a:cubicBezTo>
                    <a:pt x="13312" y="18454"/>
                    <a:pt x="13433" y="18454"/>
                    <a:pt x="13493" y="18454"/>
                  </a:cubicBezTo>
                  <a:close/>
                  <a:moveTo>
                    <a:pt x="13855" y="18322"/>
                  </a:moveTo>
                  <a:cubicBezTo>
                    <a:pt x="13976" y="18059"/>
                    <a:pt x="13976" y="17795"/>
                    <a:pt x="13855" y="18059"/>
                  </a:cubicBezTo>
                  <a:cubicBezTo>
                    <a:pt x="13795" y="18322"/>
                    <a:pt x="13795" y="17795"/>
                    <a:pt x="13795" y="18322"/>
                  </a:cubicBezTo>
                  <a:cubicBezTo>
                    <a:pt x="13795" y="18322"/>
                    <a:pt x="13795" y="18454"/>
                    <a:pt x="13855" y="18322"/>
                  </a:cubicBezTo>
                  <a:close/>
                  <a:moveTo>
                    <a:pt x="14217" y="18322"/>
                  </a:moveTo>
                  <a:cubicBezTo>
                    <a:pt x="14398" y="18322"/>
                    <a:pt x="14338" y="17795"/>
                    <a:pt x="14157" y="17795"/>
                  </a:cubicBezTo>
                  <a:cubicBezTo>
                    <a:pt x="13976" y="18059"/>
                    <a:pt x="14036" y="17663"/>
                    <a:pt x="13976" y="18059"/>
                  </a:cubicBezTo>
                  <a:cubicBezTo>
                    <a:pt x="13855" y="18454"/>
                    <a:pt x="14036" y="18322"/>
                    <a:pt x="14217" y="18322"/>
                  </a:cubicBezTo>
                  <a:close/>
                  <a:moveTo>
                    <a:pt x="11744" y="20034"/>
                  </a:moveTo>
                  <a:cubicBezTo>
                    <a:pt x="11925" y="20298"/>
                    <a:pt x="11925" y="20693"/>
                    <a:pt x="11925" y="20561"/>
                  </a:cubicBezTo>
                  <a:cubicBezTo>
                    <a:pt x="12045" y="20561"/>
                    <a:pt x="12045" y="20693"/>
                    <a:pt x="12106" y="20693"/>
                  </a:cubicBezTo>
                  <a:cubicBezTo>
                    <a:pt x="12106" y="20561"/>
                    <a:pt x="12226" y="20561"/>
                    <a:pt x="12226" y="20561"/>
                  </a:cubicBezTo>
                  <a:cubicBezTo>
                    <a:pt x="12287" y="20298"/>
                    <a:pt x="12106" y="19903"/>
                    <a:pt x="12045" y="19903"/>
                  </a:cubicBezTo>
                  <a:cubicBezTo>
                    <a:pt x="11925" y="19639"/>
                    <a:pt x="12045" y="19639"/>
                    <a:pt x="11925" y="19507"/>
                  </a:cubicBezTo>
                  <a:cubicBezTo>
                    <a:pt x="11864" y="19244"/>
                    <a:pt x="11744" y="19507"/>
                    <a:pt x="11683" y="19507"/>
                  </a:cubicBezTo>
                  <a:cubicBezTo>
                    <a:pt x="11683" y="19507"/>
                    <a:pt x="11382" y="19244"/>
                    <a:pt x="11382" y="19639"/>
                  </a:cubicBezTo>
                  <a:cubicBezTo>
                    <a:pt x="11382" y="20034"/>
                    <a:pt x="11563" y="19903"/>
                    <a:pt x="11744" y="20034"/>
                  </a:cubicBezTo>
                  <a:close/>
                  <a:moveTo>
                    <a:pt x="13493" y="21088"/>
                  </a:moveTo>
                  <a:cubicBezTo>
                    <a:pt x="13493" y="21088"/>
                    <a:pt x="13493" y="20693"/>
                    <a:pt x="13433" y="21088"/>
                  </a:cubicBezTo>
                  <a:cubicBezTo>
                    <a:pt x="13312" y="21351"/>
                    <a:pt x="13252" y="21088"/>
                    <a:pt x="13252" y="21351"/>
                  </a:cubicBezTo>
                  <a:cubicBezTo>
                    <a:pt x="13252" y="21483"/>
                    <a:pt x="13433" y="21351"/>
                    <a:pt x="13493" y="21088"/>
                  </a:cubicBezTo>
                  <a:close/>
                  <a:moveTo>
                    <a:pt x="13855" y="20561"/>
                  </a:moveTo>
                  <a:cubicBezTo>
                    <a:pt x="13976" y="20561"/>
                    <a:pt x="13976" y="20561"/>
                    <a:pt x="14157" y="20034"/>
                  </a:cubicBezTo>
                  <a:cubicBezTo>
                    <a:pt x="14217" y="19639"/>
                    <a:pt x="14217" y="19639"/>
                    <a:pt x="14398" y="19507"/>
                  </a:cubicBezTo>
                  <a:cubicBezTo>
                    <a:pt x="14579" y="19112"/>
                    <a:pt x="14700" y="19244"/>
                    <a:pt x="14760" y="19112"/>
                  </a:cubicBezTo>
                  <a:cubicBezTo>
                    <a:pt x="14760" y="18849"/>
                    <a:pt x="14881" y="19112"/>
                    <a:pt x="14941" y="18849"/>
                  </a:cubicBezTo>
                  <a:cubicBezTo>
                    <a:pt x="15062" y="18454"/>
                    <a:pt x="15183" y="18717"/>
                    <a:pt x="15243" y="18454"/>
                  </a:cubicBezTo>
                  <a:cubicBezTo>
                    <a:pt x="15364" y="18322"/>
                    <a:pt x="15424" y="18322"/>
                    <a:pt x="15364" y="18059"/>
                  </a:cubicBezTo>
                  <a:cubicBezTo>
                    <a:pt x="15183" y="18059"/>
                    <a:pt x="15062" y="18322"/>
                    <a:pt x="14941" y="18322"/>
                  </a:cubicBezTo>
                  <a:cubicBezTo>
                    <a:pt x="14881" y="18322"/>
                    <a:pt x="14760" y="18454"/>
                    <a:pt x="14700" y="18322"/>
                  </a:cubicBezTo>
                  <a:cubicBezTo>
                    <a:pt x="14700" y="18322"/>
                    <a:pt x="14579" y="18322"/>
                    <a:pt x="14398" y="18454"/>
                  </a:cubicBezTo>
                  <a:cubicBezTo>
                    <a:pt x="14217" y="18717"/>
                    <a:pt x="14338" y="18717"/>
                    <a:pt x="14157" y="19112"/>
                  </a:cubicBezTo>
                  <a:cubicBezTo>
                    <a:pt x="13976" y="19244"/>
                    <a:pt x="13976" y="19112"/>
                    <a:pt x="13795" y="19507"/>
                  </a:cubicBezTo>
                  <a:cubicBezTo>
                    <a:pt x="13614" y="19639"/>
                    <a:pt x="13614" y="19903"/>
                    <a:pt x="13614" y="20034"/>
                  </a:cubicBezTo>
                  <a:cubicBezTo>
                    <a:pt x="13493" y="20298"/>
                    <a:pt x="13674" y="20298"/>
                    <a:pt x="13614" y="20561"/>
                  </a:cubicBezTo>
                  <a:cubicBezTo>
                    <a:pt x="13493" y="20561"/>
                    <a:pt x="13433" y="20693"/>
                    <a:pt x="13614" y="20693"/>
                  </a:cubicBezTo>
                  <a:cubicBezTo>
                    <a:pt x="13795" y="20956"/>
                    <a:pt x="13795" y="20561"/>
                    <a:pt x="13855" y="20561"/>
                  </a:cubicBezTo>
                  <a:close/>
                  <a:moveTo>
                    <a:pt x="12045" y="14634"/>
                  </a:moveTo>
                  <a:cubicBezTo>
                    <a:pt x="12226" y="14634"/>
                    <a:pt x="11925" y="13976"/>
                    <a:pt x="12045" y="13581"/>
                  </a:cubicBezTo>
                  <a:cubicBezTo>
                    <a:pt x="12106" y="13317"/>
                    <a:pt x="12045" y="12659"/>
                    <a:pt x="12045" y="11868"/>
                  </a:cubicBezTo>
                  <a:cubicBezTo>
                    <a:pt x="12106" y="11078"/>
                    <a:pt x="11864" y="11473"/>
                    <a:pt x="12106" y="10946"/>
                  </a:cubicBezTo>
                  <a:cubicBezTo>
                    <a:pt x="12407" y="10420"/>
                    <a:pt x="12468" y="11078"/>
                    <a:pt x="12287" y="11473"/>
                  </a:cubicBezTo>
                  <a:cubicBezTo>
                    <a:pt x="12226" y="12132"/>
                    <a:pt x="12407" y="12132"/>
                    <a:pt x="12468" y="12527"/>
                  </a:cubicBezTo>
                  <a:cubicBezTo>
                    <a:pt x="12649" y="12922"/>
                    <a:pt x="12407" y="13712"/>
                    <a:pt x="12769" y="13712"/>
                  </a:cubicBezTo>
                  <a:cubicBezTo>
                    <a:pt x="12950" y="13712"/>
                    <a:pt x="12769" y="13317"/>
                    <a:pt x="12950" y="13185"/>
                  </a:cubicBezTo>
                  <a:cubicBezTo>
                    <a:pt x="13131" y="12922"/>
                    <a:pt x="13131" y="13317"/>
                    <a:pt x="13252" y="12922"/>
                  </a:cubicBezTo>
                  <a:cubicBezTo>
                    <a:pt x="13312" y="12263"/>
                    <a:pt x="12830" y="12263"/>
                    <a:pt x="12950" y="11868"/>
                  </a:cubicBezTo>
                  <a:cubicBezTo>
                    <a:pt x="13131" y="11473"/>
                    <a:pt x="12830" y="10683"/>
                    <a:pt x="12649" y="10288"/>
                  </a:cubicBezTo>
                  <a:cubicBezTo>
                    <a:pt x="12407" y="9629"/>
                    <a:pt x="12950" y="9629"/>
                    <a:pt x="13131" y="8839"/>
                  </a:cubicBezTo>
                  <a:cubicBezTo>
                    <a:pt x="13312" y="8049"/>
                    <a:pt x="13433" y="9103"/>
                    <a:pt x="13493" y="8707"/>
                  </a:cubicBezTo>
                  <a:cubicBezTo>
                    <a:pt x="13614" y="8444"/>
                    <a:pt x="13614" y="8181"/>
                    <a:pt x="13252" y="8181"/>
                  </a:cubicBezTo>
                  <a:cubicBezTo>
                    <a:pt x="12830" y="8181"/>
                    <a:pt x="12950" y="8707"/>
                    <a:pt x="12649" y="8707"/>
                  </a:cubicBezTo>
                  <a:cubicBezTo>
                    <a:pt x="12407" y="8444"/>
                    <a:pt x="12468" y="9234"/>
                    <a:pt x="12226" y="9234"/>
                  </a:cubicBezTo>
                  <a:cubicBezTo>
                    <a:pt x="12045" y="9103"/>
                    <a:pt x="12226" y="8839"/>
                    <a:pt x="12045" y="8444"/>
                  </a:cubicBezTo>
                  <a:cubicBezTo>
                    <a:pt x="11744" y="8181"/>
                    <a:pt x="11925" y="6337"/>
                    <a:pt x="12226" y="6732"/>
                  </a:cubicBezTo>
                  <a:cubicBezTo>
                    <a:pt x="12407" y="6995"/>
                    <a:pt x="12588" y="6732"/>
                    <a:pt x="12649" y="6732"/>
                  </a:cubicBezTo>
                  <a:cubicBezTo>
                    <a:pt x="12830" y="6995"/>
                    <a:pt x="13312" y="6600"/>
                    <a:pt x="13433" y="6732"/>
                  </a:cubicBezTo>
                  <a:cubicBezTo>
                    <a:pt x="13433" y="6995"/>
                    <a:pt x="13855" y="7259"/>
                    <a:pt x="14036" y="6600"/>
                  </a:cubicBezTo>
                  <a:cubicBezTo>
                    <a:pt x="14217" y="5942"/>
                    <a:pt x="14398" y="5546"/>
                    <a:pt x="14338" y="5415"/>
                  </a:cubicBezTo>
                  <a:cubicBezTo>
                    <a:pt x="14217" y="5020"/>
                    <a:pt x="14036" y="5546"/>
                    <a:pt x="13855" y="6205"/>
                  </a:cubicBezTo>
                  <a:cubicBezTo>
                    <a:pt x="13795" y="6600"/>
                    <a:pt x="13312" y="5942"/>
                    <a:pt x="13252" y="6205"/>
                  </a:cubicBezTo>
                  <a:cubicBezTo>
                    <a:pt x="13252" y="6337"/>
                    <a:pt x="13011" y="5942"/>
                    <a:pt x="12769" y="5942"/>
                  </a:cubicBezTo>
                  <a:cubicBezTo>
                    <a:pt x="12468" y="6205"/>
                    <a:pt x="12649" y="5810"/>
                    <a:pt x="12468" y="5810"/>
                  </a:cubicBezTo>
                  <a:cubicBezTo>
                    <a:pt x="12407" y="5810"/>
                    <a:pt x="12287" y="5546"/>
                    <a:pt x="12226" y="5810"/>
                  </a:cubicBezTo>
                  <a:cubicBezTo>
                    <a:pt x="12226" y="5942"/>
                    <a:pt x="12106" y="6600"/>
                    <a:pt x="12045" y="6205"/>
                  </a:cubicBezTo>
                  <a:cubicBezTo>
                    <a:pt x="11925" y="5942"/>
                    <a:pt x="11925" y="6600"/>
                    <a:pt x="11864" y="6732"/>
                  </a:cubicBezTo>
                  <a:cubicBezTo>
                    <a:pt x="11683" y="7259"/>
                    <a:pt x="11864" y="7390"/>
                    <a:pt x="11744" y="7390"/>
                  </a:cubicBezTo>
                  <a:cubicBezTo>
                    <a:pt x="11563" y="7654"/>
                    <a:pt x="11744" y="7654"/>
                    <a:pt x="11744" y="8049"/>
                  </a:cubicBezTo>
                  <a:cubicBezTo>
                    <a:pt x="11683" y="8444"/>
                    <a:pt x="11502" y="8707"/>
                    <a:pt x="11563" y="9498"/>
                  </a:cubicBezTo>
                  <a:cubicBezTo>
                    <a:pt x="11563" y="10288"/>
                    <a:pt x="11502" y="9629"/>
                    <a:pt x="11502" y="10288"/>
                  </a:cubicBezTo>
                  <a:cubicBezTo>
                    <a:pt x="11502" y="11078"/>
                    <a:pt x="11201" y="10683"/>
                    <a:pt x="11321" y="11078"/>
                  </a:cubicBezTo>
                  <a:cubicBezTo>
                    <a:pt x="11382" y="11473"/>
                    <a:pt x="11201" y="11078"/>
                    <a:pt x="11321" y="11737"/>
                  </a:cubicBezTo>
                  <a:cubicBezTo>
                    <a:pt x="11382" y="12263"/>
                    <a:pt x="11502" y="11473"/>
                    <a:pt x="11683" y="12132"/>
                  </a:cubicBezTo>
                  <a:cubicBezTo>
                    <a:pt x="11864" y="12922"/>
                    <a:pt x="11502" y="13976"/>
                    <a:pt x="11683" y="14634"/>
                  </a:cubicBezTo>
                  <a:cubicBezTo>
                    <a:pt x="11744" y="15029"/>
                    <a:pt x="11864" y="14634"/>
                    <a:pt x="12045" y="14634"/>
                  </a:cubicBezTo>
                  <a:close/>
                  <a:moveTo>
                    <a:pt x="15062" y="12263"/>
                  </a:moveTo>
                  <a:cubicBezTo>
                    <a:pt x="15183" y="12527"/>
                    <a:pt x="15424" y="11868"/>
                    <a:pt x="15243" y="11473"/>
                  </a:cubicBezTo>
                  <a:cubicBezTo>
                    <a:pt x="15183" y="11078"/>
                    <a:pt x="14760" y="11078"/>
                    <a:pt x="14760" y="11473"/>
                  </a:cubicBezTo>
                  <a:cubicBezTo>
                    <a:pt x="14700" y="11737"/>
                    <a:pt x="14881" y="12132"/>
                    <a:pt x="15062" y="12263"/>
                  </a:cubicBezTo>
                  <a:close/>
                  <a:moveTo>
                    <a:pt x="15786" y="11473"/>
                  </a:moveTo>
                  <a:cubicBezTo>
                    <a:pt x="15786" y="11342"/>
                    <a:pt x="15907" y="11868"/>
                    <a:pt x="16088" y="11737"/>
                  </a:cubicBezTo>
                  <a:cubicBezTo>
                    <a:pt x="16269" y="11342"/>
                    <a:pt x="16450" y="11868"/>
                    <a:pt x="16450" y="11737"/>
                  </a:cubicBezTo>
                  <a:cubicBezTo>
                    <a:pt x="16450" y="11473"/>
                    <a:pt x="16691" y="11868"/>
                    <a:pt x="16872" y="12263"/>
                  </a:cubicBezTo>
                  <a:cubicBezTo>
                    <a:pt x="17174" y="12527"/>
                    <a:pt x="17174" y="12132"/>
                    <a:pt x="16993" y="11473"/>
                  </a:cubicBezTo>
                  <a:cubicBezTo>
                    <a:pt x="16812" y="10946"/>
                    <a:pt x="16812" y="11473"/>
                    <a:pt x="16510" y="11078"/>
                  </a:cubicBezTo>
                  <a:cubicBezTo>
                    <a:pt x="16329" y="10683"/>
                    <a:pt x="16450" y="11078"/>
                    <a:pt x="16148" y="11078"/>
                  </a:cubicBezTo>
                  <a:cubicBezTo>
                    <a:pt x="15786" y="10946"/>
                    <a:pt x="15605" y="11342"/>
                    <a:pt x="15605" y="11737"/>
                  </a:cubicBezTo>
                  <a:cubicBezTo>
                    <a:pt x="15726" y="12263"/>
                    <a:pt x="15726" y="11473"/>
                    <a:pt x="15786" y="11473"/>
                  </a:cubicBezTo>
                  <a:close/>
                  <a:moveTo>
                    <a:pt x="13976" y="9893"/>
                  </a:moveTo>
                  <a:cubicBezTo>
                    <a:pt x="13976" y="9234"/>
                    <a:pt x="14398" y="9629"/>
                    <a:pt x="14398" y="9629"/>
                  </a:cubicBezTo>
                  <a:cubicBezTo>
                    <a:pt x="14398" y="9893"/>
                    <a:pt x="13976" y="10024"/>
                    <a:pt x="13976" y="9893"/>
                  </a:cubicBezTo>
                  <a:close/>
                  <a:moveTo>
                    <a:pt x="14398" y="9893"/>
                  </a:moveTo>
                  <a:cubicBezTo>
                    <a:pt x="14519" y="9498"/>
                    <a:pt x="15062" y="9629"/>
                    <a:pt x="14881" y="9629"/>
                  </a:cubicBezTo>
                  <a:cubicBezTo>
                    <a:pt x="14760" y="9893"/>
                    <a:pt x="14398" y="10024"/>
                    <a:pt x="14398" y="9893"/>
                  </a:cubicBezTo>
                  <a:close/>
                  <a:moveTo>
                    <a:pt x="15545" y="9629"/>
                  </a:moveTo>
                  <a:cubicBezTo>
                    <a:pt x="15726" y="9498"/>
                    <a:pt x="15907" y="9629"/>
                    <a:pt x="15726" y="9234"/>
                  </a:cubicBezTo>
                  <a:cubicBezTo>
                    <a:pt x="15545" y="9103"/>
                    <a:pt x="15424" y="9103"/>
                    <a:pt x="15424" y="9498"/>
                  </a:cubicBezTo>
                  <a:cubicBezTo>
                    <a:pt x="15424" y="9629"/>
                    <a:pt x="15424" y="9629"/>
                    <a:pt x="15545" y="9629"/>
                  </a:cubicBezTo>
                  <a:close/>
                  <a:moveTo>
                    <a:pt x="16510" y="9893"/>
                  </a:moveTo>
                  <a:cubicBezTo>
                    <a:pt x="16631" y="10024"/>
                    <a:pt x="16812" y="10288"/>
                    <a:pt x="16812" y="9893"/>
                  </a:cubicBezTo>
                  <a:cubicBezTo>
                    <a:pt x="16872" y="9629"/>
                    <a:pt x="16812" y="9498"/>
                    <a:pt x="16631" y="9629"/>
                  </a:cubicBezTo>
                  <a:cubicBezTo>
                    <a:pt x="16510" y="9629"/>
                    <a:pt x="16450" y="9893"/>
                    <a:pt x="16510" y="9893"/>
                  </a:cubicBezTo>
                  <a:close/>
                  <a:moveTo>
                    <a:pt x="17114" y="8707"/>
                  </a:moveTo>
                  <a:cubicBezTo>
                    <a:pt x="17114" y="8444"/>
                    <a:pt x="16872" y="8707"/>
                    <a:pt x="16872" y="8707"/>
                  </a:cubicBezTo>
                  <a:cubicBezTo>
                    <a:pt x="16993" y="8839"/>
                    <a:pt x="16993" y="8839"/>
                    <a:pt x="17114" y="9103"/>
                  </a:cubicBezTo>
                  <a:cubicBezTo>
                    <a:pt x="17114" y="9234"/>
                    <a:pt x="17174" y="8707"/>
                    <a:pt x="17114" y="8707"/>
                  </a:cubicBezTo>
                  <a:close/>
                  <a:moveTo>
                    <a:pt x="17114" y="7654"/>
                  </a:moveTo>
                  <a:cubicBezTo>
                    <a:pt x="17114" y="7654"/>
                    <a:pt x="17174" y="8049"/>
                    <a:pt x="17295" y="7785"/>
                  </a:cubicBezTo>
                  <a:cubicBezTo>
                    <a:pt x="17355" y="7785"/>
                    <a:pt x="17174" y="7390"/>
                    <a:pt x="16993" y="7390"/>
                  </a:cubicBezTo>
                  <a:cubicBezTo>
                    <a:pt x="16812" y="7654"/>
                    <a:pt x="16691" y="7654"/>
                    <a:pt x="16812" y="7785"/>
                  </a:cubicBezTo>
                  <a:cubicBezTo>
                    <a:pt x="16872" y="7785"/>
                    <a:pt x="16993" y="8049"/>
                    <a:pt x="17114" y="8049"/>
                  </a:cubicBezTo>
                  <a:cubicBezTo>
                    <a:pt x="17174" y="7785"/>
                    <a:pt x="16993" y="7654"/>
                    <a:pt x="17114" y="7654"/>
                  </a:cubicBezTo>
                  <a:close/>
                  <a:moveTo>
                    <a:pt x="15786" y="8181"/>
                  </a:moveTo>
                  <a:cubicBezTo>
                    <a:pt x="15726" y="7785"/>
                    <a:pt x="15605" y="7390"/>
                    <a:pt x="15605" y="6995"/>
                  </a:cubicBezTo>
                  <a:cubicBezTo>
                    <a:pt x="15726" y="6732"/>
                    <a:pt x="15786" y="6732"/>
                    <a:pt x="15967" y="6995"/>
                  </a:cubicBezTo>
                  <a:cubicBezTo>
                    <a:pt x="16148" y="7259"/>
                    <a:pt x="16088" y="6732"/>
                    <a:pt x="15907" y="6600"/>
                  </a:cubicBezTo>
                  <a:cubicBezTo>
                    <a:pt x="15726" y="6337"/>
                    <a:pt x="15907" y="6205"/>
                    <a:pt x="15967" y="6205"/>
                  </a:cubicBezTo>
                  <a:cubicBezTo>
                    <a:pt x="16088" y="5942"/>
                    <a:pt x="16088" y="5415"/>
                    <a:pt x="15907" y="5415"/>
                  </a:cubicBezTo>
                  <a:cubicBezTo>
                    <a:pt x="15726" y="5546"/>
                    <a:pt x="15605" y="6600"/>
                    <a:pt x="15605" y="6337"/>
                  </a:cubicBezTo>
                  <a:cubicBezTo>
                    <a:pt x="15545" y="5942"/>
                    <a:pt x="15605" y="6205"/>
                    <a:pt x="15726" y="5546"/>
                  </a:cubicBezTo>
                  <a:cubicBezTo>
                    <a:pt x="15786" y="5151"/>
                    <a:pt x="15605" y="5151"/>
                    <a:pt x="15605" y="5020"/>
                  </a:cubicBezTo>
                  <a:cubicBezTo>
                    <a:pt x="15726" y="4756"/>
                    <a:pt x="15786" y="4361"/>
                    <a:pt x="15605" y="4493"/>
                  </a:cubicBezTo>
                  <a:cubicBezTo>
                    <a:pt x="15424" y="5020"/>
                    <a:pt x="15424" y="5810"/>
                    <a:pt x="15424" y="6205"/>
                  </a:cubicBezTo>
                  <a:cubicBezTo>
                    <a:pt x="15545" y="6337"/>
                    <a:pt x="15424" y="6600"/>
                    <a:pt x="15545" y="6732"/>
                  </a:cubicBezTo>
                  <a:cubicBezTo>
                    <a:pt x="15605" y="7259"/>
                    <a:pt x="15424" y="7390"/>
                    <a:pt x="15605" y="7785"/>
                  </a:cubicBezTo>
                  <a:cubicBezTo>
                    <a:pt x="15726" y="8181"/>
                    <a:pt x="15786" y="8707"/>
                    <a:pt x="15907" y="8707"/>
                  </a:cubicBezTo>
                  <a:cubicBezTo>
                    <a:pt x="15907" y="8444"/>
                    <a:pt x="15907" y="8444"/>
                    <a:pt x="15786" y="8181"/>
                  </a:cubicBezTo>
                  <a:close/>
                  <a:moveTo>
                    <a:pt x="15786" y="4756"/>
                  </a:moveTo>
                  <a:cubicBezTo>
                    <a:pt x="15786" y="4361"/>
                    <a:pt x="15907" y="3703"/>
                    <a:pt x="15967" y="4098"/>
                  </a:cubicBezTo>
                  <a:cubicBezTo>
                    <a:pt x="16088" y="4361"/>
                    <a:pt x="15786" y="5151"/>
                    <a:pt x="15786" y="4756"/>
                  </a:cubicBezTo>
                  <a:close/>
                  <a:moveTo>
                    <a:pt x="12769" y="14371"/>
                  </a:moveTo>
                  <a:cubicBezTo>
                    <a:pt x="12769" y="14107"/>
                    <a:pt x="12769" y="13712"/>
                    <a:pt x="12769" y="13976"/>
                  </a:cubicBezTo>
                  <a:cubicBezTo>
                    <a:pt x="12830" y="14371"/>
                    <a:pt x="12830" y="14634"/>
                    <a:pt x="12769" y="14371"/>
                  </a:cubicBezTo>
                  <a:close/>
                  <a:moveTo>
                    <a:pt x="13131" y="14107"/>
                  </a:moveTo>
                  <a:cubicBezTo>
                    <a:pt x="13131" y="13976"/>
                    <a:pt x="13131" y="13712"/>
                    <a:pt x="13131" y="13581"/>
                  </a:cubicBezTo>
                  <a:cubicBezTo>
                    <a:pt x="13252" y="13185"/>
                    <a:pt x="12950" y="13317"/>
                    <a:pt x="12950" y="13712"/>
                  </a:cubicBezTo>
                  <a:cubicBezTo>
                    <a:pt x="13011" y="13976"/>
                    <a:pt x="12830" y="14634"/>
                    <a:pt x="13011" y="14371"/>
                  </a:cubicBezTo>
                  <a:cubicBezTo>
                    <a:pt x="13131" y="14107"/>
                    <a:pt x="13131" y="14107"/>
                    <a:pt x="13131" y="14107"/>
                  </a:cubicBezTo>
                  <a:close/>
                  <a:moveTo>
                    <a:pt x="13252" y="14634"/>
                  </a:moveTo>
                  <a:cubicBezTo>
                    <a:pt x="13312" y="14107"/>
                    <a:pt x="13493" y="14634"/>
                    <a:pt x="13312" y="14107"/>
                  </a:cubicBezTo>
                  <a:cubicBezTo>
                    <a:pt x="13131" y="13581"/>
                    <a:pt x="13493" y="13712"/>
                    <a:pt x="13433" y="13185"/>
                  </a:cubicBezTo>
                  <a:cubicBezTo>
                    <a:pt x="13312" y="12659"/>
                    <a:pt x="13252" y="13317"/>
                    <a:pt x="13252" y="13976"/>
                  </a:cubicBezTo>
                  <a:cubicBezTo>
                    <a:pt x="13252" y="14634"/>
                    <a:pt x="12950" y="14634"/>
                    <a:pt x="13131" y="14766"/>
                  </a:cubicBezTo>
                  <a:cubicBezTo>
                    <a:pt x="13252" y="14766"/>
                    <a:pt x="13252" y="14766"/>
                    <a:pt x="13252" y="14634"/>
                  </a:cubicBezTo>
                  <a:close/>
                  <a:moveTo>
                    <a:pt x="13252" y="9498"/>
                  </a:moveTo>
                  <a:cubicBezTo>
                    <a:pt x="13252" y="9103"/>
                    <a:pt x="13252" y="8839"/>
                    <a:pt x="13312" y="8839"/>
                  </a:cubicBezTo>
                  <a:cubicBezTo>
                    <a:pt x="13433" y="8839"/>
                    <a:pt x="13252" y="9498"/>
                    <a:pt x="13252" y="9498"/>
                  </a:cubicBezTo>
                  <a:close/>
                  <a:moveTo>
                    <a:pt x="13493" y="9103"/>
                  </a:moveTo>
                  <a:cubicBezTo>
                    <a:pt x="13614" y="8839"/>
                    <a:pt x="13614" y="9234"/>
                    <a:pt x="13493" y="9234"/>
                  </a:cubicBezTo>
                  <a:cubicBezTo>
                    <a:pt x="13493" y="9498"/>
                    <a:pt x="13433" y="9103"/>
                    <a:pt x="13493" y="9103"/>
                  </a:cubicBezTo>
                  <a:close/>
                  <a:moveTo>
                    <a:pt x="15424" y="8181"/>
                  </a:moveTo>
                  <a:cubicBezTo>
                    <a:pt x="15424" y="8444"/>
                    <a:pt x="15545" y="8444"/>
                    <a:pt x="15545" y="8049"/>
                  </a:cubicBezTo>
                  <a:cubicBezTo>
                    <a:pt x="15545" y="7785"/>
                    <a:pt x="15424" y="7654"/>
                    <a:pt x="15424" y="7785"/>
                  </a:cubicBezTo>
                  <a:cubicBezTo>
                    <a:pt x="15364" y="8049"/>
                    <a:pt x="15364" y="8049"/>
                    <a:pt x="15424" y="8181"/>
                  </a:cubicBezTo>
                  <a:close/>
                  <a:moveTo>
                    <a:pt x="17295" y="17663"/>
                  </a:moveTo>
                  <a:cubicBezTo>
                    <a:pt x="17114" y="17795"/>
                    <a:pt x="17355" y="16346"/>
                    <a:pt x="17476" y="16873"/>
                  </a:cubicBezTo>
                  <a:cubicBezTo>
                    <a:pt x="17476" y="17005"/>
                    <a:pt x="17476" y="17400"/>
                    <a:pt x="17295" y="17663"/>
                  </a:cubicBezTo>
                  <a:close/>
                  <a:moveTo>
                    <a:pt x="18622" y="16215"/>
                  </a:moveTo>
                  <a:cubicBezTo>
                    <a:pt x="18562" y="16346"/>
                    <a:pt x="18562" y="15029"/>
                    <a:pt x="18743" y="15556"/>
                  </a:cubicBezTo>
                  <a:cubicBezTo>
                    <a:pt x="18803" y="15951"/>
                    <a:pt x="18803" y="16215"/>
                    <a:pt x="18622" y="16215"/>
                  </a:cubicBezTo>
                  <a:close/>
                  <a:moveTo>
                    <a:pt x="14700" y="17400"/>
                  </a:moveTo>
                  <a:cubicBezTo>
                    <a:pt x="14760" y="17268"/>
                    <a:pt x="15183" y="17005"/>
                    <a:pt x="15183" y="17268"/>
                  </a:cubicBezTo>
                  <a:cubicBezTo>
                    <a:pt x="15183" y="17400"/>
                    <a:pt x="14519" y="17663"/>
                    <a:pt x="14700" y="17400"/>
                  </a:cubicBezTo>
                  <a:close/>
                  <a:moveTo>
                    <a:pt x="10115" y="12263"/>
                  </a:moveTo>
                  <a:cubicBezTo>
                    <a:pt x="10115" y="11868"/>
                    <a:pt x="10115" y="11473"/>
                    <a:pt x="9994" y="11737"/>
                  </a:cubicBezTo>
                  <a:cubicBezTo>
                    <a:pt x="9934" y="11868"/>
                    <a:pt x="9994" y="12132"/>
                    <a:pt x="9994" y="12527"/>
                  </a:cubicBezTo>
                  <a:cubicBezTo>
                    <a:pt x="9934" y="12659"/>
                    <a:pt x="9994" y="12659"/>
                    <a:pt x="10115" y="12263"/>
                  </a:cubicBezTo>
                  <a:close/>
                  <a:moveTo>
                    <a:pt x="5952" y="11473"/>
                  </a:moveTo>
                  <a:cubicBezTo>
                    <a:pt x="6072" y="11342"/>
                    <a:pt x="6133" y="11737"/>
                    <a:pt x="6253" y="11342"/>
                  </a:cubicBezTo>
                  <a:cubicBezTo>
                    <a:pt x="6314" y="11078"/>
                    <a:pt x="6253" y="10946"/>
                    <a:pt x="6072" y="10683"/>
                  </a:cubicBezTo>
                  <a:cubicBezTo>
                    <a:pt x="5891" y="10420"/>
                    <a:pt x="5891" y="11078"/>
                    <a:pt x="5891" y="11473"/>
                  </a:cubicBezTo>
                  <a:cubicBezTo>
                    <a:pt x="5952" y="11473"/>
                    <a:pt x="5952" y="11737"/>
                    <a:pt x="5952" y="11473"/>
                  </a:cubicBezTo>
                  <a:close/>
                  <a:moveTo>
                    <a:pt x="4926" y="10024"/>
                  </a:moveTo>
                  <a:cubicBezTo>
                    <a:pt x="5107" y="10024"/>
                    <a:pt x="5046" y="10946"/>
                    <a:pt x="5227" y="11078"/>
                  </a:cubicBezTo>
                  <a:cubicBezTo>
                    <a:pt x="5348" y="11342"/>
                    <a:pt x="5348" y="11473"/>
                    <a:pt x="5529" y="11342"/>
                  </a:cubicBezTo>
                  <a:cubicBezTo>
                    <a:pt x="5590" y="11342"/>
                    <a:pt x="5409" y="11078"/>
                    <a:pt x="5409" y="10946"/>
                  </a:cubicBezTo>
                  <a:cubicBezTo>
                    <a:pt x="5529" y="10683"/>
                    <a:pt x="5529" y="10683"/>
                    <a:pt x="5348" y="10683"/>
                  </a:cubicBezTo>
                  <a:cubicBezTo>
                    <a:pt x="5107" y="10420"/>
                    <a:pt x="5348" y="9234"/>
                    <a:pt x="4926" y="9234"/>
                  </a:cubicBezTo>
                  <a:cubicBezTo>
                    <a:pt x="4745" y="9498"/>
                    <a:pt x="4865" y="9629"/>
                    <a:pt x="4745" y="9893"/>
                  </a:cubicBezTo>
                  <a:cubicBezTo>
                    <a:pt x="4564" y="10024"/>
                    <a:pt x="4865" y="10024"/>
                    <a:pt x="4926" y="10024"/>
                  </a:cubicBezTo>
                  <a:close/>
                  <a:moveTo>
                    <a:pt x="6253" y="1859"/>
                  </a:moveTo>
                  <a:cubicBezTo>
                    <a:pt x="6253" y="1859"/>
                    <a:pt x="6072" y="2254"/>
                    <a:pt x="6133" y="2517"/>
                  </a:cubicBezTo>
                  <a:cubicBezTo>
                    <a:pt x="6253" y="2517"/>
                    <a:pt x="6072" y="2649"/>
                    <a:pt x="6133" y="2649"/>
                  </a:cubicBezTo>
                  <a:cubicBezTo>
                    <a:pt x="6314" y="2912"/>
                    <a:pt x="6253" y="2122"/>
                    <a:pt x="6253" y="1859"/>
                  </a:cubicBezTo>
                  <a:close/>
                  <a:moveTo>
                    <a:pt x="461" y="4098"/>
                  </a:moveTo>
                  <a:cubicBezTo>
                    <a:pt x="521" y="4361"/>
                    <a:pt x="642" y="4493"/>
                    <a:pt x="642" y="4361"/>
                  </a:cubicBezTo>
                  <a:cubicBezTo>
                    <a:pt x="521" y="4098"/>
                    <a:pt x="340" y="3571"/>
                    <a:pt x="280" y="3703"/>
                  </a:cubicBezTo>
                  <a:cubicBezTo>
                    <a:pt x="280" y="3966"/>
                    <a:pt x="280" y="4098"/>
                    <a:pt x="461" y="4098"/>
                  </a:cubicBezTo>
                  <a:close/>
                  <a:moveTo>
                    <a:pt x="1185" y="6600"/>
                  </a:moveTo>
                  <a:cubicBezTo>
                    <a:pt x="1245" y="6995"/>
                    <a:pt x="1366" y="6205"/>
                    <a:pt x="1245" y="5942"/>
                  </a:cubicBezTo>
                  <a:cubicBezTo>
                    <a:pt x="1064" y="5810"/>
                    <a:pt x="1064" y="5415"/>
                    <a:pt x="883" y="5415"/>
                  </a:cubicBezTo>
                  <a:cubicBezTo>
                    <a:pt x="823" y="5546"/>
                    <a:pt x="1004" y="5942"/>
                    <a:pt x="1185" y="6600"/>
                  </a:cubicBezTo>
                  <a:close/>
                  <a:moveTo>
                    <a:pt x="1668" y="8707"/>
                  </a:moveTo>
                  <a:cubicBezTo>
                    <a:pt x="1728" y="8444"/>
                    <a:pt x="2030" y="9498"/>
                    <a:pt x="1909" y="9629"/>
                  </a:cubicBezTo>
                  <a:cubicBezTo>
                    <a:pt x="1849" y="9629"/>
                    <a:pt x="1487" y="8839"/>
                    <a:pt x="1668" y="8707"/>
                  </a:cubicBezTo>
                  <a:close/>
                  <a:moveTo>
                    <a:pt x="2090" y="10024"/>
                  </a:moveTo>
                  <a:cubicBezTo>
                    <a:pt x="2090" y="9893"/>
                    <a:pt x="2271" y="10288"/>
                    <a:pt x="2211" y="10420"/>
                  </a:cubicBezTo>
                  <a:cubicBezTo>
                    <a:pt x="2211" y="10420"/>
                    <a:pt x="2030" y="10288"/>
                    <a:pt x="2090" y="10024"/>
                  </a:cubicBezTo>
                  <a:close/>
                  <a:moveTo>
                    <a:pt x="2271" y="11078"/>
                  </a:moveTo>
                  <a:cubicBezTo>
                    <a:pt x="2392" y="11078"/>
                    <a:pt x="2452" y="11737"/>
                    <a:pt x="2452" y="11473"/>
                  </a:cubicBezTo>
                  <a:cubicBezTo>
                    <a:pt x="2573" y="11342"/>
                    <a:pt x="2392" y="10420"/>
                    <a:pt x="2271" y="10683"/>
                  </a:cubicBezTo>
                  <a:cubicBezTo>
                    <a:pt x="2211" y="10946"/>
                    <a:pt x="2271" y="11078"/>
                    <a:pt x="2271" y="11078"/>
                  </a:cubicBezTo>
                  <a:close/>
                  <a:moveTo>
                    <a:pt x="4383" y="8181"/>
                  </a:moveTo>
                  <a:cubicBezTo>
                    <a:pt x="4202" y="8444"/>
                    <a:pt x="4322" y="7785"/>
                    <a:pt x="4383" y="7785"/>
                  </a:cubicBezTo>
                  <a:cubicBezTo>
                    <a:pt x="4503" y="7785"/>
                    <a:pt x="4503" y="8181"/>
                    <a:pt x="4383" y="8181"/>
                  </a:cubicBezTo>
                  <a:close/>
                  <a:moveTo>
                    <a:pt x="4503" y="7390"/>
                  </a:moveTo>
                  <a:cubicBezTo>
                    <a:pt x="4383" y="7259"/>
                    <a:pt x="4383" y="7390"/>
                    <a:pt x="4383" y="7654"/>
                  </a:cubicBezTo>
                  <a:cubicBezTo>
                    <a:pt x="4383" y="7785"/>
                    <a:pt x="4684" y="7785"/>
                    <a:pt x="4684" y="7785"/>
                  </a:cubicBezTo>
                  <a:cubicBezTo>
                    <a:pt x="4684" y="7785"/>
                    <a:pt x="4564" y="7654"/>
                    <a:pt x="4503" y="7390"/>
                  </a:cubicBezTo>
                  <a:close/>
                  <a:moveTo>
                    <a:pt x="3116" y="4493"/>
                  </a:moveTo>
                  <a:cubicBezTo>
                    <a:pt x="3176" y="4756"/>
                    <a:pt x="3116" y="5151"/>
                    <a:pt x="2995" y="5151"/>
                  </a:cubicBezTo>
                  <a:cubicBezTo>
                    <a:pt x="2935" y="5020"/>
                    <a:pt x="2995" y="4493"/>
                    <a:pt x="3116" y="4493"/>
                  </a:cubicBezTo>
                  <a:close/>
                  <a:moveTo>
                    <a:pt x="3960" y="6205"/>
                  </a:moveTo>
                  <a:cubicBezTo>
                    <a:pt x="3960" y="6205"/>
                    <a:pt x="4021" y="6600"/>
                    <a:pt x="3960" y="6600"/>
                  </a:cubicBezTo>
                  <a:cubicBezTo>
                    <a:pt x="3840" y="6600"/>
                    <a:pt x="3840" y="6205"/>
                    <a:pt x="3960" y="6205"/>
                  </a:cubicBezTo>
                  <a:close/>
                  <a:moveTo>
                    <a:pt x="3417" y="5546"/>
                  </a:moveTo>
                  <a:cubicBezTo>
                    <a:pt x="3478" y="5810"/>
                    <a:pt x="3478" y="5810"/>
                    <a:pt x="3478" y="5546"/>
                  </a:cubicBezTo>
                  <a:cubicBezTo>
                    <a:pt x="3478" y="5415"/>
                    <a:pt x="3297" y="5151"/>
                    <a:pt x="3176" y="5415"/>
                  </a:cubicBezTo>
                  <a:cubicBezTo>
                    <a:pt x="3176" y="5415"/>
                    <a:pt x="3297" y="5415"/>
                    <a:pt x="3417" y="5546"/>
                  </a:cubicBezTo>
                  <a:close/>
                  <a:moveTo>
                    <a:pt x="3417" y="5546"/>
                  </a:moveTo>
                  <a:cubicBezTo>
                    <a:pt x="3478" y="5810"/>
                    <a:pt x="3478" y="6337"/>
                    <a:pt x="3417" y="6205"/>
                  </a:cubicBezTo>
                  <a:cubicBezTo>
                    <a:pt x="3417" y="5942"/>
                    <a:pt x="3297" y="5415"/>
                    <a:pt x="3417" y="5546"/>
                  </a:cubicBezTo>
                  <a:close/>
                  <a:moveTo>
                    <a:pt x="3779" y="6337"/>
                  </a:moveTo>
                  <a:cubicBezTo>
                    <a:pt x="3779" y="6205"/>
                    <a:pt x="3598" y="6205"/>
                    <a:pt x="3598" y="5942"/>
                  </a:cubicBezTo>
                  <a:cubicBezTo>
                    <a:pt x="3478" y="5810"/>
                    <a:pt x="3478" y="5942"/>
                    <a:pt x="3478" y="6205"/>
                  </a:cubicBezTo>
                  <a:cubicBezTo>
                    <a:pt x="3478" y="6337"/>
                    <a:pt x="3478" y="6337"/>
                    <a:pt x="3598" y="6337"/>
                  </a:cubicBezTo>
                  <a:cubicBezTo>
                    <a:pt x="3659" y="6337"/>
                    <a:pt x="3779" y="6600"/>
                    <a:pt x="3779" y="6337"/>
                  </a:cubicBezTo>
                  <a:close/>
                  <a:moveTo>
                    <a:pt x="3659" y="6205"/>
                  </a:moveTo>
                  <a:cubicBezTo>
                    <a:pt x="3779" y="6205"/>
                    <a:pt x="3779" y="6205"/>
                    <a:pt x="3779" y="6205"/>
                  </a:cubicBezTo>
                  <a:cubicBezTo>
                    <a:pt x="3779" y="5942"/>
                    <a:pt x="3598" y="5810"/>
                    <a:pt x="3598" y="5942"/>
                  </a:cubicBezTo>
                  <a:cubicBezTo>
                    <a:pt x="3598" y="5942"/>
                    <a:pt x="3598" y="5942"/>
                    <a:pt x="3659" y="6205"/>
                  </a:cubicBezTo>
                  <a:close/>
                  <a:moveTo>
                    <a:pt x="3840" y="6337"/>
                  </a:moveTo>
                  <a:cubicBezTo>
                    <a:pt x="3840" y="6732"/>
                    <a:pt x="3840" y="6732"/>
                    <a:pt x="3840" y="6732"/>
                  </a:cubicBezTo>
                  <a:cubicBezTo>
                    <a:pt x="3779" y="6732"/>
                    <a:pt x="3779" y="6337"/>
                    <a:pt x="3840" y="6337"/>
                  </a:cubicBezTo>
                  <a:close/>
                  <a:moveTo>
                    <a:pt x="1487" y="8049"/>
                  </a:moveTo>
                  <a:cubicBezTo>
                    <a:pt x="1366" y="7785"/>
                    <a:pt x="1487" y="7654"/>
                    <a:pt x="1547" y="7654"/>
                  </a:cubicBezTo>
                  <a:cubicBezTo>
                    <a:pt x="1668" y="7785"/>
                    <a:pt x="1547" y="8181"/>
                    <a:pt x="1487" y="8049"/>
                  </a:cubicBezTo>
                  <a:close/>
                  <a:moveTo>
                    <a:pt x="19829" y="9629"/>
                  </a:moveTo>
                  <a:cubicBezTo>
                    <a:pt x="20130" y="9629"/>
                    <a:pt x="19949" y="9498"/>
                    <a:pt x="19587" y="9498"/>
                  </a:cubicBezTo>
                  <a:cubicBezTo>
                    <a:pt x="19225" y="9498"/>
                    <a:pt x="19406" y="9498"/>
                    <a:pt x="19587" y="9629"/>
                  </a:cubicBezTo>
                  <a:cubicBezTo>
                    <a:pt x="19587" y="9893"/>
                    <a:pt x="19587" y="9893"/>
                    <a:pt x="19829" y="9629"/>
                  </a:cubicBezTo>
                  <a:close/>
                  <a:moveTo>
                    <a:pt x="19648" y="8707"/>
                  </a:moveTo>
                  <a:cubicBezTo>
                    <a:pt x="19587" y="8444"/>
                    <a:pt x="19648" y="8181"/>
                    <a:pt x="19406" y="8181"/>
                  </a:cubicBezTo>
                  <a:cubicBezTo>
                    <a:pt x="19105" y="8049"/>
                    <a:pt x="19286" y="8444"/>
                    <a:pt x="19406" y="8707"/>
                  </a:cubicBezTo>
                  <a:cubicBezTo>
                    <a:pt x="19587" y="8707"/>
                    <a:pt x="19406" y="9103"/>
                    <a:pt x="19648" y="8839"/>
                  </a:cubicBezTo>
                  <a:cubicBezTo>
                    <a:pt x="19768" y="8839"/>
                    <a:pt x="19768" y="8839"/>
                    <a:pt x="19648" y="8707"/>
                  </a:cubicBezTo>
                  <a:close/>
                  <a:moveTo>
                    <a:pt x="16510" y="17663"/>
                  </a:moveTo>
                  <a:cubicBezTo>
                    <a:pt x="16329" y="17268"/>
                    <a:pt x="16510" y="17400"/>
                    <a:pt x="16510" y="17663"/>
                  </a:cubicBezTo>
                  <a:cubicBezTo>
                    <a:pt x="16631" y="17663"/>
                    <a:pt x="16510" y="17795"/>
                    <a:pt x="16510" y="17663"/>
                  </a:cubicBezTo>
                  <a:close/>
                  <a:moveTo>
                    <a:pt x="17898" y="15029"/>
                  </a:moveTo>
                  <a:cubicBezTo>
                    <a:pt x="17898" y="14371"/>
                    <a:pt x="18019" y="14766"/>
                    <a:pt x="18019" y="14766"/>
                  </a:cubicBezTo>
                  <a:cubicBezTo>
                    <a:pt x="18019" y="15029"/>
                    <a:pt x="17898" y="15161"/>
                    <a:pt x="17898" y="15029"/>
                  </a:cubicBezTo>
                  <a:close/>
                  <a:moveTo>
                    <a:pt x="18019" y="15161"/>
                  </a:moveTo>
                  <a:cubicBezTo>
                    <a:pt x="18019" y="14634"/>
                    <a:pt x="18200" y="13976"/>
                    <a:pt x="18200" y="14107"/>
                  </a:cubicBezTo>
                  <a:cubicBezTo>
                    <a:pt x="18200" y="14371"/>
                    <a:pt x="18019" y="15161"/>
                    <a:pt x="18019" y="15161"/>
                  </a:cubicBezTo>
                  <a:close/>
                  <a:moveTo>
                    <a:pt x="15605" y="18059"/>
                  </a:moveTo>
                  <a:cubicBezTo>
                    <a:pt x="15545" y="17795"/>
                    <a:pt x="15605" y="17795"/>
                    <a:pt x="15726" y="17795"/>
                  </a:cubicBezTo>
                  <a:cubicBezTo>
                    <a:pt x="15786" y="18059"/>
                    <a:pt x="15726" y="18059"/>
                    <a:pt x="15605" y="18059"/>
                  </a:cubicBezTo>
                  <a:close/>
                  <a:moveTo>
                    <a:pt x="18743" y="15424"/>
                  </a:moveTo>
                  <a:cubicBezTo>
                    <a:pt x="18622" y="15424"/>
                    <a:pt x="18622" y="15161"/>
                    <a:pt x="18622" y="15161"/>
                  </a:cubicBezTo>
                  <a:cubicBezTo>
                    <a:pt x="18622" y="15424"/>
                    <a:pt x="18622" y="15424"/>
                    <a:pt x="18622" y="15424"/>
                  </a:cubicBezTo>
                  <a:cubicBezTo>
                    <a:pt x="18743" y="15556"/>
                    <a:pt x="18743" y="15556"/>
                    <a:pt x="18803" y="15820"/>
                  </a:cubicBezTo>
                  <a:cubicBezTo>
                    <a:pt x="18803" y="15820"/>
                    <a:pt x="18803" y="15556"/>
                    <a:pt x="18743" y="15424"/>
                  </a:cubicBezTo>
                  <a:close/>
                  <a:moveTo>
                    <a:pt x="18924" y="15029"/>
                  </a:moveTo>
                  <a:cubicBezTo>
                    <a:pt x="18924" y="14371"/>
                    <a:pt x="18803" y="14107"/>
                    <a:pt x="18743" y="14634"/>
                  </a:cubicBezTo>
                  <a:cubicBezTo>
                    <a:pt x="18743" y="14766"/>
                    <a:pt x="18622" y="14634"/>
                    <a:pt x="18622" y="14766"/>
                  </a:cubicBezTo>
                  <a:cubicBezTo>
                    <a:pt x="18622" y="14766"/>
                    <a:pt x="18743" y="14766"/>
                    <a:pt x="18743" y="15029"/>
                  </a:cubicBezTo>
                  <a:cubicBezTo>
                    <a:pt x="18622" y="15424"/>
                    <a:pt x="18743" y="15424"/>
                    <a:pt x="18803" y="15556"/>
                  </a:cubicBezTo>
                  <a:cubicBezTo>
                    <a:pt x="18924" y="15556"/>
                    <a:pt x="18924" y="15424"/>
                    <a:pt x="18924" y="15029"/>
                  </a:cubicBezTo>
                  <a:close/>
                  <a:moveTo>
                    <a:pt x="20854" y="18322"/>
                  </a:moveTo>
                  <a:cubicBezTo>
                    <a:pt x="20975" y="18322"/>
                    <a:pt x="20854" y="18059"/>
                    <a:pt x="20854" y="18059"/>
                  </a:cubicBezTo>
                  <a:cubicBezTo>
                    <a:pt x="20854" y="17795"/>
                    <a:pt x="20854" y="17795"/>
                    <a:pt x="20734" y="18059"/>
                  </a:cubicBezTo>
                  <a:cubicBezTo>
                    <a:pt x="20734" y="18322"/>
                    <a:pt x="20734" y="18322"/>
                    <a:pt x="20854" y="18322"/>
                  </a:cubicBezTo>
                  <a:close/>
                  <a:moveTo>
                    <a:pt x="14700" y="10420"/>
                  </a:moveTo>
                  <a:cubicBezTo>
                    <a:pt x="14760" y="10683"/>
                    <a:pt x="14760" y="10420"/>
                    <a:pt x="14760" y="10288"/>
                  </a:cubicBezTo>
                  <a:cubicBezTo>
                    <a:pt x="14700" y="10024"/>
                    <a:pt x="14760" y="9893"/>
                    <a:pt x="14700" y="9893"/>
                  </a:cubicBezTo>
                  <a:cubicBezTo>
                    <a:pt x="14700" y="10024"/>
                    <a:pt x="14700" y="10288"/>
                    <a:pt x="14700" y="10420"/>
                  </a:cubicBezTo>
                  <a:close/>
                  <a:moveTo>
                    <a:pt x="15364" y="7785"/>
                  </a:moveTo>
                  <a:cubicBezTo>
                    <a:pt x="15364" y="7654"/>
                    <a:pt x="15364" y="8049"/>
                    <a:pt x="15364" y="8049"/>
                  </a:cubicBezTo>
                  <a:cubicBezTo>
                    <a:pt x="15243" y="8049"/>
                    <a:pt x="15243" y="7785"/>
                    <a:pt x="15364" y="7785"/>
                  </a:cubicBezTo>
                  <a:close/>
                  <a:moveTo>
                    <a:pt x="15545" y="8444"/>
                  </a:moveTo>
                  <a:cubicBezTo>
                    <a:pt x="15605" y="8181"/>
                    <a:pt x="15726" y="8181"/>
                    <a:pt x="15605" y="8444"/>
                  </a:cubicBezTo>
                  <a:cubicBezTo>
                    <a:pt x="15605" y="8707"/>
                    <a:pt x="15545" y="8444"/>
                    <a:pt x="15545" y="8444"/>
                  </a:cubicBezTo>
                  <a:close/>
                  <a:moveTo>
                    <a:pt x="15605" y="12263"/>
                  </a:moveTo>
                  <a:cubicBezTo>
                    <a:pt x="15605" y="12132"/>
                    <a:pt x="15907" y="11737"/>
                    <a:pt x="15907" y="11868"/>
                  </a:cubicBezTo>
                  <a:cubicBezTo>
                    <a:pt x="15786" y="12132"/>
                    <a:pt x="15726" y="12263"/>
                    <a:pt x="15605" y="12263"/>
                  </a:cubicBezTo>
                  <a:close/>
                  <a:moveTo>
                    <a:pt x="15364" y="8444"/>
                  </a:moveTo>
                  <a:cubicBezTo>
                    <a:pt x="15243" y="8444"/>
                    <a:pt x="15364" y="8181"/>
                    <a:pt x="15364" y="8181"/>
                  </a:cubicBezTo>
                  <a:cubicBezTo>
                    <a:pt x="15424" y="8444"/>
                    <a:pt x="15424" y="8444"/>
                    <a:pt x="15364" y="8444"/>
                  </a:cubicBezTo>
                  <a:close/>
                  <a:moveTo>
                    <a:pt x="16812" y="8707"/>
                  </a:moveTo>
                  <a:cubicBezTo>
                    <a:pt x="16812" y="8444"/>
                    <a:pt x="16872" y="8444"/>
                    <a:pt x="16993" y="8444"/>
                  </a:cubicBezTo>
                  <a:cubicBezTo>
                    <a:pt x="17114" y="8444"/>
                    <a:pt x="16812" y="8707"/>
                    <a:pt x="16812" y="8707"/>
                  </a:cubicBezTo>
                  <a:close/>
                  <a:moveTo>
                    <a:pt x="4503" y="6337"/>
                  </a:moveTo>
                  <a:cubicBezTo>
                    <a:pt x="4383" y="6205"/>
                    <a:pt x="4202" y="5942"/>
                    <a:pt x="4383" y="5810"/>
                  </a:cubicBezTo>
                  <a:cubicBezTo>
                    <a:pt x="4564" y="5546"/>
                    <a:pt x="4503" y="6337"/>
                    <a:pt x="4503" y="6337"/>
                  </a:cubicBezTo>
                  <a:close/>
                  <a:moveTo>
                    <a:pt x="4202" y="5942"/>
                  </a:moveTo>
                  <a:cubicBezTo>
                    <a:pt x="4202" y="5810"/>
                    <a:pt x="4322" y="5942"/>
                    <a:pt x="4202" y="6205"/>
                  </a:cubicBezTo>
                  <a:cubicBezTo>
                    <a:pt x="4202" y="6205"/>
                    <a:pt x="4141" y="5942"/>
                    <a:pt x="4202" y="5942"/>
                  </a:cubicBezTo>
                  <a:close/>
                  <a:moveTo>
                    <a:pt x="4202" y="6337"/>
                  </a:moveTo>
                  <a:cubicBezTo>
                    <a:pt x="4202" y="6205"/>
                    <a:pt x="4322" y="6205"/>
                    <a:pt x="4322" y="6337"/>
                  </a:cubicBezTo>
                  <a:cubicBezTo>
                    <a:pt x="4322" y="6337"/>
                    <a:pt x="4322" y="6600"/>
                    <a:pt x="4202" y="63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2" name="Freeform 223"/>
            <p:cNvSpPr/>
            <p:nvPr/>
          </p:nvSpPr>
          <p:spPr>
            <a:xfrm>
              <a:off x="11873934" y="5154396"/>
              <a:ext cx="45623" cy="10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6" h="19897" extrusionOk="0">
                  <a:moveTo>
                    <a:pt x="10629" y="19897"/>
                  </a:moveTo>
                  <a:cubicBezTo>
                    <a:pt x="10629" y="19897"/>
                    <a:pt x="10629" y="19897"/>
                    <a:pt x="7543" y="19897"/>
                  </a:cubicBezTo>
                  <a:cubicBezTo>
                    <a:pt x="7543" y="19897"/>
                    <a:pt x="1372" y="19897"/>
                    <a:pt x="1372" y="18626"/>
                  </a:cubicBezTo>
                  <a:cubicBezTo>
                    <a:pt x="1372" y="8462"/>
                    <a:pt x="-1714" y="9732"/>
                    <a:pt x="1372" y="4650"/>
                  </a:cubicBezTo>
                  <a:cubicBezTo>
                    <a:pt x="7543" y="2109"/>
                    <a:pt x="7543" y="-1703"/>
                    <a:pt x="10629" y="838"/>
                  </a:cubicBezTo>
                  <a:cubicBezTo>
                    <a:pt x="16800" y="2109"/>
                    <a:pt x="19886" y="4650"/>
                    <a:pt x="16800" y="5921"/>
                  </a:cubicBezTo>
                  <a:cubicBezTo>
                    <a:pt x="16800" y="9732"/>
                    <a:pt x="19886" y="9732"/>
                    <a:pt x="19886" y="12273"/>
                  </a:cubicBezTo>
                  <a:cubicBezTo>
                    <a:pt x="19886" y="16085"/>
                    <a:pt x="16800" y="19897"/>
                    <a:pt x="10629" y="19897"/>
                  </a:cubicBezTo>
                  <a:cubicBezTo>
                    <a:pt x="10629" y="19897"/>
                    <a:pt x="10629" y="19897"/>
                    <a:pt x="10629" y="1989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3" name="Freeform 224"/>
            <p:cNvSpPr/>
            <p:nvPr/>
          </p:nvSpPr>
          <p:spPr>
            <a:xfrm>
              <a:off x="12164011" y="5138103"/>
              <a:ext cx="27979" cy="4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21600" extrusionOk="0">
                  <a:moveTo>
                    <a:pt x="5400" y="21600"/>
                  </a:moveTo>
                  <a:cubicBezTo>
                    <a:pt x="0" y="21600"/>
                    <a:pt x="5400" y="9257"/>
                    <a:pt x="0" y="9257"/>
                  </a:cubicBezTo>
                  <a:cubicBezTo>
                    <a:pt x="5400" y="3086"/>
                    <a:pt x="0" y="3086"/>
                    <a:pt x="5400" y="3086"/>
                  </a:cubicBezTo>
                  <a:cubicBezTo>
                    <a:pt x="16200" y="9257"/>
                    <a:pt x="5400" y="0"/>
                    <a:pt x="16200" y="0"/>
                  </a:cubicBezTo>
                  <a:cubicBezTo>
                    <a:pt x="21600" y="0"/>
                    <a:pt x="16200" y="9257"/>
                    <a:pt x="16200" y="12343"/>
                  </a:cubicBezTo>
                  <a:cubicBezTo>
                    <a:pt x="16200" y="12343"/>
                    <a:pt x="5400" y="18514"/>
                    <a:pt x="54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4" name="Freeform 225"/>
            <p:cNvSpPr/>
            <p:nvPr/>
          </p:nvSpPr>
          <p:spPr>
            <a:xfrm>
              <a:off x="11891239" y="5159341"/>
              <a:ext cx="293795" cy="24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01" extrusionOk="0">
                  <a:moveTo>
                    <a:pt x="20595" y="2274"/>
                  </a:moveTo>
                  <a:cubicBezTo>
                    <a:pt x="20093" y="2274"/>
                    <a:pt x="20595" y="0"/>
                    <a:pt x="20093" y="0"/>
                  </a:cubicBezTo>
                  <a:cubicBezTo>
                    <a:pt x="19088" y="3411"/>
                    <a:pt x="20093" y="0"/>
                    <a:pt x="19088" y="2274"/>
                  </a:cubicBezTo>
                  <a:cubicBezTo>
                    <a:pt x="18586" y="3411"/>
                    <a:pt x="17581" y="3411"/>
                    <a:pt x="17079" y="5116"/>
                  </a:cubicBezTo>
                  <a:cubicBezTo>
                    <a:pt x="15572" y="6821"/>
                    <a:pt x="14065" y="8526"/>
                    <a:pt x="13060" y="8526"/>
                  </a:cubicBezTo>
                  <a:cubicBezTo>
                    <a:pt x="13060" y="9095"/>
                    <a:pt x="14567" y="8526"/>
                    <a:pt x="13060" y="10232"/>
                  </a:cubicBezTo>
                  <a:cubicBezTo>
                    <a:pt x="11553" y="13074"/>
                    <a:pt x="8540" y="10232"/>
                    <a:pt x="5526" y="11368"/>
                  </a:cubicBezTo>
                  <a:cubicBezTo>
                    <a:pt x="3014" y="11937"/>
                    <a:pt x="3014" y="11937"/>
                    <a:pt x="3014" y="11368"/>
                  </a:cubicBezTo>
                  <a:cubicBezTo>
                    <a:pt x="3014" y="9095"/>
                    <a:pt x="2512" y="10232"/>
                    <a:pt x="1507" y="10232"/>
                  </a:cubicBezTo>
                  <a:cubicBezTo>
                    <a:pt x="0" y="10232"/>
                    <a:pt x="1507" y="8526"/>
                    <a:pt x="1507" y="8526"/>
                  </a:cubicBezTo>
                  <a:cubicBezTo>
                    <a:pt x="1507" y="7389"/>
                    <a:pt x="502" y="8526"/>
                    <a:pt x="502" y="8526"/>
                  </a:cubicBezTo>
                  <a:cubicBezTo>
                    <a:pt x="502" y="8526"/>
                    <a:pt x="502" y="8526"/>
                    <a:pt x="0" y="8526"/>
                  </a:cubicBezTo>
                  <a:cubicBezTo>
                    <a:pt x="0" y="10232"/>
                    <a:pt x="0" y="10232"/>
                    <a:pt x="1507" y="11368"/>
                  </a:cubicBezTo>
                  <a:cubicBezTo>
                    <a:pt x="3014" y="13074"/>
                    <a:pt x="3014" y="13074"/>
                    <a:pt x="3014" y="15347"/>
                  </a:cubicBezTo>
                  <a:cubicBezTo>
                    <a:pt x="4019" y="17053"/>
                    <a:pt x="3014" y="17053"/>
                    <a:pt x="7535" y="18189"/>
                  </a:cubicBezTo>
                  <a:cubicBezTo>
                    <a:pt x="12056" y="18758"/>
                    <a:pt x="16074" y="21600"/>
                    <a:pt x="17079" y="18758"/>
                  </a:cubicBezTo>
                  <a:cubicBezTo>
                    <a:pt x="17079" y="18189"/>
                    <a:pt x="16074" y="17053"/>
                    <a:pt x="17581" y="14779"/>
                  </a:cubicBezTo>
                  <a:cubicBezTo>
                    <a:pt x="18586" y="11937"/>
                    <a:pt x="18586" y="13074"/>
                    <a:pt x="17581" y="11937"/>
                  </a:cubicBezTo>
                  <a:cubicBezTo>
                    <a:pt x="17581" y="11937"/>
                    <a:pt x="18586" y="11937"/>
                    <a:pt x="19088" y="11368"/>
                  </a:cubicBezTo>
                  <a:cubicBezTo>
                    <a:pt x="20595" y="11368"/>
                    <a:pt x="20093" y="10232"/>
                    <a:pt x="19088" y="10232"/>
                  </a:cubicBezTo>
                  <a:cubicBezTo>
                    <a:pt x="18586" y="10232"/>
                    <a:pt x="19088" y="10232"/>
                    <a:pt x="19088" y="8526"/>
                  </a:cubicBezTo>
                  <a:cubicBezTo>
                    <a:pt x="19088" y="6821"/>
                    <a:pt x="19088" y="5116"/>
                    <a:pt x="20093" y="6821"/>
                  </a:cubicBezTo>
                  <a:cubicBezTo>
                    <a:pt x="20595" y="8526"/>
                    <a:pt x="20093" y="6821"/>
                    <a:pt x="21600" y="5684"/>
                  </a:cubicBezTo>
                  <a:cubicBezTo>
                    <a:pt x="21600" y="3979"/>
                    <a:pt x="21600" y="3411"/>
                    <a:pt x="20595" y="2274"/>
                  </a:cubicBezTo>
                </a:path>
              </a:pathLst>
            </a:custGeom>
            <a:solidFill>
              <a:srgbClr val="76B72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5" name="Freeform 226"/>
            <p:cNvSpPr/>
            <p:nvPr/>
          </p:nvSpPr>
          <p:spPr>
            <a:xfrm>
              <a:off x="12128054" y="5088954"/>
              <a:ext cx="46707" cy="3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0" h="19412" extrusionOk="0">
                  <a:moveTo>
                    <a:pt x="1020" y="19412"/>
                  </a:moveTo>
                  <a:cubicBezTo>
                    <a:pt x="-3300" y="12212"/>
                    <a:pt x="7500" y="12212"/>
                    <a:pt x="7500" y="8612"/>
                  </a:cubicBezTo>
                  <a:cubicBezTo>
                    <a:pt x="7500" y="1412"/>
                    <a:pt x="18300" y="-2188"/>
                    <a:pt x="13980" y="1412"/>
                  </a:cubicBezTo>
                  <a:cubicBezTo>
                    <a:pt x="11820" y="12212"/>
                    <a:pt x="1020" y="19412"/>
                    <a:pt x="1020" y="19412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6" name="Freeform 227"/>
            <p:cNvSpPr/>
            <p:nvPr/>
          </p:nvSpPr>
          <p:spPr>
            <a:xfrm>
              <a:off x="11725044" y="4884627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09" extrusionOk="0">
                  <a:moveTo>
                    <a:pt x="21600" y="15809"/>
                  </a:moveTo>
                  <a:cubicBezTo>
                    <a:pt x="0" y="15809"/>
                    <a:pt x="0" y="2849"/>
                    <a:pt x="0" y="2849"/>
                  </a:cubicBezTo>
                  <a:cubicBezTo>
                    <a:pt x="0" y="-5791"/>
                    <a:pt x="21600" y="7169"/>
                    <a:pt x="21600" y="1580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7" name="Freeform 228"/>
            <p:cNvSpPr/>
            <p:nvPr/>
          </p:nvSpPr>
          <p:spPr>
            <a:xfrm>
              <a:off x="11013402" y="4694018"/>
              <a:ext cx="31729" cy="9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0" h="19710" extrusionOk="0">
                  <a:moveTo>
                    <a:pt x="14400" y="2430"/>
                  </a:moveTo>
                  <a:cubicBezTo>
                    <a:pt x="14400" y="5310"/>
                    <a:pt x="21600" y="12510"/>
                    <a:pt x="14400" y="13950"/>
                  </a:cubicBezTo>
                  <a:cubicBezTo>
                    <a:pt x="10800" y="16830"/>
                    <a:pt x="10800" y="19710"/>
                    <a:pt x="0" y="19710"/>
                  </a:cubicBezTo>
                  <a:cubicBezTo>
                    <a:pt x="0" y="16830"/>
                    <a:pt x="0" y="16830"/>
                    <a:pt x="0" y="16830"/>
                  </a:cubicBezTo>
                  <a:cubicBezTo>
                    <a:pt x="0" y="13950"/>
                    <a:pt x="10800" y="12510"/>
                    <a:pt x="3600" y="9630"/>
                  </a:cubicBezTo>
                  <a:cubicBezTo>
                    <a:pt x="3600" y="9630"/>
                    <a:pt x="0" y="12510"/>
                    <a:pt x="0" y="9630"/>
                  </a:cubicBezTo>
                  <a:cubicBezTo>
                    <a:pt x="3600" y="9630"/>
                    <a:pt x="3600" y="9630"/>
                    <a:pt x="3600" y="9630"/>
                  </a:cubicBezTo>
                  <a:cubicBezTo>
                    <a:pt x="3600" y="6750"/>
                    <a:pt x="0" y="2430"/>
                    <a:pt x="3600" y="990"/>
                  </a:cubicBezTo>
                  <a:cubicBezTo>
                    <a:pt x="10800" y="-1890"/>
                    <a:pt x="14400" y="2430"/>
                    <a:pt x="14400" y="243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8" name="Freeform 229"/>
            <p:cNvSpPr/>
            <p:nvPr/>
          </p:nvSpPr>
          <p:spPr>
            <a:xfrm>
              <a:off x="10985083" y="4639526"/>
              <a:ext cx="67256" cy="27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19440" y="5209"/>
                  </a:moveTo>
                  <a:cubicBezTo>
                    <a:pt x="19440" y="4682"/>
                    <a:pt x="19440" y="4682"/>
                    <a:pt x="19440" y="4682"/>
                  </a:cubicBezTo>
                  <a:cubicBezTo>
                    <a:pt x="19440" y="3629"/>
                    <a:pt x="19440" y="3102"/>
                    <a:pt x="21600" y="3102"/>
                  </a:cubicBezTo>
                  <a:cubicBezTo>
                    <a:pt x="21600" y="3102"/>
                    <a:pt x="21600" y="3102"/>
                    <a:pt x="21600" y="2048"/>
                  </a:cubicBezTo>
                  <a:cubicBezTo>
                    <a:pt x="21600" y="2048"/>
                    <a:pt x="21600" y="1521"/>
                    <a:pt x="21600" y="468"/>
                  </a:cubicBezTo>
                  <a:cubicBezTo>
                    <a:pt x="21600" y="468"/>
                    <a:pt x="21600" y="468"/>
                    <a:pt x="21600" y="468"/>
                  </a:cubicBezTo>
                  <a:cubicBezTo>
                    <a:pt x="21600" y="468"/>
                    <a:pt x="21600" y="468"/>
                    <a:pt x="21600" y="468"/>
                  </a:cubicBezTo>
                  <a:cubicBezTo>
                    <a:pt x="19440" y="468"/>
                    <a:pt x="19440" y="-586"/>
                    <a:pt x="19440" y="468"/>
                  </a:cubicBezTo>
                  <a:cubicBezTo>
                    <a:pt x="19440" y="1521"/>
                    <a:pt x="19440" y="1521"/>
                    <a:pt x="19440" y="1521"/>
                  </a:cubicBezTo>
                  <a:cubicBezTo>
                    <a:pt x="19440" y="1521"/>
                    <a:pt x="15120" y="1521"/>
                    <a:pt x="12960" y="1521"/>
                  </a:cubicBezTo>
                  <a:cubicBezTo>
                    <a:pt x="8640" y="3102"/>
                    <a:pt x="6480" y="8370"/>
                    <a:pt x="2160" y="9424"/>
                  </a:cubicBezTo>
                  <a:cubicBezTo>
                    <a:pt x="6480" y="9424"/>
                    <a:pt x="0" y="11004"/>
                    <a:pt x="0" y="11004"/>
                  </a:cubicBezTo>
                  <a:cubicBezTo>
                    <a:pt x="0" y="12058"/>
                    <a:pt x="0" y="12058"/>
                    <a:pt x="0" y="12058"/>
                  </a:cubicBezTo>
                  <a:cubicBezTo>
                    <a:pt x="2160" y="14165"/>
                    <a:pt x="6480" y="17326"/>
                    <a:pt x="8640" y="21014"/>
                  </a:cubicBezTo>
                  <a:cubicBezTo>
                    <a:pt x="8640" y="21014"/>
                    <a:pt x="8640" y="21014"/>
                    <a:pt x="8640" y="21014"/>
                  </a:cubicBezTo>
                  <a:cubicBezTo>
                    <a:pt x="8640" y="21014"/>
                    <a:pt x="12960" y="18380"/>
                    <a:pt x="12960" y="17326"/>
                  </a:cubicBezTo>
                  <a:cubicBezTo>
                    <a:pt x="12960" y="15219"/>
                    <a:pt x="19440" y="12585"/>
                    <a:pt x="19440" y="12058"/>
                  </a:cubicBezTo>
                  <a:cubicBezTo>
                    <a:pt x="19440" y="11004"/>
                    <a:pt x="19440" y="10477"/>
                    <a:pt x="19440" y="9424"/>
                  </a:cubicBezTo>
                  <a:cubicBezTo>
                    <a:pt x="15120" y="10477"/>
                    <a:pt x="15120" y="11004"/>
                    <a:pt x="8640" y="11004"/>
                  </a:cubicBezTo>
                  <a:cubicBezTo>
                    <a:pt x="8640" y="10477"/>
                    <a:pt x="8640" y="10477"/>
                    <a:pt x="8640" y="10477"/>
                  </a:cubicBezTo>
                  <a:cubicBezTo>
                    <a:pt x="8640" y="9424"/>
                    <a:pt x="15120" y="8370"/>
                    <a:pt x="12960" y="7843"/>
                  </a:cubicBezTo>
                  <a:cubicBezTo>
                    <a:pt x="12960" y="7843"/>
                    <a:pt x="8640" y="8370"/>
                    <a:pt x="8640" y="7843"/>
                  </a:cubicBezTo>
                  <a:cubicBezTo>
                    <a:pt x="12960" y="7843"/>
                    <a:pt x="12960" y="7843"/>
                    <a:pt x="12960" y="7843"/>
                  </a:cubicBezTo>
                  <a:cubicBezTo>
                    <a:pt x="12960" y="6790"/>
                    <a:pt x="8640" y="5209"/>
                    <a:pt x="12960" y="4682"/>
                  </a:cubicBezTo>
                  <a:cubicBezTo>
                    <a:pt x="15120" y="3629"/>
                    <a:pt x="19440" y="5209"/>
                    <a:pt x="19440" y="5209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9" name="Freeform 230"/>
            <p:cNvSpPr/>
            <p:nvPr/>
          </p:nvSpPr>
          <p:spPr>
            <a:xfrm>
              <a:off x="10968278" y="4762906"/>
              <a:ext cx="27979" cy="31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2" h="21600" extrusionOk="0">
                  <a:moveTo>
                    <a:pt x="16200" y="0"/>
                  </a:moveTo>
                  <a:cubicBezTo>
                    <a:pt x="5400" y="4320"/>
                    <a:pt x="5400" y="4320"/>
                    <a:pt x="0" y="12960"/>
                  </a:cubicBezTo>
                  <a:cubicBezTo>
                    <a:pt x="0" y="12960"/>
                    <a:pt x="0" y="21600"/>
                    <a:pt x="5400" y="21600"/>
                  </a:cubicBezTo>
                  <a:cubicBezTo>
                    <a:pt x="5400" y="12960"/>
                    <a:pt x="5400" y="12960"/>
                    <a:pt x="5400" y="12960"/>
                  </a:cubicBezTo>
                  <a:cubicBezTo>
                    <a:pt x="5400" y="12960"/>
                    <a:pt x="21600" y="0"/>
                    <a:pt x="1620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0" name="Freeform 231"/>
            <p:cNvSpPr/>
            <p:nvPr/>
          </p:nvSpPr>
          <p:spPr>
            <a:xfrm>
              <a:off x="10181580" y="4002252"/>
              <a:ext cx="467238" cy="51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4" extrusionOk="0">
                  <a:moveTo>
                    <a:pt x="6671" y="1774"/>
                  </a:moveTo>
                  <a:cubicBezTo>
                    <a:pt x="7941" y="2605"/>
                    <a:pt x="7624" y="1221"/>
                    <a:pt x="8576" y="1221"/>
                  </a:cubicBezTo>
                  <a:cubicBezTo>
                    <a:pt x="9212" y="1774"/>
                    <a:pt x="8576" y="944"/>
                    <a:pt x="10165" y="1221"/>
                  </a:cubicBezTo>
                  <a:cubicBezTo>
                    <a:pt x="11118" y="1221"/>
                    <a:pt x="11435" y="390"/>
                    <a:pt x="12071" y="944"/>
                  </a:cubicBezTo>
                  <a:cubicBezTo>
                    <a:pt x="12388" y="944"/>
                    <a:pt x="12071" y="113"/>
                    <a:pt x="13024" y="944"/>
                  </a:cubicBezTo>
                  <a:cubicBezTo>
                    <a:pt x="13341" y="1774"/>
                    <a:pt x="13341" y="390"/>
                    <a:pt x="13976" y="1221"/>
                  </a:cubicBezTo>
                  <a:cubicBezTo>
                    <a:pt x="14294" y="2051"/>
                    <a:pt x="14929" y="1221"/>
                    <a:pt x="15882" y="1221"/>
                  </a:cubicBezTo>
                  <a:cubicBezTo>
                    <a:pt x="17153" y="1221"/>
                    <a:pt x="15247" y="-441"/>
                    <a:pt x="16835" y="113"/>
                  </a:cubicBezTo>
                  <a:cubicBezTo>
                    <a:pt x="17788" y="944"/>
                    <a:pt x="17788" y="1221"/>
                    <a:pt x="17153" y="1774"/>
                  </a:cubicBezTo>
                  <a:cubicBezTo>
                    <a:pt x="16835" y="1774"/>
                    <a:pt x="17153" y="2605"/>
                    <a:pt x="16200" y="2882"/>
                  </a:cubicBezTo>
                  <a:cubicBezTo>
                    <a:pt x="16200" y="2605"/>
                    <a:pt x="15247" y="2882"/>
                    <a:pt x="14294" y="2605"/>
                  </a:cubicBezTo>
                  <a:cubicBezTo>
                    <a:pt x="13341" y="2051"/>
                    <a:pt x="13976" y="2882"/>
                    <a:pt x="13024" y="2605"/>
                  </a:cubicBezTo>
                  <a:cubicBezTo>
                    <a:pt x="12071" y="2051"/>
                    <a:pt x="12071" y="2882"/>
                    <a:pt x="11118" y="3436"/>
                  </a:cubicBezTo>
                  <a:cubicBezTo>
                    <a:pt x="10165" y="3436"/>
                    <a:pt x="11118" y="3436"/>
                    <a:pt x="10482" y="3713"/>
                  </a:cubicBezTo>
                  <a:cubicBezTo>
                    <a:pt x="10482" y="4267"/>
                    <a:pt x="11118" y="3713"/>
                    <a:pt x="11435" y="4821"/>
                  </a:cubicBezTo>
                  <a:cubicBezTo>
                    <a:pt x="12388" y="5097"/>
                    <a:pt x="12071" y="5097"/>
                    <a:pt x="11435" y="4821"/>
                  </a:cubicBezTo>
                  <a:cubicBezTo>
                    <a:pt x="10482" y="4267"/>
                    <a:pt x="10165" y="4267"/>
                    <a:pt x="11118" y="4821"/>
                  </a:cubicBezTo>
                  <a:cubicBezTo>
                    <a:pt x="11435" y="5651"/>
                    <a:pt x="11118" y="5651"/>
                    <a:pt x="10165" y="5097"/>
                  </a:cubicBezTo>
                  <a:cubicBezTo>
                    <a:pt x="9529" y="4267"/>
                    <a:pt x="9529" y="4821"/>
                    <a:pt x="10165" y="5097"/>
                  </a:cubicBezTo>
                  <a:cubicBezTo>
                    <a:pt x="10482" y="5928"/>
                    <a:pt x="9529" y="5928"/>
                    <a:pt x="9212" y="5097"/>
                  </a:cubicBezTo>
                  <a:cubicBezTo>
                    <a:pt x="9212" y="3713"/>
                    <a:pt x="7941" y="4821"/>
                    <a:pt x="7941" y="3713"/>
                  </a:cubicBezTo>
                  <a:cubicBezTo>
                    <a:pt x="8576" y="2882"/>
                    <a:pt x="7624" y="3713"/>
                    <a:pt x="7624" y="4267"/>
                  </a:cubicBezTo>
                  <a:cubicBezTo>
                    <a:pt x="6671" y="5651"/>
                    <a:pt x="10165" y="7313"/>
                    <a:pt x="9212" y="8144"/>
                  </a:cubicBezTo>
                  <a:cubicBezTo>
                    <a:pt x="8576" y="8697"/>
                    <a:pt x="9212" y="7313"/>
                    <a:pt x="8576" y="7313"/>
                  </a:cubicBezTo>
                  <a:cubicBezTo>
                    <a:pt x="7624" y="7313"/>
                    <a:pt x="9529" y="8697"/>
                    <a:pt x="7624" y="8697"/>
                  </a:cubicBezTo>
                  <a:cubicBezTo>
                    <a:pt x="6671" y="8974"/>
                    <a:pt x="9212" y="8974"/>
                    <a:pt x="9212" y="9528"/>
                  </a:cubicBezTo>
                  <a:cubicBezTo>
                    <a:pt x="9529" y="10359"/>
                    <a:pt x="9529" y="9805"/>
                    <a:pt x="10165" y="10359"/>
                  </a:cubicBezTo>
                  <a:cubicBezTo>
                    <a:pt x="10165" y="10636"/>
                    <a:pt x="11435" y="10636"/>
                    <a:pt x="11118" y="11190"/>
                  </a:cubicBezTo>
                  <a:cubicBezTo>
                    <a:pt x="11118" y="11467"/>
                    <a:pt x="11435" y="12297"/>
                    <a:pt x="11118" y="12297"/>
                  </a:cubicBezTo>
                  <a:cubicBezTo>
                    <a:pt x="11118" y="12297"/>
                    <a:pt x="10482" y="12021"/>
                    <a:pt x="10165" y="11467"/>
                  </a:cubicBezTo>
                  <a:cubicBezTo>
                    <a:pt x="9529" y="11190"/>
                    <a:pt x="8576" y="11467"/>
                    <a:pt x="8576" y="12021"/>
                  </a:cubicBezTo>
                  <a:cubicBezTo>
                    <a:pt x="9212" y="12297"/>
                    <a:pt x="8576" y="12297"/>
                    <a:pt x="9212" y="12297"/>
                  </a:cubicBezTo>
                  <a:cubicBezTo>
                    <a:pt x="9529" y="12851"/>
                    <a:pt x="10165" y="13405"/>
                    <a:pt x="9529" y="13405"/>
                  </a:cubicBezTo>
                  <a:cubicBezTo>
                    <a:pt x="9212" y="13405"/>
                    <a:pt x="9212" y="13682"/>
                    <a:pt x="8576" y="13405"/>
                  </a:cubicBezTo>
                  <a:cubicBezTo>
                    <a:pt x="8576" y="12851"/>
                    <a:pt x="8576" y="12851"/>
                    <a:pt x="7941" y="12851"/>
                  </a:cubicBezTo>
                  <a:cubicBezTo>
                    <a:pt x="6988" y="12851"/>
                    <a:pt x="9529" y="15897"/>
                    <a:pt x="9212" y="16174"/>
                  </a:cubicBezTo>
                  <a:cubicBezTo>
                    <a:pt x="7941" y="16174"/>
                    <a:pt x="7624" y="14236"/>
                    <a:pt x="7624" y="15344"/>
                  </a:cubicBezTo>
                  <a:cubicBezTo>
                    <a:pt x="6988" y="16174"/>
                    <a:pt x="6671" y="16728"/>
                    <a:pt x="6671" y="15897"/>
                  </a:cubicBezTo>
                  <a:cubicBezTo>
                    <a:pt x="6671" y="15067"/>
                    <a:pt x="6035" y="13682"/>
                    <a:pt x="6035" y="15067"/>
                  </a:cubicBezTo>
                  <a:cubicBezTo>
                    <a:pt x="5718" y="15897"/>
                    <a:pt x="4765" y="14236"/>
                    <a:pt x="4765" y="13682"/>
                  </a:cubicBezTo>
                  <a:cubicBezTo>
                    <a:pt x="5082" y="13405"/>
                    <a:pt x="5082" y="12851"/>
                    <a:pt x="4765" y="12851"/>
                  </a:cubicBezTo>
                  <a:cubicBezTo>
                    <a:pt x="3812" y="12851"/>
                    <a:pt x="4129" y="12297"/>
                    <a:pt x="3812" y="12021"/>
                  </a:cubicBezTo>
                  <a:cubicBezTo>
                    <a:pt x="3176" y="11467"/>
                    <a:pt x="4129" y="12021"/>
                    <a:pt x="4129" y="11190"/>
                  </a:cubicBezTo>
                  <a:cubicBezTo>
                    <a:pt x="4129" y="10636"/>
                    <a:pt x="4765" y="11190"/>
                    <a:pt x="5082" y="10636"/>
                  </a:cubicBezTo>
                  <a:cubicBezTo>
                    <a:pt x="5718" y="10359"/>
                    <a:pt x="5718" y="10359"/>
                    <a:pt x="6671" y="10636"/>
                  </a:cubicBezTo>
                  <a:cubicBezTo>
                    <a:pt x="7624" y="11190"/>
                    <a:pt x="7624" y="11467"/>
                    <a:pt x="8576" y="11190"/>
                  </a:cubicBezTo>
                  <a:cubicBezTo>
                    <a:pt x="9529" y="11190"/>
                    <a:pt x="9212" y="10636"/>
                    <a:pt x="8576" y="10636"/>
                  </a:cubicBezTo>
                  <a:cubicBezTo>
                    <a:pt x="7941" y="10636"/>
                    <a:pt x="7624" y="10359"/>
                    <a:pt x="6988" y="10359"/>
                  </a:cubicBezTo>
                  <a:cubicBezTo>
                    <a:pt x="6035" y="10636"/>
                    <a:pt x="6671" y="10359"/>
                    <a:pt x="5718" y="10359"/>
                  </a:cubicBezTo>
                  <a:cubicBezTo>
                    <a:pt x="4129" y="10636"/>
                    <a:pt x="4765" y="9805"/>
                    <a:pt x="4129" y="10359"/>
                  </a:cubicBezTo>
                  <a:cubicBezTo>
                    <a:pt x="3812" y="11190"/>
                    <a:pt x="3812" y="9805"/>
                    <a:pt x="2859" y="9528"/>
                  </a:cubicBezTo>
                  <a:cubicBezTo>
                    <a:pt x="2224" y="8697"/>
                    <a:pt x="4129" y="8974"/>
                    <a:pt x="3812" y="8697"/>
                  </a:cubicBezTo>
                  <a:cubicBezTo>
                    <a:pt x="2859" y="7590"/>
                    <a:pt x="3176" y="8974"/>
                    <a:pt x="2859" y="8144"/>
                  </a:cubicBezTo>
                  <a:cubicBezTo>
                    <a:pt x="2224" y="7590"/>
                    <a:pt x="1906" y="8144"/>
                    <a:pt x="1271" y="6482"/>
                  </a:cubicBezTo>
                  <a:cubicBezTo>
                    <a:pt x="1271" y="6482"/>
                    <a:pt x="1906" y="6482"/>
                    <a:pt x="1906" y="5928"/>
                  </a:cubicBezTo>
                  <a:cubicBezTo>
                    <a:pt x="1906" y="5651"/>
                    <a:pt x="1906" y="5651"/>
                    <a:pt x="1906" y="5651"/>
                  </a:cubicBezTo>
                  <a:cubicBezTo>
                    <a:pt x="1906" y="5097"/>
                    <a:pt x="2859" y="5651"/>
                    <a:pt x="2859" y="4821"/>
                  </a:cubicBezTo>
                  <a:cubicBezTo>
                    <a:pt x="2859" y="3436"/>
                    <a:pt x="3176" y="4267"/>
                    <a:pt x="3812" y="3713"/>
                  </a:cubicBezTo>
                  <a:cubicBezTo>
                    <a:pt x="3812" y="2882"/>
                    <a:pt x="3176" y="2882"/>
                    <a:pt x="3176" y="2882"/>
                  </a:cubicBezTo>
                  <a:cubicBezTo>
                    <a:pt x="6988" y="2605"/>
                    <a:pt x="5082" y="1221"/>
                    <a:pt x="6671" y="1774"/>
                  </a:cubicBezTo>
                  <a:close/>
                  <a:moveTo>
                    <a:pt x="2224" y="11467"/>
                  </a:moveTo>
                  <a:cubicBezTo>
                    <a:pt x="2859" y="11467"/>
                    <a:pt x="3812" y="12297"/>
                    <a:pt x="3176" y="12297"/>
                  </a:cubicBezTo>
                  <a:cubicBezTo>
                    <a:pt x="2859" y="12297"/>
                    <a:pt x="2224" y="12021"/>
                    <a:pt x="2224" y="11467"/>
                  </a:cubicBezTo>
                  <a:close/>
                  <a:moveTo>
                    <a:pt x="2859" y="11190"/>
                  </a:moveTo>
                  <a:cubicBezTo>
                    <a:pt x="3176" y="11467"/>
                    <a:pt x="3176" y="11190"/>
                    <a:pt x="2859" y="10636"/>
                  </a:cubicBezTo>
                  <a:cubicBezTo>
                    <a:pt x="2224" y="10636"/>
                    <a:pt x="2224" y="9805"/>
                    <a:pt x="2224" y="10359"/>
                  </a:cubicBezTo>
                  <a:cubicBezTo>
                    <a:pt x="2224" y="10636"/>
                    <a:pt x="1906" y="10359"/>
                    <a:pt x="1906" y="10636"/>
                  </a:cubicBezTo>
                  <a:cubicBezTo>
                    <a:pt x="1906" y="11190"/>
                    <a:pt x="2224" y="11190"/>
                    <a:pt x="2859" y="11190"/>
                  </a:cubicBezTo>
                  <a:close/>
                  <a:moveTo>
                    <a:pt x="8576" y="16174"/>
                  </a:moveTo>
                  <a:cubicBezTo>
                    <a:pt x="9212" y="16728"/>
                    <a:pt x="8576" y="17559"/>
                    <a:pt x="8576" y="17282"/>
                  </a:cubicBezTo>
                  <a:cubicBezTo>
                    <a:pt x="7941" y="16728"/>
                    <a:pt x="7941" y="16174"/>
                    <a:pt x="8576" y="16174"/>
                  </a:cubicBezTo>
                  <a:close/>
                  <a:moveTo>
                    <a:pt x="13024" y="20051"/>
                  </a:moveTo>
                  <a:cubicBezTo>
                    <a:pt x="13341" y="21159"/>
                    <a:pt x="14294" y="20605"/>
                    <a:pt x="15882" y="20605"/>
                  </a:cubicBezTo>
                  <a:cubicBezTo>
                    <a:pt x="17153" y="20605"/>
                    <a:pt x="17153" y="19221"/>
                    <a:pt x="15882" y="19774"/>
                  </a:cubicBezTo>
                  <a:cubicBezTo>
                    <a:pt x="14929" y="20605"/>
                    <a:pt x="15882" y="19221"/>
                    <a:pt x="14929" y="19774"/>
                  </a:cubicBezTo>
                  <a:cubicBezTo>
                    <a:pt x="13976" y="19774"/>
                    <a:pt x="13976" y="18944"/>
                    <a:pt x="12388" y="19221"/>
                  </a:cubicBezTo>
                  <a:cubicBezTo>
                    <a:pt x="11435" y="19774"/>
                    <a:pt x="11435" y="18390"/>
                    <a:pt x="11118" y="18944"/>
                  </a:cubicBezTo>
                  <a:cubicBezTo>
                    <a:pt x="10482" y="18944"/>
                    <a:pt x="10482" y="18390"/>
                    <a:pt x="10482" y="18390"/>
                  </a:cubicBezTo>
                  <a:cubicBezTo>
                    <a:pt x="10165" y="18944"/>
                    <a:pt x="10165" y="18944"/>
                    <a:pt x="10165" y="19221"/>
                  </a:cubicBezTo>
                  <a:cubicBezTo>
                    <a:pt x="10165" y="20051"/>
                    <a:pt x="11435" y="19221"/>
                    <a:pt x="13024" y="20051"/>
                  </a:cubicBezTo>
                  <a:close/>
                  <a:moveTo>
                    <a:pt x="21600" y="16174"/>
                  </a:moveTo>
                  <a:cubicBezTo>
                    <a:pt x="21600" y="15897"/>
                    <a:pt x="20012" y="16728"/>
                    <a:pt x="20012" y="17282"/>
                  </a:cubicBezTo>
                  <a:cubicBezTo>
                    <a:pt x="20647" y="17282"/>
                    <a:pt x="20012" y="17559"/>
                    <a:pt x="20647" y="18113"/>
                  </a:cubicBezTo>
                  <a:cubicBezTo>
                    <a:pt x="21282" y="18113"/>
                    <a:pt x="21600" y="16174"/>
                    <a:pt x="21600" y="16174"/>
                  </a:cubicBezTo>
                  <a:close/>
                  <a:moveTo>
                    <a:pt x="15882" y="9805"/>
                  </a:moveTo>
                  <a:cubicBezTo>
                    <a:pt x="16200" y="9528"/>
                    <a:pt x="16835" y="10636"/>
                    <a:pt x="15882" y="11190"/>
                  </a:cubicBezTo>
                  <a:cubicBezTo>
                    <a:pt x="15247" y="11190"/>
                    <a:pt x="16200" y="10359"/>
                    <a:pt x="15882" y="10359"/>
                  </a:cubicBezTo>
                  <a:cubicBezTo>
                    <a:pt x="15882" y="9805"/>
                    <a:pt x="15247" y="9805"/>
                    <a:pt x="15882" y="9805"/>
                  </a:cubicBezTo>
                  <a:close/>
                  <a:moveTo>
                    <a:pt x="17153" y="8144"/>
                  </a:moveTo>
                  <a:cubicBezTo>
                    <a:pt x="16835" y="7313"/>
                    <a:pt x="17153" y="7590"/>
                    <a:pt x="16835" y="7313"/>
                  </a:cubicBezTo>
                  <a:cubicBezTo>
                    <a:pt x="16835" y="7313"/>
                    <a:pt x="16200" y="7313"/>
                    <a:pt x="15882" y="7590"/>
                  </a:cubicBezTo>
                  <a:cubicBezTo>
                    <a:pt x="15247" y="7590"/>
                    <a:pt x="15882" y="8144"/>
                    <a:pt x="16835" y="8697"/>
                  </a:cubicBezTo>
                  <a:cubicBezTo>
                    <a:pt x="17153" y="8697"/>
                    <a:pt x="17788" y="8697"/>
                    <a:pt x="17153" y="8144"/>
                  </a:cubicBezTo>
                  <a:close/>
                  <a:moveTo>
                    <a:pt x="13024" y="2882"/>
                  </a:moveTo>
                  <a:cubicBezTo>
                    <a:pt x="13024" y="2882"/>
                    <a:pt x="13024" y="3713"/>
                    <a:pt x="12388" y="3436"/>
                  </a:cubicBezTo>
                  <a:cubicBezTo>
                    <a:pt x="12071" y="3436"/>
                    <a:pt x="12388" y="2882"/>
                    <a:pt x="13024" y="2882"/>
                  </a:cubicBezTo>
                  <a:close/>
                  <a:moveTo>
                    <a:pt x="9529" y="9528"/>
                  </a:moveTo>
                  <a:cubicBezTo>
                    <a:pt x="10482" y="9805"/>
                    <a:pt x="10165" y="10359"/>
                    <a:pt x="10482" y="10359"/>
                  </a:cubicBezTo>
                  <a:cubicBezTo>
                    <a:pt x="11435" y="10359"/>
                    <a:pt x="11435" y="11467"/>
                    <a:pt x="12071" y="11467"/>
                  </a:cubicBezTo>
                  <a:cubicBezTo>
                    <a:pt x="12388" y="12021"/>
                    <a:pt x="12388" y="11190"/>
                    <a:pt x="12071" y="11190"/>
                  </a:cubicBezTo>
                  <a:cubicBezTo>
                    <a:pt x="11435" y="10636"/>
                    <a:pt x="11435" y="10359"/>
                    <a:pt x="11435" y="9805"/>
                  </a:cubicBezTo>
                  <a:cubicBezTo>
                    <a:pt x="11435" y="8974"/>
                    <a:pt x="11118" y="9805"/>
                    <a:pt x="9529" y="8697"/>
                  </a:cubicBezTo>
                  <a:cubicBezTo>
                    <a:pt x="9212" y="8144"/>
                    <a:pt x="7941" y="8697"/>
                    <a:pt x="7941" y="8974"/>
                  </a:cubicBezTo>
                  <a:cubicBezTo>
                    <a:pt x="8576" y="8974"/>
                    <a:pt x="9212" y="8974"/>
                    <a:pt x="9529" y="9528"/>
                  </a:cubicBezTo>
                  <a:close/>
                  <a:moveTo>
                    <a:pt x="14929" y="14236"/>
                  </a:moveTo>
                  <a:cubicBezTo>
                    <a:pt x="15247" y="13682"/>
                    <a:pt x="15247" y="15067"/>
                    <a:pt x="14929" y="14513"/>
                  </a:cubicBezTo>
                  <a:cubicBezTo>
                    <a:pt x="14294" y="14513"/>
                    <a:pt x="14294" y="14236"/>
                    <a:pt x="14929" y="14236"/>
                  </a:cubicBezTo>
                  <a:close/>
                  <a:moveTo>
                    <a:pt x="19059" y="19221"/>
                  </a:moveTo>
                  <a:cubicBezTo>
                    <a:pt x="18741" y="19221"/>
                    <a:pt x="18741" y="18113"/>
                    <a:pt x="19059" y="18390"/>
                  </a:cubicBezTo>
                  <a:cubicBezTo>
                    <a:pt x="19059" y="18944"/>
                    <a:pt x="19059" y="19221"/>
                    <a:pt x="19059" y="19221"/>
                  </a:cubicBezTo>
                  <a:close/>
                  <a:moveTo>
                    <a:pt x="1271" y="7313"/>
                  </a:moveTo>
                  <a:cubicBezTo>
                    <a:pt x="318" y="6482"/>
                    <a:pt x="318" y="6482"/>
                    <a:pt x="318" y="6482"/>
                  </a:cubicBezTo>
                  <a:cubicBezTo>
                    <a:pt x="953" y="5928"/>
                    <a:pt x="318" y="5928"/>
                    <a:pt x="0" y="5928"/>
                  </a:cubicBezTo>
                  <a:cubicBezTo>
                    <a:pt x="0" y="6482"/>
                    <a:pt x="318" y="7313"/>
                    <a:pt x="1271" y="7313"/>
                  </a:cubicBezTo>
                  <a:close/>
                  <a:moveTo>
                    <a:pt x="13976" y="5928"/>
                  </a:moveTo>
                  <a:cubicBezTo>
                    <a:pt x="14294" y="5651"/>
                    <a:pt x="14294" y="6482"/>
                    <a:pt x="14294" y="5928"/>
                  </a:cubicBezTo>
                  <a:cubicBezTo>
                    <a:pt x="14294" y="5651"/>
                    <a:pt x="14929" y="5097"/>
                    <a:pt x="14294" y="5651"/>
                  </a:cubicBezTo>
                  <a:cubicBezTo>
                    <a:pt x="14294" y="5651"/>
                    <a:pt x="13341" y="5097"/>
                    <a:pt x="13341" y="5651"/>
                  </a:cubicBezTo>
                  <a:cubicBezTo>
                    <a:pt x="13341" y="5928"/>
                    <a:pt x="13976" y="5928"/>
                    <a:pt x="13976" y="5928"/>
                  </a:cubicBezTo>
                  <a:close/>
                  <a:moveTo>
                    <a:pt x="15247" y="5097"/>
                  </a:moveTo>
                  <a:cubicBezTo>
                    <a:pt x="15247" y="4267"/>
                    <a:pt x="16200" y="4821"/>
                    <a:pt x="15882" y="5097"/>
                  </a:cubicBezTo>
                  <a:cubicBezTo>
                    <a:pt x="15247" y="5097"/>
                    <a:pt x="15247" y="5097"/>
                    <a:pt x="15247" y="5097"/>
                  </a:cubicBezTo>
                  <a:close/>
                  <a:moveTo>
                    <a:pt x="13976" y="14513"/>
                  </a:moveTo>
                  <a:cubicBezTo>
                    <a:pt x="13341" y="14236"/>
                    <a:pt x="13976" y="13682"/>
                    <a:pt x="14294" y="14236"/>
                  </a:cubicBezTo>
                  <a:cubicBezTo>
                    <a:pt x="13976" y="14513"/>
                    <a:pt x="13976" y="14513"/>
                    <a:pt x="13976" y="14513"/>
                  </a:cubicBezTo>
                  <a:close/>
                  <a:moveTo>
                    <a:pt x="12071" y="15344"/>
                  </a:moveTo>
                  <a:cubicBezTo>
                    <a:pt x="11435" y="15344"/>
                    <a:pt x="12071" y="15897"/>
                    <a:pt x="12388" y="15344"/>
                  </a:cubicBezTo>
                  <a:cubicBezTo>
                    <a:pt x="12388" y="15067"/>
                    <a:pt x="12388" y="15067"/>
                    <a:pt x="12071" y="15344"/>
                  </a:cubicBezTo>
                  <a:close/>
                  <a:moveTo>
                    <a:pt x="12071" y="12851"/>
                  </a:moveTo>
                  <a:cubicBezTo>
                    <a:pt x="11435" y="12851"/>
                    <a:pt x="12071" y="12297"/>
                    <a:pt x="12071" y="12297"/>
                  </a:cubicBezTo>
                  <a:cubicBezTo>
                    <a:pt x="12071" y="12851"/>
                    <a:pt x="12071" y="12851"/>
                    <a:pt x="12071" y="12851"/>
                  </a:cubicBezTo>
                  <a:close/>
                  <a:moveTo>
                    <a:pt x="12071" y="13682"/>
                  </a:moveTo>
                  <a:cubicBezTo>
                    <a:pt x="11435" y="13682"/>
                    <a:pt x="12071" y="12851"/>
                    <a:pt x="12071" y="13405"/>
                  </a:cubicBezTo>
                  <a:cubicBezTo>
                    <a:pt x="12388" y="13405"/>
                    <a:pt x="12388" y="13682"/>
                    <a:pt x="12071" y="13682"/>
                  </a:cubicBezTo>
                  <a:close/>
                  <a:moveTo>
                    <a:pt x="15882" y="12851"/>
                  </a:moveTo>
                  <a:cubicBezTo>
                    <a:pt x="15882" y="12297"/>
                    <a:pt x="16835" y="12297"/>
                    <a:pt x="16835" y="12297"/>
                  </a:cubicBezTo>
                  <a:cubicBezTo>
                    <a:pt x="16835" y="12297"/>
                    <a:pt x="15882" y="13405"/>
                    <a:pt x="15882" y="12851"/>
                  </a:cubicBezTo>
                  <a:close/>
                  <a:moveTo>
                    <a:pt x="2224" y="9805"/>
                  </a:moveTo>
                  <a:cubicBezTo>
                    <a:pt x="1906" y="9805"/>
                    <a:pt x="2224" y="8974"/>
                    <a:pt x="2859" y="8974"/>
                  </a:cubicBezTo>
                  <a:cubicBezTo>
                    <a:pt x="2859" y="9528"/>
                    <a:pt x="2859" y="9805"/>
                    <a:pt x="2224" y="9805"/>
                  </a:cubicBezTo>
                  <a:close/>
                  <a:moveTo>
                    <a:pt x="13024" y="8974"/>
                  </a:moveTo>
                  <a:cubicBezTo>
                    <a:pt x="12388" y="8974"/>
                    <a:pt x="12388" y="8697"/>
                    <a:pt x="12388" y="8697"/>
                  </a:cubicBezTo>
                  <a:cubicBezTo>
                    <a:pt x="12388" y="8144"/>
                    <a:pt x="13024" y="8974"/>
                    <a:pt x="13024" y="8974"/>
                  </a:cubicBezTo>
                  <a:close/>
                  <a:moveTo>
                    <a:pt x="13341" y="12851"/>
                  </a:moveTo>
                  <a:cubicBezTo>
                    <a:pt x="13976" y="13405"/>
                    <a:pt x="14294" y="12851"/>
                    <a:pt x="13976" y="12297"/>
                  </a:cubicBezTo>
                  <a:cubicBezTo>
                    <a:pt x="13341" y="12297"/>
                    <a:pt x="13024" y="11190"/>
                    <a:pt x="13024" y="11467"/>
                  </a:cubicBezTo>
                  <a:cubicBezTo>
                    <a:pt x="12388" y="12021"/>
                    <a:pt x="13341" y="12021"/>
                    <a:pt x="13341" y="12851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1" name="Freeform 235"/>
            <p:cNvSpPr/>
            <p:nvPr/>
          </p:nvSpPr>
          <p:spPr>
            <a:xfrm>
              <a:off x="12857450" y="10416257"/>
              <a:ext cx="96482" cy="9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0662" extrusionOk="0">
                  <a:moveTo>
                    <a:pt x="2160" y="20662"/>
                  </a:moveTo>
                  <a:cubicBezTo>
                    <a:pt x="-720" y="17576"/>
                    <a:pt x="3600" y="14491"/>
                    <a:pt x="2160" y="12948"/>
                  </a:cubicBezTo>
                  <a:cubicBezTo>
                    <a:pt x="-720" y="9862"/>
                    <a:pt x="-720" y="5233"/>
                    <a:pt x="2160" y="3691"/>
                  </a:cubicBezTo>
                  <a:cubicBezTo>
                    <a:pt x="2160" y="605"/>
                    <a:pt x="2160" y="-938"/>
                    <a:pt x="3600" y="605"/>
                  </a:cubicBezTo>
                  <a:cubicBezTo>
                    <a:pt x="6480" y="3691"/>
                    <a:pt x="2160" y="5233"/>
                    <a:pt x="3600" y="8319"/>
                  </a:cubicBezTo>
                  <a:cubicBezTo>
                    <a:pt x="7920" y="9862"/>
                    <a:pt x="10800" y="605"/>
                    <a:pt x="10800" y="5233"/>
                  </a:cubicBezTo>
                  <a:cubicBezTo>
                    <a:pt x="10800" y="9862"/>
                    <a:pt x="6480" y="9862"/>
                    <a:pt x="10800" y="9862"/>
                  </a:cubicBezTo>
                  <a:cubicBezTo>
                    <a:pt x="15120" y="9862"/>
                    <a:pt x="16560" y="5233"/>
                    <a:pt x="19440" y="8319"/>
                  </a:cubicBezTo>
                  <a:cubicBezTo>
                    <a:pt x="20880" y="8319"/>
                    <a:pt x="20880" y="14491"/>
                    <a:pt x="16560" y="12948"/>
                  </a:cubicBezTo>
                  <a:cubicBezTo>
                    <a:pt x="12240" y="12948"/>
                    <a:pt x="10800" y="14491"/>
                    <a:pt x="12240" y="14491"/>
                  </a:cubicBezTo>
                  <a:cubicBezTo>
                    <a:pt x="12240" y="14491"/>
                    <a:pt x="20880" y="17576"/>
                    <a:pt x="16560" y="20662"/>
                  </a:cubicBezTo>
                  <a:cubicBezTo>
                    <a:pt x="10800" y="20662"/>
                    <a:pt x="6480" y="14491"/>
                    <a:pt x="3600" y="17576"/>
                  </a:cubicBezTo>
                  <a:cubicBezTo>
                    <a:pt x="3600" y="20662"/>
                    <a:pt x="2160" y="20662"/>
                    <a:pt x="2160" y="20662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2" name="Freeform 236"/>
            <p:cNvSpPr/>
            <p:nvPr/>
          </p:nvSpPr>
          <p:spPr>
            <a:xfrm>
              <a:off x="15852125" y="3718547"/>
              <a:ext cx="1203489" cy="157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6542" y="15519"/>
                  </a:moveTo>
                  <a:cubicBezTo>
                    <a:pt x="6418" y="15519"/>
                    <a:pt x="6542" y="15239"/>
                    <a:pt x="6542" y="15426"/>
                  </a:cubicBezTo>
                  <a:cubicBezTo>
                    <a:pt x="6789" y="15426"/>
                    <a:pt x="6789" y="15519"/>
                    <a:pt x="6542" y="15519"/>
                  </a:cubicBezTo>
                  <a:close/>
                  <a:moveTo>
                    <a:pt x="4814" y="13088"/>
                  </a:moveTo>
                  <a:cubicBezTo>
                    <a:pt x="5061" y="13088"/>
                    <a:pt x="5061" y="13181"/>
                    <a:pt x="4814" y="13181"/>
                  </a:cubicBezTo>
                  <a:cubicBezTo>
                    <a:pt x="4690" y="13181"/>
                    <a:pt x="4814" y="13088"/>
                    <a:pt x="4814" y="13088"/>
                  </a:cubicBezTo>
                  <a:close/>
                  <a:moveTo>
                    <a:pt x="6048" y="13462"/>
                  </a:moveTo>
                  <a:cubicBezTo>
                    <a:pt x="6048" y="13368"/>
                    <a:pt x="6418" y="13181"/>
                    <a:pt x="6418" y="13368"/>
                  </a:cubicBezTo>
                  <a:cubicBezTo>
                    <a:pt x="6418" y="13462"/>
                    <a:pt x="6171" y="13649"/>
                    <a:pt x="6048" y="13462"/>
                  </a:cubicBezTo>
                  <a:close/>
                  <a:moveTo>
                    <a:pt x="11479" y="12340"/>
                  </a:moveTo>
                  <a:cubicBezTo>
                    <a:pt x="11849" y="12620"/>
                    <a:pt x="11973" y="12059"/>
                    <a:pt x="12219" y="11779"/>
                  </a:cubicBezTo>
                  <a:cubicBezTo>
                    <a:pt x="12590" y="11498"/>
                    <a:pt x="13207" y="11592"/>
                    <a:pt x="12590" y="11311"/>
                  </a:cubicBezTo>
                  <a:cubicBezTo>
                    <a:pt x="12219" y="11218"/>
                    <a:pt x="12713" y="10563"/>
                    <a:pt x="12713" y="10844"/>
                  </a:cubicBezTo>
                  <a:cubicBezTo>
                    <a:pt x="12713" y="11311"/>
                    <a:pt x="13330" y="10844"/>
                    <a:pt x="12960" y="11218"/>
                  </a:cubicBezTo>
                  <a:cubicBezTo>
                    <a:pt x="12713" y="11498"/>
                    <a:pt x="13330" y="11218"/>
                    <a:pt x="13701" y="11218"/>
                  </a:cubicBezTo>
                  <a:cubicBezTo>
                    <a:pt x="14071" y="11311"/>
                    <a:pt x="13947" y="11311"/>
                    <a:pt x="14318" y="11031"/>
                  </a:cubicBezTo>
                  <a:cubicBezTo>
                    <a:pt x="14441" y="10750"/>
                    <a:pt x="14688" y="10563"/>
                    <a:pt x="14688" y="11031"/>
                  </a:cubicBezTo>
                  <a:cubicBezTo>
                    <a:pt x="14441" y="11498"/>
                    <a:pt x="14811" y="11311"/>
                    <a:pt x="15058" y="10844"/>
                  </a:cubicBezTo>
                  <a:cubicBezTo>
                    <a:pt x="15058" y="10563"/>
                    <a:pt x="15058" y="10470"/>
                    <a:pt x="15429" y="10563"/>
                  </a:cubicBezTo>
                  <a:cubicBezTo>
                    <a:pt x="15552" y="10844"/>
                    <a:pt x="15429" y="10563"/>
                    <a:pt x="15552" y="10283"/>
                  </a:cubicBezTo>
                  <a:cubicBezTo>
                    <a:pt x="15799" y="10189"/>
                    <a:pt x="15922" y="10189"/>
                    <a:pt x="15799" y="10283"/>
                  </a:cubicBezTo>
                  <a:cubicBezTo>
                    <a:pt x="15799" y="10563"/>
                    <a:pt x="15552" y="11218"/>
                    <a:pt x="15799" y="10844"/>
                  </a:cubicBezTo>
                  <a:cubicBezTo>
                    <a:pt x="15922" y="10563"/>
                    <a:pt x="16169" y="10844"/>
                    <a:pt x="16293" y="10470"/>
                  </a:cubicBezTo>
                  <a:cubicBezTo>
                    <a:pt x="16293" y="9815"/>
                    <a:pt x="17157" y="10563"/>
                    <a:pt x="16539" y="9815"/>
                  </a:cubicBezTo>
                  <a:cubicBezTo>
                    <a:pt x="15922" y="9254"/>
                    <a:pt x="17157" y="8880"/>
                    <a:pt x="16663" y="8132"/>
                  </a:cubicBezTo>
                  <a:cubicBezTo>
                    <a:pt x="16663" y="7665"/>
                    <a:pt x="16910" y="7197"/>
                    <a:pt x="17280" y="7571"/>
                  </a:cubicBezTo>
                  <a:cubicBezTo>
                    <a:pt x="17650" y="7665"/>
                    <a:pt x="17157" y="7197"/>
                    <a:pt x="17527" y="6823"/>
                  </a:cubicBezTo>
                  <a:cubicBezTo>
                    <a:pt x="17897" y="6355"/>
                    <a:pt x="18021" y="5794"/>
                    <a:pt x="17527" y="5514"/>
                  </a:cubicBezTo>
                  <a:cubicBezTo>
                    <a:pt x="17157" y="5046"/>
                    <a:pt x="17157" y="4579"/>
                    <a:pt x="17280" y="4485"/>
                  </a:cubicBezTo>
                  <a:cubicBezTo>
                    <a:pt x="17280" y="4205"/>
                    <a:pt x="17157" y="4298"/>
                    <a:pt x="16910" y="4205"/>
                  </a:cubicBezTo>
                  <a:cubicBezTo>
                    <a:pt x="16663" y="4018"/>
                    <a:pt x="16539" y="4579"/>
                    <a:pt x="16910" y="4485"/>
                  </a:cubicBezTo>
                  <a:cubicBezTo>
                    <a:pt x="17280" y="4298"/>
                    <a:pt x="17157" y="4859"/>
                    <a:pt x="16910" y="4766"/>
                  </a:cubicBezTo>
                  <a:cubicBezTo>
                    <a:pt x="16663" y="4579"/>
                    <a:pt x="16539" y="5046"/>
                    <a:pt x="16539" y="4766"/>
                  </a:cubicBezTo>
                  <a:cubicBezTo>
                    <a:pt x="16539" y="4298"/>
                    <a:pt x="16169" y="4298"/>
                    <a:pt x="16169" y="4766"/>
                  </a:cubicBezTo>
                  <a:cubicBezTo>
                    <a:pt x="16169" y="5233"/>
                    <a:pt x="15552" y="4766"/>
                    <a:pt x="15799" y="5233"/>
                  </a:cubicBezTo>
                  <a:cubicBezTo>
                    <a:pt x="15922" y="5794"/>
                    <a:pt x="15552" y="5607"/>
                    <a:pt x="15552" y="5794"/>
                  </a:cubicBezTo>
                  <a:cubicBezTo>
                    <a:pt x="15552" y="5888"/>
                    <a:pt x="16169" y="5607"/>
                    <a:pt x="15552" y="6823"/>
                  </a:cubicBezTo>
                  <a:cubicBezTo>
                    <a:pt x="15429" y="7665"/>
                    <a:pt x="15058" y="7665"/>
                    <a:pt x="14688" y="8226"/>
                  </a:cubicBezTo>
                  <a:cubicBezTo>
                    <a:pt x="14071" y="8880"/>
                    <a:pt x="13701" y="8693"/>
                    <a:pt x="13207" y="8974"/>
                  </a:cubicBezTo>
                  <a:cubicBezTo>
                    <a:pt x="12713" y="9254"/>
                    <a:pt x="13207" y="8880"/>
                    <a:pt x="12960" y="8693"/>
                  </a:cubicBezTo>
                  <a:cubicBezTo>
                    <a:pt x="12713" y="8693"/>
                    <a:pt x="13577" y="8600"/>
                    <a:pt x="13330" y="8226"/>
                  </a:cubicBezTo>
                  <a:cubicBezTo>
                    <a:pt x="13207" y="8132"/>
                    <a:pt x="12590" y="8413"/>
                    <a:pt x="12590" y="8693"/>
                  </a:cubicBezTo>
                  <a:cubicBezTo>
                    <a:pt x="12713" y="9161"/>
                    <a:pt x="11849" y="9722"/>
                    <a:pt x="11849" y="9815"/>
                  </a:cubicBezTo>
                  <a:cubicBezTo>
                    <a:pt x="11973" y="10002"/>
                    <a:pt x="11973" y="10283"/>
                    <a:pt x="11479" y="10283"/>
                  </a:cubicBezTo>
                  <a:cubicBezTo>
                    <a:pt x="10862" y="10470"/>
                    <a:pt x="11479" y="10189"/>
                    <a:pt x="11109" y="10002"/>
                  </a:cubicBezTo>
                  <a:cubicBezTo>
                    <a:pt x="10862" y="10002"/>
                    <a:pt x="9381" y="10563"/>
                    <a:pt x="9257" y="10283"/>
                  </a:cubicBezTo>
                  <a:cubicBezTo>
                    <a:pt x="9010" y="10002"/>
                    <a:pt x="8763" y="10283"/>
                    <a:pt x="8270" y="10750"/>
                  </a:cubicBezTo>
                  <a:cubicBezTo>
                    <a:pt x="7653" y="11311"/>
                    <a:pt x="7653" y="10844"/>
                    <a:pt x="7529" y="11311"/>
                  </a:cubicBezTo>
                  <a:cubicBezTo>
                    <a:pt x="7282" y="11592"/>
                    <a:pt x="6912" y="11311"/>
                    <a:pt x="6912" y="11592"/>
                  </a:cubicBezTo>
                  <a:cubicBezTo>
                    <a:pt x="6912" y="12059"/>
                    <a:pt x="7529" y="11779"/>
                    <a:pt x="7899" y="11872"/>
                  </a:cubicBezTo>
                  <a:cubicBezTo>
                    <a:pt x="8393" y="12059"/>
                    <a:pt x="8023" y="11592"/>
                    <a:pt x="8270" y="11498"/>
                  </a:cubicBezTo>
                  <a:cubicBezTo>
                    <a:pt x="8640" y="11498"/>
                    <a:pt x="8393" y="11592"/>
                    <a:pt x="8763" y="11592"/>
                  </a:cubicBezTo>
                  <a:cubicBezTo>
                    <a:pt x="9257" y="11498"/>
                    <a:pt x="9627" y="11498"/>
                    <a:pt x="9998" y="11311"/>
                  </a:cubicBezTo>
                  <a:cubicBezTo>
                    <a:pt x="10491" y="11218"/>
                    <a:pt x="9998" y="11031"/>
                    <a:pt x="10738" y="11218"/>
                  </a:cubicBezTo>
                  <a:cubicBezTo>
                    <a:pt x="11232" y="11311"/>
                    <a:pt x="11232" y="11031"/>
                    <a:pt x="11479" y="11218"/>
                  </a:cubicBezTo>
                  <a:cubicBezTo>
                    <a:pt x="11479" y="11498"/>
                    <a:pt x="11109" y="11498"/>
                    <a:pt x="11109" y="11592"/>
                  </a:cubicBezTo>
                  <a:cubicBezTo>
                    <a:pt x="11109" y="11779"/>
                    <a:pt x="10862" y="11872"/>
                    <a:pt x="11109" y="12059"/>
                  </a:cubicBezTo>
                  <a:cubicBezTo>
                    <a:pt x="11479" y="12153"/>
                    <a:pt x="11109" y="12153"/>
                    <a:pt x="11602" y="12340"/>
                  </a:cubicBezTo>
                  <a:cubicBezTo>
                    <a:pt x="11479" y="12340"/>
                    <a:pt x="11479" y="12340"/>
                    <a:pt x="11479" y="12340"/>
                  </a:cubicBezTo>
                  <a:close/>
                  <a:moveTo>
                    <a:pt x="6418" y="12901"/>
                  </a:moveTo>
                  <a:cubicBezTo>
                    <a:pt x="6171" y="12901"/>
                    <a:pt x="6171" y="12527"/>
                    <a:pt x="6418" y="12807"/>
                  </a:cubicBezTo>
                  <a:cubicBezTo>
                    <a:pt x="6542" y="13088"/>
                    <a:pt x="6789" y="13368"/>
                    <a:pt x="6418" y="13649"/>
                  </a:cubicBezTo>
                  <a:cubicBezTo>
                    <a:pt x="6171" y="13929"/>
                    <a:pt x="6171" y="13836"/>
                    <a:pt x="6418" y="14210"/>
                  </a:cubicBezTo>
                  <a:cubicBezTo>
                    <a:pt x="6418" y="14491"/>
                    <a:pt x="6048" y="14397"/>
                    <a:pt x="6542" y="14491"/>
                  </a:cubicBezTo>
                  <a:cubicBezTo>
                    <a:pt x="6912" y="14678"/>
                    <a:pt x="6542" y="14958"/>
                    <a:pt x="6912" y="14678"/>
                  </a:cubicBezTo>
                  <a:cubicBezTo>
                    <a:pt x="7282" y="14491"/>
                    <a:pt x="6912" y="14491"/>
                    <a:pt x="7159" y="14397"/>
                  </a:cubicBezTo>
                  <a:cubicBezTo>
                    <a:pt x="7282" y="14210"/>
                    <a:pt x="7159" y="14491"/>
                    <a:pt x="7282" y="14397"/>
                  </a:cubicBezTo>
                  <a:cubicBezTo>
                    <a:pt x="7529" y="14397"/>
                    <a:pt x="7529" y="13088"/>
                    <a:pt x="7899" y="13088"/>
                  </a:cubicBezTo>
                  <a:cubicBezTo>
                    <a:pt x="8270" y="12901"/>
                    <a:pt x="8023" y="12620"/>
                    <a:pt x="7653" y="12620"/>
                  </a:cubicBezTo>
                  <a:cubicBezTo>
                    <a:pt x="7282" y="12620"/>
                    <a:pt x="7899" y="12340"/>
                    <a:pt x="7653" y="12153"/>
                  </a:cubicBezTo>
                  <a:cubicBezTo>
                    <a:pt x="7529" y="12059"/>
                    <a:pt x="7159" y="12527"/>
                    <a:pt x="7159" y="12059"/>
                  </a:cubicBezTo>
                  <a:cubicBezTo>
                    <a:pt x="6912" y="11872"/>
                    <a:pt x="6542" y="11779"/>
                    <a:pt x="6542" y="12059"/>
                  </a:cubicBezTo>
                  <a:cubicBezTo>
                    <a:pt x="6418" y="12340"/>
                    <a:pt x="6418" y="12059"/>
                    <a:pt x="6171" y="12340"/>
                  </a:cubicBezTo>
                  <a:cubicBezTo>
                    <a:pt x="6048" y="12620"/>
                    <a:pt x="6048" y="12059"/>
                    <a:pt x="5801" y="12340"/>
                  </a:cubicBezTo>
                  <a:cubicBezTo>
                    <a:pt x="5801" y="12620"/>
                    <a:pt x="5431" y="12340"/>
                    <a:pt x="5678" y="12620"/>
                  </a:cubicBezTo>
                  <a:cubicBezTo>
                    <a:pt x="5801" y="12901"/>
                    <a:pt x="5678" y="12807"/>
                    <a:pt x="5801" y="12901"/>
                  </a:cubicBezTo>
                  <a:cubicBezTo>
                    <a:pt x="6048" y="13181"/>
                    <a:pt x="5678" y="13368"/>
                    <a:pt x="6048" y="13181"/>
                  </a:cubicBezTo>
                  <a:cubicBezTo>
                    <a:pt x="6418" y="12901"/>
                    <a:pt x="6048" y="13368"/>
                    <a:pt x="6418" y="13181"/>
                  </a:cubicBezTo>
                  <a:cubicBezTo>
                    <a:pt x="6542" y="13088"/>
                    <a:pt x="6542" y="13088"/>
                    <a:pt x="6418" y="12901"/>
                  </a:cubicBezTo>
                  <a:close/>
                  <a:moveTo>
                    <a:pt x="9627" y="12340"/>
                  </a:moveTo>
                  <a:cubicBezTo>
                    <a:pt x="9998" y="12153"/>
                    <a:pt x="10121" y="12807"/>
                    <a:pt x="10121" y="12527"/>
                  </a:cubicBezTo>
                  <a:cubicBezTo>
                    <a:pt x="10368" y="12059"/>
                    <a:pt x="10738" y="12153"/>
                    <a:pt x="10738" y="11872"/>
                  </a:cubicBezTo>
                  <a:cubicBezTo>
                    <a:pt x="10491" y="11779"/>
                    <a:pt x="10738" y="11779"/>
                    <a:pt x="10491" y="11592"/>
                  </a:cubicBezTo>
                  <a:cubicBezTo>
                    <a:pt x="10368" y="11498"/>
                    <a:pt x="10121" y="11498"/>
                    <a:pt x="9751" y="11592"/>
                  </a:cubicBezTo>
                  <a:cubicBezTo>
                    <a:pt x="9381" y="11779"/>
                    <a:pt x="9627" y="11872"/>
                    <a:pt x="9381" y="11872"/>
                  </a:cubicBezTo>
                  <a:cubicBezTo>
                    <a:pt x="9257" y="11779"/>
                    <a:pt x="9010" y="12059"/>
                    <a:pt x="9010" y="11872"/>
                  </a:cubicBezTo>
                  <a:cubicBezTo>
                    <a:pt x="9010" y="11592"/>
                    <a:pt x="9010" y="11592"/>
                    <a:pt x="8640" y="12059"/>
                  </a:cubicBezTo>
                  <a:cubicBezTo>
                    <a:pt x="8393" y="12340"/>
                    <a:pt x="7899" y="12527"/>
                    <a:pt x="8270" y="12527"/>
                  </a:cubicBezTo>
                  <a:cubicBezTo>
                    <a:pt x="8640" y="12527"/>
                    <a:pt x="8270" y="12620"/>
                    <a:pt x="8640" y="12901"/>
                  </a:cubicBezTo>
                  <a:cubicBezTo>
                    <a:pt x="8763" y="13088"/>
                    <a:pt x="8270" y="13088"/>
                    <a:pt x="8763" y="13088"/>
                  </a:cubicBezTo>
                  <a:cubicBezTo>
                    <a:pt x="9257" y="13181"/>
                    <a:pt x="9010" y="12527"/>
                    <a:pt x="9627" y="12340"/>
                  </a:cubicBezTo>
                  <a:close/>
                  <a:moveTo>
                    <a:pt x="14318" y="7665"/>
                  </a:moveTo>
                  <a:cubicBezTo>
                    <a:pt x="14441" y="7384"/>
                    <a:pt x="14441" y="7665"/>
                    <a:pt x="14441" y="7852"/>
                  </a:cubicBezTo>
                  <a:cubicBezTo>
                    <a:pt x="14318" y="7945"/>
                    <a:pt x="14071" y="7852"/>
                    <a:pt x="14318" y="7665"/>
                  </a:cubicBezTo>
                  <a:close/>
                  <a:moveTo>
                    <a:pt x="16293" y="4018"/>
                  </a:moveTo>
                  <a:cubicBezTo>
                    <a:pt x="16539" y="3550"/>
                    <a:pt x="16539" y="4018"/>
                    <a:pt x="16910" y="3924"/>
                  </a:cubicBezTo>
                  <a:cubicBezTo>
                    <a:pt x="17527" y="3737"/>
                    <a:pt x="15922" y="3550"/>
                    <a:pt x="16169" y="3176"/>
                  </a:cubicBezTo>
                  <a:cubicBezTo>
                    <a:pt x="16539" y="2709"/>
                    <a:pt x="16539" y="3457"/>
                    <a:pt x="17157" y="3176"/>
                  </a:cubicBezTo>
                  <a:cubicBezTo>
                    <a:pt x="17527" y="2896"/>
                    <a:pt x="17650" y="2989"/>
                    <a:pt x="18761" y="3550"/>
                  </a:cubicBezTo>
                  <a:cubicBezTo>
                    <a:pt x="19378" y="3924"/>
                    <a:pt x="19131" y="2896"/>
                    <a:pt x="19749" y="2709"/>
                  </a:cubicBezTo>
                  <a:cubicBezTo>
                    <a:pt x="20119" y="2615"/>
                    <a:pt x="20489" y="2709"/>
                    <a:pt x="20859" y="2615"/>
                  </a:cubicBezTo>
                  <a:cubicBezTo>
                    <a:pt x="21477" y="2241"/>
                    <a:pt x="21600" y="2241"/>
                    <a:pt x="21600" y="2148"/>
                  </a:cubicBezTo>
                  <a:cubicBezTo>
                    <a:pt x="21477" y="1961"/>
                    <a:pt x="21230" y="2428"/>
                    <a:pt x="20859" y="1961"/>
                  </a:cubicBezTo>
                  <a:cubicBezTo>
                    <a:pt x="20736" y="1587"/>
                    <a:pt x="21230" y="1119"/>
                    <a:pt x="21106" y="1119"/>
                  </a:cubicBezTo>
                  <a:cubicBezTo>
                    <a:pt x="20859" y="1306"/>
                    <a:pt x="20736" y="1680"/>
                    <a:pt x="20242" y="1587"/>
                  </a:cubicBezTo>
                  <a:cubicBezTo>
                    <a:pt x="19872" y="1587"/>
                    <a:pt x="20242" y="1400"/>
                    <a:pt x="19749" y="1400"/>
                  </a:cubicBezTo>
                  <a:cubicBezTo>
                    <a:pt x="19131" y="1306"/>
                    <a:pt x="18391" y="558"/>
                    <a:pt x="18021" y="278"/>
                  </a:cubicBezTo>
                  <a:cubicBezTo>
                    <a:pt x="17650" y="-190"/>
                    <a:pt x="17157" y="-3"/>
                    <a:pt x="17527" y="371"/>
                  </a:cubicBezTo>
                  <a:cubicBezTo>
                    <a:pt x="17897" y="932"/>
                    <a:pt x="17280" y="932"/>
                    <a:pt x="17527" y="1306"/>
                  </a:cubicBezTo>
                  <a:cubicBezTo>
                    <a:pt x="17650" y="1587"/>
                    <a:pt x="17157" y="1680"/>
                    <a:pt x="17157" y="1961"/>
                  </a:cubicBezTo>
                  <a:cubicBezTo>
                    <a:pt x="17280" y="2148"/>
                    <a:pt x="17280" y="2615"/>
                    <a:pt x="16663" y="2428"/>
                  </a:cubicBezTo>
                  <a:cubicBezTo>
                    <a:pt x="16293" y="2148"/>
                    <a:pt x="15922" y="2148"/>
                    <a:pt x="16293" y="2428"/>
                  </a:cubicBezTo>
                  <a:cubicBezTo>
                    <a:pt x="16539" y="2709"/>
                    <a:pt x="15182" y="3176"/>
                    <a:pt x="15799" y="3457"/>
                  </a:cubicBezTo>
                  <a:cubicBezTo>
                    <a:pt x="16293" y="3737"/>
                    <a:pt x="15552" y="4018"/>
                    <a:pt x="15922" y="4298"/>
                  </a:cubicBezTo>
                  <a:cubicBezTo>
                    <a:pt x="15922" y="4298"/>
                    <a:pt x="15922" y="4485"/>
                    <a:pt x="16293" y="4018"/>
                  </a:cubicBezTo>
                  <a:close/>
                  <a:moveTo>
                    <a:pt x="10738" y="11592"/>
                  </a:moveTo>
                  <a:cubicBezTo>
                    <a:pt x="10738" y="11498"/>
                    <a:pt x="11109" y="11218"/>
                    <a:pt x="11109" y="11311"/>
                  </a:cubicBezTo>
                  <a:cubicBezTo>
                    <a:pt x="11109" y="11498"/>
                    <a:pt x="10862" y="11779"/>
                    <a:pt x="10738" y="11592"/>
                  </a:cubicBezTo>
                  <a:close/>
                  <a:moveTo>
                    <a:pt x="9381" y="9722"/>
                  </a:moveTo>
                  <a:cubicBezTo>
                    <a:pt x="9381" y="9441"/>
                    <a:pt x="9381" y="9441"/>
                    <a:pt x="9381" y="9441"/>
                  </a:cubicBezTo>
                  <a:cubicBezTo>
                    <a:pt x="9257" y="9535"/>
                    <a:pt x="9257" y="9722"/>
                    <a:pt x="9381" y="9722"/>
                  </a:cubicBezTo>
                  <a:close/>
                  <a:moveTo>
                    <a:pt x="3950" y="19446"/>
                  </a:moveTo>
                  <a:cubicBezTo>
                    <a:pt x="3950" y="19353"/>
                    <a:pt x="3950" y="19353"/>
                    <a:pt x="4320" y="19072"/>
                  </a:cubicBezTo>
                  <a:cubicBezTo>
                    <a:pt x="4690" y="18885"/>
                    <a:pt x="4443" y="18792"/>
                    <a:pt x="4320" y="18885"/>
                  </a:cubicBezTo>
                  <a:cubicBezTo>
                    <a:pt x="4073" y="19166"/>
                    <a:pt x="3950" y="19166"/>
                    <a:pt x="3703" y="19446"/>
                  </a:cubicBezTo>
                  <a:cubicBezTo>
                    <a:pt x="3703" y="19633"/>
                    <a:pt x="3950" y="19633"/>
                    <a:pt x="3950" y="19446"/>
                  </a:cubicBezTo>
                  <a:close/>
                  <a:moveTo>
                    <a:pt x="5061" y="18044"/>
                  </a:moveTo>
                  <a:cubicBezTo>
                    <a:pt x="4814" y="17857"/>
                    <a:pt x="5061" y="17763"/>
                    <a:pt x="5061" y="17857"/>
                  </a:cubicBezTo>
                  <a:cubicBezTo>
                    <a:pt x="5307" y="18044"/>
                    <a:pt x="5061" y="18137"/>
                    <a:pt x="5061" y="18044"/>
                  </a:cubicBezTo>
                  <a:close/>
                  <a:moveTo>
                    <a:pt x="5431" y="17576"/>
                  </a:moveTo>
                  <a:cubicBezTo>
                    <a:pt x="5431" y="17296"/>
                    <a:pt x="5801" y="17109"/>
                    <a:pt x="5801" y="17296"/>
                  </a:cubicBezTo>
                  <a:cubicBezTo>
                    <a:pt x="5801" y="17296"/>
                    <a:pt x="5431" y="17763"/>
                    <a:pt x="5431" y="17576"/>
                  </a:cubicBezTo>
                  <a:close/>
                  <a:moveTo>
                    <a:pt x="0" y="21223"/>
                  </a:moveTo>
                  <a:cubicBezTo>
                    <a:pt x="0" y="21129"/>
                    <a:pt x="123" y="21223"/>
                    <a:pt x="123" y="21410"/>
                  </a:cubicBezTo>
                  <a:cubicBezTo>
                    <a:pt x="123" y="21410"/>
                    <a:pt x="0" y="21410"/>
                    <a:pt x="0" y="21223"/>
                  </a:cubicBezTo>
                  <a:close/>
                  <a:moveTo>
                    <a:pt x="370" y="21223"/>
                  </a:moveTo>
                  <a:cubicBezTo>
                    <a:pt x="123" y="21223"/>
                    <a:pt x="494" y="20942"/>
                    <a:pt x="494" y="21129"/>
                  </a:cubicBezTo>
                  <a:cubicBezTo>
                    <a:pt x="494" y="21223"/>
                    <a:pt x="494" y="21410"/>
                    <a:pt x="370" y="21223"/>
                  </a:cubicBezTo>
                  <a:close/>
                  <a:moveTo>
                    <a:pt x="1481" y="20942"/>
                  </a:moveTo>
                  <a:cubicBezTo>
                    <a:pt x="1358" y="20755"/>
                    <a:pt x="1481" y="20755"/>
                    <a:pt x="1728" y="20755"/>
                  </a:cubicBezTo>
                  <a:cubicBezTo>
                    <a:pt x="1728" y="20942"/>
                    <a:pt x="1481" y="20942"/>
                    <a:pt x="1481" y="20942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3" name="Freeform 237"/>
            <p:cNvSpPr/>
            <p:nvPr/>
          </p:nvSpPr>
          <p:spPr>
            <a:xfrm>
              <a:off x="10174500" y="262187"/>
              <a:ext cx="9294773" cy="378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02" extrusionOk="0">
                  <a:moveTo>
                    <a:pt x="4991" y="7353"/>
                  </a:moveTo>
                  <a:cubicBezTo>
                    <a:pt x="4991" y="7353"/>
                    <a:pt x="5070" y="7353"/>
                    <a:pt x="5038" y="7470"/>
                  </a:cubicBezTo>
                  <a:cubicBezTo>
                    <a:pt x="5038" y="7549"/>
                    <a:pt x="5166" y="7470"/>
                    <a:pt x="5166" y="7431"/>
                  </a:cubicBezTo>
                  <a:cubicBezTo>
                    <a:pt x="5181" y="7353"/>
                    <a:pt x="5086" y="7314"/>
                    <a:pt x="5023" y="7119"/>
                  </a:cubicBezTo>
                  <a:cubicBezTo>
                    <a:pt x="4975" y="7002"/>
                    <a:pt x="4975" y="7080"/>
                    <a:pt x="4943" y="7119"/>
                  </a:cubicBezTo>
                  <a:cubicBezTo>
                    <a:pt x="4895" y="7119"/>
                    <a:pt x="4975" y="7236"/>
                    <a:pt x="4911" y="7197"/>
                  </a:cubicBezTo>
                  <a:cubicBezTo>
                    <a:pt x="4895" y="7197"/>
                    <a:pt x="4895" y="7236"/>
                    <a:pt x="4943" y="7353"/>
                  </a:cubicBezTo>
                  <a:cubicBezTo>
                    <a:pt x="4975" y="7431"/>
                    <a:pt x="4991" y="7431"/>
                    <a:pt x="4991" y="7353"/>
                  </a:cubicBezTo>
                  <a:close/>
                  <a:moveTo>
                    <a:pt x="6421" y="5283"/>
                  </a:moveTo>
                  <a:cubicBezTo>
                    <a:pt x="6326" y="5361"/>
                    <a:pt x="6294" y="5596"/>
                    <a:pt x="6501" y="5557"/>
                  </a:cubicBezTo>
                  <a:cubicBezTo>
                    <a:pt x="6660" y="5478"/>
                    <a:pt x="6517" y="5166"/>
                    <a:pt x="6421" y="5283"/>
                  </a:cubicBezTo>
                  <a:close/>
                  <a:moveTo>
                    <a:pt x="4609" y="6533"/>
                  </a:moveTo>
                  <a:cubicBezTo>
                    <a:pt x="4562" y="6338"/>
                    <a:pt x="4482" y="6377"/>
                    <a:pt x="4530" y="5986"/>
                  </a:cubicBezTo>
                  <a:cubicBezTo>
                    <a:pt x="4562" y="5596"/>
                    <a:pt x="4721" y="5596"/>
                    <a:pt x="4609" y="5400"/>
                  </a:cubicBezTo>
                  <a:cubicBezTo>
                    <a:pt x="4482" y="5283"/>
                    <a:pt x="4577" y="5361"/>
                    <a:pt x="4355" y="5400"/>
                  </a:cubicBezTo>
                  <a:cubicBezTo>
                    <a:pt x="4148" y="5478"/>
                    <a:pt x="4307" y="5557"/>
                    <a:pt x="4196" y="5674"/>
                  </a:cubicBezTo>
                  <a:cubicBezTo>
                    <a:pt x="4101" y="5791"/>
                    <a:pt x="4212" y="5713"/>
                    <a:pt x="4164" y="5986"/>
                  </a:cubicBezTo>
                  <a:cubicBezTo>
                    <a:pt x="4117" y="6221"/>
                    <a:pt x="4069" y="5908"/>
                    <a:pt x="4053" y="6142"/>
                  </a:cubicBezTo>
                  <a:cubicBezTo>
                    <a:pt x="4005" y="6377"/>
                    <a:pt x="4005" y="6455"/>
                    <a:pt x="4117" y="6455"/>
                  </a:cubicBezTo>
                  <a:cubicBezTo>
                    <a:pt x="4260" y="6455"/>
                    <a:pt x="4053" y="6533"/>
                    <a:pt x="4196" y="6689"/>
                  </a:cubicBezTo>
                  <a:cubicBezTo>
                    <a:pt x="4307" y="6885"/>
                    <a:pt x="4212" y="6338"/>
                    <a:pt x="4291" y="6572"/>
                  </a:cubicBezTo>
                  <a:cubicBezTo>
                    <a:pt x="4355" y="6806"/>
                    <a:pt x="4164" y="6806"/>
                    <a:pt x="4339" y="6885"/>
                  </a:cubicBezTo>
                  <a:cubicBezTo>
                    <a:pt x="4482" y="6924"/>
                    <a:pt x="4387" y="7002"/>
                    <a:pt x="4530" y="7002"/>
                  </a:cubicBezTo>
                  <a:cubicBezTo>
                    <a:pt x="4657" y="7002"/>
                    <a:pt x="4673" y="7119"/>
                    <a:pt x="4800" y="6924"/>
                  </a:cubicBezTo>
                  <a:cubicBezTo>
                    <a:pt x="4848" y="6885"/>
                    <a:pt x="4625" y="6767"/>
                    <a:pt x="4609" y="6533"/>
                  </a:cubicBezTo>
                  <a:close/>
                  <a:moveTo>
                    <a:pt x="4752" y="5283"/>
                  </a:moveTo>
                  <a:cubicBezTo>
                    <a:pt x="4752" y="5166"/>
                    <a:pt x="4816" y="5283"/>
                    <a:pt x="4848" y="5049"/>
                  </a:cubicBezTo>
                  <a:cubicBezTo>
                    <a:pt x="4864" y="4893"/>
                    <a:pt x="4943" y="4932"/>
                    <a:pt x="4943" y="4814"/>
                  </a:cubicBezTo>
                  <a:cubicBezTo>
                    <a:pt x="4943" y="4697"/>
                    <a:pt x="4943" y="4697"/>
                    <a:pt x="5118" y="4580"/>
                  </a:cubicBezTo>
                  <a:cubicBezTo>
                    <a:pt x="5261" y="4463"/>
                    <a:pt x="5086" y="4463"/>
                    <a:pt x="5325" y="4150"/>
                  </a:cubicBezTo>
                  <a:cubicBezTo>
                    <a:pt x="5579" y="3916"/>
                    <a:pt x="5976" y="3799"/>
                    <a:pt x="6183" y="3525"/>
                  </a:cubicBezTo>
                  <a:cubicBezTo>
                    <a:pt x="6374" y="3291"/>
                    <a:pt x="6151" y="3057"/>
                    <a:pt x="5960" y="3252"/>
                  </a:cubicBezTo>
                  <a:cubicBezTo>
                    <a:pt x="5770" y="3369"/>
                    <a:pt x="5881" y="3369"/>
                    <a:pt x="5738" y="3486"/>
                  </a:cubicBezTo>
                  <a:cubicBezTo>
                    <a:pt x="5595" y="3604"/>
                    <a:pt x="5690" y="3408"/>
                    <a:pt x="5531" y="3604"/>
                  </a:cubicBezTo>
                  <a:cubicBezTo>
                    <a:pt x="5356" y="3799"/>
                    <a:pt x="5452" y="3525"/>
                    <a:pt x="5277" y="3604"/>
                  </a:cubicBezTo>
                  <a:cubicBezTo>
                    <a:pt x="5134" y="3604"/>
                    <a:pt x="5277" y="3721"/>
                    <a:pt x="5181" y="3721"/>
                  </a:cubicBezTo>
                  <a:cubicBezTo>
                    <a:pt x="5086" y="3721"/>
                    <a:pt x="4864" y="3916"/>
                    <a:pt x="4816" y="4150"/>
                  </a:cubicBezTo>
                  <a:cubicBezTo>
                    <a:pt x="4752" y="4346"/>
                    <a:pt x="4768" y="4072"/>
                    <a:pt x="4705" y="4229"/>
                  </a:cubicBezTo>
                  <a:cubicBezTo>
                    <a:pt x="4625" y="4385"/>
                    <a:pt x="4657" y="4150"/>
                    <a:pt x="4609" y="4268"/>
                  </a:cubicBezTo>
                  <a:cubicBezTo>
                    <a:pt x="4530" y="4385"/>
                    <a:pt x="4657" y="4385"/>
                    <a:pt x="4609" y="4463"/>
                  </a:cubicBezTo>
                  <a:cubicBezTo>
                    <a:pt x="4530" y="4502"/>
                    <a:pt x="4673" y="4580"/>
                    <a:pt x="4577" y="4580"/>
                  </a:cubicBezTo>
                  <a:cubicBezTo>
                    <a:pt x="4482" y="4619"/>
                    <a:pt x="4530" y="4893"/>
                    <a:pt x="4419" y="5010"/>
                  </a:cubicBezTo>
                  <a:cubicBezTo>
                    <a:pt x="4291" y="5127"/>
                    <a:pt x="4260" y="5244"/>
                    <a:pt x="4355" y="5244"/>
                  </a:cubicBezTo>
                  <a:cubicBezTo>
                    <a:pt x="4466" y="5166"/>
                    <a:pt x="4291" y="5400"/>
                    <a:pt x="4419" y="5361"/>
                  </a:cubicBezTo>
                  <a:cubicBezTo>
                    <a:pt x="4530" y="5244"/>
                    <a:pt x="4530" y="5244"/>
                    <a:pt x="4625" y="5400"/>
                  </a:cubicBezTo>
                  <a:cubicBezTo>
                    <a:pt x="4657" y="5478"/>
                    <a:pt x="4752" y="5478"/>
                    <a:pt x="4752" y="5283"/>
                  </a:cubicBezTo>
                  <a:close/>
                  <a:moveTo>
                    <a:pt x="3290" y="869"/>
                  </a:moveTo>
                  <a:cubicBezTo>
                    <a:pt x="3354" y="869"/>
                    <a:pt x="3354" y="987"/>
                    <a:pt x="3417" y="947"/>
                  </a:cubicBezTo>
                  <a:cubicBezTo>
                    <a:pt x="3513" y="791"/>
                    <a:pt x="3513" y="752"/>
                    <a:pt x="3608" y="791"/>
                  </a:cubicBezTo>
                  <a:cubicBezTo>
                    <a:pt x="3687" y="869"/>
                    <a:pt x="3735" y="791"/>
                    <a:pt x="3592" y="674"/>
                  </a:cubicBezTo>
                  <a:cubicBezTo>
                    <a:pt x="3417" y="635"/>
                    <a:pt x="3544" y="752"/>
                    <a:pt x="3417" y="752"/>
                  </a:cubicBezTo>
                  <a:cubicBezTo>
                    <a:pt x="3274" y="791"/>
                    <a:pt x="3147" y="869"/>
                    <a:pt x="3242" y="947"/>
                  </a:cubicBezTo>
                  <a:cubicBezTo>
                    <a:pt x="3290" y="947"/>
                    <a:pt x="3274" y="947"/>
                    <a:pt x="3290" y="869"/>
                  </a:cubicBezTo>
                  <a:close/>
                  <a:moveTo>
                    <a:pt x="3544" y="1104"/>
                  </a:moveTo>
                  <a:cubicBezTo>
                    <a:pt x="3608" y="1065"/>
                    <a:pt x="3513" y="1221"/>
                    <a:pt x="3608" y="1182"/>
                  </a:cubicBezTo>
                  <a:cubicBezTo>
                    <a:pt x="3703" y="1104"/>
                    <a:pt x="3687" y="1221"/>
                    <a:pt x="3735" y="1104"/>
                  </a:cubicBezTo>
                  <a:cubicBezTo>
                    <a:pt x="3751" y="1065"/>
                    <a:pt x="3656" y="1104"/>
                    <a:pt x="3687" y="1065"/>
                  </a:cubicBezTo>
                  <a:cubicBezTo>
                    <a:pt x="3735" y="987"/>
                    <a:pt x="3783" y="1065"/>
                    <a:pt x="3799" y="947"/>
                  </a:cubicBezTo>
                  <a:cubicBezTo>
                    <a:pt x="3846" y="869"/>
                    <a:pt x="3878" y="947"/>
                    <a:pt x="4005" y="869"/>
                  </a:cubicBezTo>
                  <a:cubicBezTo>
                    <a:pt x="4117" y="791"/>
                    <a:pt x="4053" y="674"/>
                    <a:pt x="3958" y="752"/>
                  </a:cubicBezTo>
                  <a:cubicBezTo>
                    <a:pt x="3846" y="791"/>
                    <a:pt x="4005" y="674"/>
                    <a:pt x="3910" y="674"/>
                  </a:cubicBezTo>
                  <a:cubicBezTo>
                    <a:pt x="3799" y="635"/>
                    <a:pt x="3703" y="752"/>
                    <a:pt x="3735" y="752"/>
                  </a:cubicBezTo>
                  <a:cubicBezTo>
                    <a:pt x="3783" y="791"/>
                    <a:pt x="3799" y="947"/>
                    <a:pt x="3656" y="947"/>
                  </a:cubicBezTo>
                  <a:cubicBezTo>
                    <a:pt x="3544" y="947"/>
                    <a:pt x="3497" y="947"/>
                    <a:pt x="3544" y="987"/>
                  </a:cubicBezTo>
                  <a:cubicBezTo>
                    <a:pt x="3608" y="1065"/>
                    <a:pt x="3544" y="1065"/>
                    <a:pt x="3497" y="1065"/>
                  </a:cubicBezTo>
                  <a:cubicBezTo>
                    <a:pt x="3449" y="987"/>
                    <a:pt x="3370" y="987"/>
                    <a:pt x="3449" y="1104"/>
                  </a:cubicBezTo>
                  <a:cubicBezTo>
                    <a:pt x="3497" y="1182"/>
                    <a:pt x="3497" y="1104"/>
                    <a:pt x="3544" y="1104"/>
                  </a:cubicBezTo>
                  <a:close/>
                  <a:moveTo>
                    <a:pt x="4307" y="1065"/>
                  </a:moveTo>
                  <a:cubicBezTo>
                    <a:pt x="4260" y="947"/>
                    <a:pt x="4244" y="947"/>
                    <a:pt x="4148" y="1065"/>
                  </a:cubicBezTo>
                  <a:cubicBezTo>
                    <a:pt x="4069" y="1104"/>
                    <a:pt x="4387" y="1221"/>
                    <a:pt x="4307" y="1065"/>
                  </a:cubicBezTo>
                  <a:close/>
                  <a:moveTo>
                    <a:pt x="3910" y="518"/>
                  </a:moveTo>
                  <a:cubicBezTo>
                    <a:pt x="3958" y="401"/>
                    <a:pt x="4021" y="440"/>
                    <a:pt x="3958" y="518"/>
                  </a:cubicBezTo>
                  <a:cubicBezTo>
                    <a:pt x="3910" y="557"/>
                    <a:pt x="3830" y="635"/>
                    <a:pt x="3910" y="518"/>
                  </a:cubicBezTo>
                  <a:close/>
                  <a:moveTo>
                    <a:pt x="5595" y="752"/>
                  </a:moveTo>
                  <a:cubicBezTo>
                    <a:pt x="5722" y="674"/>
                    <a:pt x="5785" y="752"/>
                    <a:pt x="5785" y="557"/>
                  </a:cubicBezTo>
                  <a:cubicBezTo>
                    <a:pt x="5785" y="440"/>
                    <a:pt x="5674" y="401"/>
                    <a:pt x="5626" y="518"/>
                  </a:cubicBezTo>
                  <a:cubicBezTo>
                    <a:pt x="5595" y="635"/>
                    <a:pt x="5547" y="518"/>
                    <a:pt x="5452" y="674"/>
                  </a:cubicBezTo>
                  <a:cubicBezTo>
                    <a:pt x="5372" y="752"/>
                    <a:pt x="5468" y="791"/>
                    <a:pt x="5595" y="752"/>
                  </a:cubicBezTo>
                  <a:close/>
                  <a:moveTo>
                    <a:pt x="5372" y="127"/>
                  </a:moveTo>
                  <a:cubicBezTo>
                    <a:pt x="5452" y="88"/>
                    <a:pt x="5626" y="88"/>
                    <a:pt x="5595" y="127"/>
                  </a:cubicBezTo>
                  <a:cubicBezTo>
                    <a:pt x="5547" y="244"/>
                    <a:pt x="5356" y="127"/>
                    <a:pt x="5372" y="127"/>
                  </a:cubicBezTo>
                  <a:close/>
                  <a:moveTo>
                    <a:pt x="4848" y="88"/>
                  </a:moveTo>
                  <a:cubicBezTo>
                    <a:pt x="4864" y="-29"/>
                    <a:pt x="5038" y="-29"/>
                    <a:pt x="5038" y="88"/>
                  </a:cubicBezTo>
                  <a:cubicBezTo>
                    <a:pt x="5023" y="127"/>
                    <a:pt x="4816" y="205"/>
                    <a:pt x="4848" y="88"/>
                  </a:cubicBezTo>
                  <a:close/>
                  <a:moveTo>
                    <a:pt x="5229" y="635"/>
                  </a:moveTo>
                  <a:cubicBezTo>
                    <a:pt x="5309" y="635"/>
                    <a:pt x="5420" y="401"/>
                    <a:pt x="5213" y="518"/>
                  </a:cubicBezTo>
                  <a:cubicBezTo>
                    <a:pt x="5038" y="635"/>
                    <a:pt x="5166" y="674"/>
                    <a:pt x="5229" y="635"/>
                  </a:cubicBezTo>
                  <a:close/>
                  <a:moveTo>
                    <a:pt x="5213" y="947"/>
                  </a:moveTo>
                  <a:cubicBezTo>
                    <a:pt x="5309" y="987"/>
                    <a:pt x="5277" y="869"/>
                    <a:pt x="5356" y="869"/>
                  </a:cubicBezTo>
                  <a:cubicBezTo>
                    <a:pt x="5420" y="869"/>
                    <a:pt x="5404" y="518"/>
                    <a:pt x="5261" y="674"/>
                  </a:cubicBezTo>
                  <a:cubicBezTo>
                    <a:pt x="5118" y="791"/>
                    <a:pt x="5070" y="518"/>
                    <a:pt x="5023" y="791"/>
                  </a:cubicBezTo>
                  <a:cubicBezTo>
                    <a:pt x="4975" y="1104"/>
                    <a:pt x="5118" y="869"/>
                    <a:pt x="5213" y="947"/>
                  </a:cubicBezTo>
                  <a:close/>
                  <a:moveTo>
                    <a:pt x="3830" y="1104"/>
                  </a:moveTo>
                  <a:cubicBezTo>
                    <a:pt x="3910" y="1065"/>
                    <a:pt x="3910" y="1104"/>
                    <a:pt x="3846" y="1182"/>
                  </a:cubicBezTo>
                  <a:cubicBezTo>
                    <a:pt x="3799" y="1299"/>
                    <a:pt x="3751" y="1104"/>
                    <a:pt x="3830" y="1104"/>
                  </a:cubicBezTo>
                  <a:close/>
                  <a:moveTo>
                    <a:pt x="3910" y="1221"/>
                  </a:moveTo>
                  <a:cubicBezTo>
                    <a:pt x="3974" y="1104"/>
                    <a:pt x="4101" y="1299"/>
                    <a:pt x="4005" y="1299"/>
                  </a:cubicBezTo>
                  <a:cubicBezTo>
                    <a:pt x="3910" y="1299"/>
                    <a:pt x="3799" y="1299"/>
                    <a:pt x="3910" y="1221"/>
                  </a:cubicBezTo>
                  <a:close/>
                  <a:moveTo>
                    <a:pt x="4721" y="1221"/>
                  </a:moveTo>
                  <a:cubicBezTo>
                    <a:pt x="4800" y="1221"/>
                    <a:pt x="4752" y="987"/>
                    <a:pt x="4705" y="1065"/>
                  </a:cubicBezTo>
                  <a:cubicBezTo>
                    <a:pt x="4657" y="1065"/>
                    <a:pt x="4577" y="987"/>
                    <a:pt x="4577" y="1104"/>
                  </a:cubicBezTo>
                  <a:cubicBezTo>
                    <a:pt x="4562" y="1299"/>
                    <a:pt x="4625" y="1182"/>
                    <a:pt x="4721" y="1221"/>
                  </a:cubicBezTo>
                  <a:close/>
                  <a:moveTo>
                    <a:pt x="4848" y="1182"/>
                  </a:moveTo>
                  <a:cubicBezTo>
                    <a:pt x="4911" y="1221"/>
                    <a:pt x="4816" y="1065"/>
                    <a:pt x="4943" y="1065"/>
                  </a:cubicBezTo>
                  <a:cubicBezTo>
                    <a:pt x="5038" y="1065"/>
                    <a:pt x="5038" y="987"/>
                    <a:pt x="4911" y="947"/>
                  </a:cubicBezTo>
                  <a:cubicBezTo>
                    <a:pt x="4816" y="947"/>
                    <a:pt x="4705" y="947"/>
                    <a:pt x="4752" y="1065"/>
                  </a:cubicBezTo>
                  <a:cubicBezTo>
                    <a:pt x="4768" y="1104"/>
                    <a:pt x="4768" y="1104"/>
                    <a:pt x="4848" y="1182"/>
                  </a:cubicBezTo>
                  <a:close/>
                  <a:moveTo>
                    <a:pt x="4975" y="1182"/>
                  </a:moveTo>
                  <a:cubicBezTo>
                    <a:pt x="4895" y="1299"/>
                    <a:pt x="4991" y="1299"/>
                    <a:pt x="5070" y="1299"/>
                  </a:cubicBezTo>
                  <a:cubicBezTo>
                    <a:pt x="5166" y="1221"/>
                    <a:pt x="5070" y="1182"/>
                    <a:pt x="4991" y="1182"/>
                  </a:cubicBezTo>
                  <a:cubicBezTo>
                    <a:pt x="4975" y="1182"/>
                    <a:pt x="4975" y="1182"/>
                    <a:pt x="4975" y="1182"/>
                  </a:cubicBezTo>
                  <a:close/>
                  <a:moveTo>
                    <a:pt x="4752" y="323"/>
                  </a:moveTo>
                  <a:cubicBezTo>
                    <a:pt x="4800" y="323"/>
                    <a:pt x="4816" y="323"/>
                    <a:pt x="4895" y="323"/>
                  </a:cubicBezTo>
                  <a:cubicBezTo>
                    <a:pt x="4975" y="323"/>
                    <a:pt x="4911" y="323"/>
                    <a:pt x="4848" y="244"/>
                  </a:cubicBezTo>
                  <a:cubicBezTo>
                    <a:pt x="4768" y="205"/>
                    <a:pt x="4800" y="205"/>
                    <a:pt x="4721" y="244"/>
                  </a:cubicBezTo>
                  <a:cubicBezTo>
                    <a:pt x="4673" y="323"/>
                    <a:pt x="4673" y="323"/>
                    <a:pt x="4752" y="323"/>
                  </a:cubicBezTo>
                  <a:close/>
                  <a:moveTo>
                    <a:pt x="4657" y="440"/>
                  </a:moveTo>
                  <a:cubicBezTo>
                    <a:pt x="4673" y="518"/>
                    <a:pt x="4705" y="440"/>
                    <a:pt x="4816" y="401"/>
                  </a:cubicBezTo>
                  <a:cubicBezTo>
                    <a:pt x="4864" y="401"/>
                    <a:pt x="4752" y="323"/>
                    <a:pt x="4673" y="323"/>
                  </a:cubicBezTo>
                  <a:cubicBezTo>
                    <a:pt x="4577" y="323"/>
                    <a:pt x="4705" y="440"/>
                    <a:pt x="4625" y="401"/>
                  </a:cubicBezTo>
                  <a:cubicBezTo>
                    <a:pt x="4577" y="401"/>
                    <a:pt x="4514" y="401"/>
                    <a:pt x="4530" y="440"/>
                  </a:cubicBezTo>
                  <a:cubicBezTo>
                    <a:pt x="4577" y="518"/>
                    <a:pt x="4577" y="401"/>
                    <a:pt x="4657" y="440"/>
                  </a:cubicBezTo>
                  <a:close/>
                  <a:moveTo>
                    <a:pt x="4848" y="518"/>
                  </a:moveTo>
                  <a:cubicBezTo>
                    <a:pt x="4864" y="518"/>
                    <a:pt x="4975" y="557"/>
                    <a:pt x="4943" y="635"/>
                  </a:cubicBezTo>
                  <a:cubicBezTo>
                    <a:pt x="4895" y="635"/>
                    <a:pt x="4816" y="557"/>
                    <a:pt x="4848" y="518"/>
                  </a:cubicBezTo>
                  <a:close/>
                  <a:moveTo>
                    <a:pt x="4975" y="752"/>
                  </a:moveTo>
                  <a:cubicBezTo>
                    <a:pt x="4991" y="752"/>
                    <a:pt x="5023" y="635"/>
                    <a:pt x="4895" y="674"/>
                  </a:cubicBezTo>
                  <a:cubicBezTo>
                    <a:pt x="4768" y="752"/>
                    <a:pt x="4911" y="752"/>
                    <a:pt x="4975" y="752"/>
                  </a:cubicBezTo>
                  <a:close/>
                  <a:moveTo>
                    <a:pt x="4705" y="635"/>
                  </a:moveTo>
                  <a:cubicBezTo>
                    <a:pt x="4752" y="635"/>
                    <a:pt x="4752" y="674"/>
                    <a:pt x="4848" y="674"/>
                  </a:cubicBezTo>
                  <a:cubicBezTo>
                    <a:pt x="4943" y="635"/>
                    <a:pt x="4864" y="635"/>
                    <a:pt x="4816" y="557"/>
                  </a:cubicBezTo>
                  <a:cubicBezTo>
                    <a:pt x="4752" y="557"/>
                    <a:pt x="4657" y="518"/>
                    <a:pt x="4625" y="518"/>
                  </a:cubicBezTo>
                  <a:cubicBezTo>
                    <a:pt x="4609" y="557"/>
                    <a:pt x="4673" y="557"/>
                    <a:pt x="4705" y="635"/>
                  </a:cubicBezTo>
                  <a:close/>
                  <a:moveTo>
                    <a:pt x="4514" y="635"/>
                  </a:moveTo>
                  <a:cubicBezTo>
                    <a:pt x="4562" y="635"/>
                    <a:pt x="4482" y="635"/>
                    <a:pt x="4609" y="674"/>
                  </a:cubicBezTo>
                  <a:cubicBezTo>
                    <a:pt x="4752" y="752"/>
                    <a:pt x="4721" y="791"/>
                    <a:pt x="4800" y="752"/>
                  </a:cubicBezTo>
                  <a:cubicBezTo>
                    <a:pt x="4848" y="674"/>
                    <a:pt x="4800" y="752"/>
                    <a:pt x="4752" y="674"/>
                  </a:cubicBezTo>
                  <a:cubicBezTo>
                    <a:pt x="4673" y="635"/>
                    <a:pt x="4625" y="557"/>
                    <a:pt x="4562" y="557"/>
                  </a:cubicBezTo>
                  <a:cubicBezTo>
                    <a:pt x="4514" y="635"/>
                    <a:pt x="4466" y="440"/>
                    <a:pt x="4419" y="557"/>
                  </a:cubicBezTo>
                  <a:cubicBezTo>
                    <a:pt x="4387" y="635"/>
                    <a:pt x="4466" y="557"/>
                    <a:pt x="4514" y="635"/>
                  </a:cubicBezTo>
                  <a:close/>
                  <a:moveTo>
                    <a:pt x="4419" y="752"/>
                  </a:moveTo>
                  <a:cubicBezTo>
                    <a:pt x="4466" y="752"/>
                    <a:pt x="4434" y="791"/>
                    <a:pt x="4482" y="752"/>
                  </a:cubicBezTo>
                  <a:cubicBezTo>
                    <a:pt x="4530" y="752"/>
                    <a:pt x="4609" y="752"/>
                    <a:pt x="4577" y="752"/>
                  </a:cubicBezTo>
                  <a:cubicBezTo>
                    <a:pt x="4562" y="752"/>
                    <a:pt x="4482" y="635"/>
                    <a:pt x="4466" y="674"/>
                  </a:cubicBezTo>
                  <a:cubicBezTo>
                    <a:pt x="4434" y="752"/>
                    <a:pt x="4387" y="635"/>
                    <a:pt x="4339" y="674"/>
                  </a:cubicBezTo>
                  <a:cubicBezTo>
                    <a:pt x="4339" y="752"/>
                    <a:pt x="4355" y="752"/>
                    <a:pt x="4419" y="752"/>
                  </a:cubicBezTo>
                  <a:close/>
                  <a:moveTo>
                    <a:pt x="4705" y="791"/>
                  </a:moveTo>
                  <a:cubicBezTo>
                    <a:pt x="4752" y="791"/>
                    <a:pt x="4673" y="752"/>
                    <a:pt x="4625" y="752"/>
                  </a:cubicBezTo>
                  <a:cubicBezTo>
                    <a:pt x="4562" y="752"/>
                    <a:pt x="4530" y="791"/>
                    <a:pt x="4562" y="791"/>
                  </a:cubicBezTo>
                  <a:cubicBezTo>
                    <a:pt x="4577" y="869"/>
                    <a:pt x="4657" y="791"/>
                    <a:pt x="4705" y="791"/>
                  </a:cubicBezTo>
                  <a:close/>
                  <a:moveTo>
                    <a:pt x="4800" y="869"/>
                  </a:moveTo>
                  <a:cubicBezTo>
                    <a:pt x="4721" y="869"/>
                    <a:pt x="4800" y="791"/>
                    <a:pt x="4848" y="791"/>
                  </a:cubicBezTo>
                  <a:cubicBezTo>
                    <a:pt x="4864" y="791"/>
                    <a:pt x="4864" y="947"/>
                    <a:pt x="4800" y="869"/>
                  </a:cubicBezTo>
                  <a:close/>
                  <a:moveTo>
                    <a:pt x="4387" y="869"/>
                  </a:moveTo>
                  <a:cubicBezTo>
                    <a:pt x="4355" y="791"/>
                    <a:pt x="4307" y="869"/>
                    <a:pt x="4339" y="869"/>
                  </a:cubicBezTo>
                  <a:cubicBezTo>
                    <a:pt x="4355" y="947"/>
                    <a:pt x="4291" y="987"/>
                    <a:pt x="4387" y="947"/>
                  </a:cubicBezTo>
                  <a:cubicBezTo>
                    <a:pt x="4434" y="947"/>
                    <a:pt x="4419" y="947"/>
                    <a:pt x="4387" y="869"/>
                  </a:cubicBezTo>
                  <a:close/>
                  <a:moveTo>
                    <a:pt x="20233" y="9970"/>
                  </a:moveTo>
                  <a:cubicBezTo>
                    <a:pt x="20233" y="9970"/>
                    <a:pt x="20233" y="9970"/>
                    <a:pt x="20233" y="9970"/>
                  </a:cubicBezTo>
                  <a:cubicBezTo>
                    <a:pt x="20313" y="9814"/>
                    <a:pt x="20313" y="9814"/>
                    <a:pt x="20265" y="9619"/>
                  </a:cubicBezTo>
                  <a:cubicBezTo>
                    <a:pt x="20185" y="9423"/>
                    <a:pt x="20344" y="9384"/>
                    <a:pt x="20392" y="9736"/>
                  </a:cubicBezTo>
                  <a:cubicBezTo>
                    <a:pt x="20456" y="10087"/>
                    <a:pt x="20678" y="9502"/>
                    <a:pt x="20742" y="9970"/>
                  </a:cubicBezTo>
                  <a:cubicBezTo>
                    <a:pt x="20837" y="10478"/>
                    <a:pt x="20917" y="10166"/>
                    <a:pt x="20996" y="10400"/>
                  </a:cubicBezTo>
                  <a:cubicBezTo>
                    <a:pt x="21044" y="10634"/>
                    <a:pt x="21203" y="10400"/>
                    <a:pt x="21203" y="10048"/>
                  </a:cubicBezTo>
                  <a:cubicBezTo>
                    <a:pt x="21203" y="9619"/>
                    <a:pt x="21346" y="9931"/>
                    <a:pt x="21473" y="9619"/>
                  </a:cubicBezTo>
                  <a:cubicBezTo>
                    <a:pt x="21600" y="9228"/>
                    <a:pt x="21425" y="9541"/>
                    <a:pt x="21330" y="9189"/>
                  </a:cubicBezTo>
                  <a:cubicBezTo>
                    <a:pt x="21250" y="8955"/>
                    <a:pt x="21139" y="8955"/>
                    <a:pt x="20996" y="8955"/>
                  </a:cubicBezTo>
                  <a:cubicBezTo>
                    <a:pt x="20821" y="8955"/>
                    <a:pt x="21139" y="9619"/>
                    <a:pt x="20948" y="9306"/>
                  </a:cubicBezTo>
                  <a:cubicBezTo>
                    <a:pt x="20742" y="9072"/>
                    <a:pt x="21044" y="8877"/>
                    <a:pt x="20726" y="8525"/>
                  </a:cubicBezTo>
                  <a:cubicBezTo>
                    <a:pt x="20551" y="8291"/>
                    <a:pt x="20392" y="8095"/>
                    <a:pt x="20233" y="7900"/>
                  </a:cubicBezTo>
                  <a:cubicBezTo>
                    <a:pt x="20233" y="7900"/>
                    <a:pt x="20233" y="7900"/>
                    <a:pt x="20233" y="7900"/>
                  </a:cubicBezTo>
                  <a:cubicBezTo>
                    <a:pt x="20122" y="7744"/>
                    <a:pt x="19995" y="7627"/>
                    <a:pt x="19852" y="7549"/>
                  </a:cubicBezTo>
                  <a:cubicBezTo>
                    <a:pt x="19581" y="7353"/>
                    <a:pt x="19772" y="7431"/>
                    <a:pt x="19423" y="7353"/>
                  </a:cubicBezTo>
                  <a:cubicBezTo>
                    <a:pt x="19025" y="7314"/>
                    <a:pt x="19121" y="6924"/>
                    <a:pt x="19025" y="7353"/>
                  </a:cubicBezTo>
                  <a:cubicBezTo>
                    <a:pt x="18914" y="7783"/>
                    <a:pt x="19216" y="7549"/>
                    <a:pt x="19057" y="7900"/>
                  </a:cubicBezTo>
                  <a:cubicBezTo>
                    <a:pt x="18882" y="8291"/>
                    <a:pt x="18962" y="7783"/>
                    <a:pt x="18819" y="7783"/>
                  </a:cubicBezTo>
                  <a:cubicBezTo>
                    <a:pt x="18660" y="7783"/>
                    <a:pt x="18866" y="7353"/>
                    <a:pt x="18612" y="7549"/>
                  </a:cubicBezTo>
                  <a:cubicBezTo>
                    <a:pt x="18374" y="7783"/>
                    <a:pt x="18326" y="7314"/>
                    <a:pt x="18008" y="7470"/>
                  </a:cubicBezTo>
                  <a:cubicBezTo>
                    <a:pt x="17706" y="7666"/>
                    <a:pt x="17674" y="7431"/>
                    <a:pt x="17722" y="7236"/>
                  </a:cubicBezTo>
                  <a:cubicBezTo>
                    <a:pt x="17770" y="7002"/>
                    <a:pt x="17531" y="6533"/>
                    <a:pt x="17023" y="6767"/>
                  </a:cubicBezTo>
                  <a:cubicBezTo>
                    <a:pt x="16530" y="7002"/>
                    <a:pt x="16562" y="6260"/>
                    <a:pt x="16387" y="6103"/>
                  </a:cubicBezTo>
                  <a:cubicBezTo>
                    <a:pt x="16228" y="5908"/>
                    <a:pt x="16228" y="6103"/>
                    <a:pt x="15926" y="5908"/>
                  </a:cubicBezTo>
                  <a:cubicBezTo>
                    <a:pt x="15640" y="5713"/>
                    <a:pt x="15592" y="5830"/>
                    <a:pt x="15370" y="5713"/>
                  </a:cubicBezTo>
                  <a:cubicBezTo>
                    <a:pt x="15163" y="5557"/>
                    <a:pt x="15401" y="5908"/>
                    <a:pt x="15163" y="5908"/>
                  </a:cubicBezTo>
                  <a:cubicBezTo>
                    <a:pt x="14909" y="5908"/>
                    <a:pt x="15354" y="6650"/>
                    <a:pt x="15115" y="6455"/>
                  </a:cubicBezTo>
                  <a:cubicBezTo>
                    <a:pt x="14845" y="6260"/>
                    <a:pt x="14940" y="6572"/>
                    <a:pt x="14750" y="6377"/>
                  </a:cubicBezTo>
                  <a:cubicBezTo>
                    <a:pt x="14527" y="6260"/>
                    <a:pt x="14527" y="6767"/>
                    <a:pt x="14336" y="6377"/>
                  </a:cubicBezTo>
                  <a:cubicBezTo>
                    <a:pt x="14146" y="6025"/>
                    <a:pt x="14193" y="7236"/>
                    <a:pt x="13971" y="6767"/>
                  </a:cubicBezTo>
                  <a:cubicBezTo>
                    <a:pt x="13748" y="6260"/>
                    <a:pt x="13732" y="6103"/>
                    <a:pt x="13605" y="5986"/>
                  </a:cubicBezTo>
                  <a:cubicBezTo>
                    <a:pt x="13462" y="5830"/>
                    <a:pt x="13685" y="6455"/>
                    <a:pt x="13542" y="6142"/>
                  </a:cubicBezTo>
                  <a:cubicBezTo>
                    <a:pt x="13415" y="5908"/>
                    <a:pt x="13144" y="5674"/>
                    <a:pt x="12763" y="5596"/>
                  </a:cubicBezTo>
                  <a:cubicBezTo>
                    <a:pt x="12175" y="5478"/>
                    <a:pt x="12668" y="5283"/>
                    <a:pt x="12477" y="5244"/>
                  </a:cubicBezTo>
                  <a:cubicBezTo>
                    <a:pt x="12270" y="5166"/>
                    <a:pt x="12111" y="5166"/>
                    <a:pt x="11936" y="5244"/>
                  </a:cubicBezTo>
                  <a:cubicBezTo>
                    <a:pt x="11762" y="5283"/>
                    <a:pt x="11873" y="4893"/>
                    <a:pt x="11746" y="5049"/>
                  </a:cubicBezTo>
                  <a:cubicBezTo>
                    <a:pt x="11619" y="5244"/>
                    <a:pt x="11650" y="4932"/>
                    <a:pt x="11475" y="5010"/>
                  </a:cubicBezTo>
                  <a:cubicBezTo>
                    <a:pt x="11317" y="5127"/>
                    <a:pt x="11507" y="5283"/>
                    <a:pt x="11189" y="5400"/>
                  </a:cubicBezTo>
                  <a:cubicBezTo>
                    <a:pt x="10903" y="5557"/>
                    <a:pt x="10903" y="5400"/>
                    <a:pt x="11189" y="5127"/>
                  </a:cubicBezTo>
                  <a:cubicBezTo>
                    <a:pt x="11475" y="4814"/>
                    <a:pt x="11412" y="4697"/>
                    <a:pt x="11666" y="4502"/>
                  </a:cubicBezTo>
                  <a:cubicBezTo>
                    <a:pt x="11921" y="4346"/>
                    <a:pt x="11921" y="3955"/>
                    <a:pt x="11873" y="3721"/>
                  </a:cubicBezTo>
                  <a:cubicBezTo>
                    <a:pt x="11809" y="3525"/>
                    <a:pt x="11746" y="3643"/>
                    <a:pt x="11619" y="3408"/>
                  </a:cubicBezTo>
                  <a:cubicBezTo>
                    <a:pt x="11523" y="3174"/>
                    <a:pt x="11428" y="3408"/>
                    <a:pt x="11285" y="3291"/>
                  </a:cubicBezTo>
                  <a:cubicBezTo>
                    <a:pt x="11142" y="3252"/>
                    <a:pt x="11205" y="3408"/>
                    <a:pt x="11046" y="3486"/>
                  </a:cubicBezTo>
                  <a:cubicBezTo>
                    <a:pt x="10776" y="3525"/>
                    <a:pt x="11253" y="3174"/>
                    <a:pt x="10951" y="3174"/>
                  </a:cubicBezTo>
                  <a:cubicBezTo>
                    <a:pt x="10649" y="3135"/>
                    <a:pt x="10744" y="3057"/>
                    <a:pt x="10903" y="2940"/>
                  </a:cubicBezTo>
                  <a:cubicBezTo>
                    <a:pt x="11015" y="2861"/>
                    <a:pt x="10744" y="2549"/>
                    <a:pt x="10506" y="2822"/>
                  </a:cubicBezTo>
                  <a:cubicBezTo>
                    <a:pt x="10125" y="3252"/>
                    <a:pt x="10347" y="3408"/>
                    <a:pt x="10172" y="3408"/>
                  </a:cubicBezTo>
                  <a:cubicBezTo>
                    <a:pt x="9807" y="3486"/>
                    <a:pt x="10220" y="3486"/>
                    <a:pt x="9886" y="3643"/>
                  </a:cubicBezTo>
                  <a:cubicBezTo>
                    <a:pt x="9536" y="3838"/>
                    <a:pt x="9934" y="3486"/>
                    <a:pt x="9473" y="3643"/>
                  </a:cubicBezTo>
                  <a:cubicBezTo>
                    <a:pt x="9028" y="3799"/>
                    <a:pt x="9521" y="3916"/>
                    <a:pt x="9060" y="4033"/>
                  </a:cubicBezTo>
                  <a:cubicBezTo>
                    <a:pt x="8567" y="4072"/>
                    <a:pt x="8789" y="4268"/>
                    <a:pt x="8551" y="4268"/>
                  </a:cubicBezTo>
                  <a:cubicBezTo>
                    <a:pt x="8328" y="4346"/>
                    <a:pt x="8313" y="4814"/>
                    <a:pt x="8456" y="4893"/>
                  </a:cubicBezTo>
                  <a:cubicBezTo>
                    <a:pt x="8567" y="4893"/>
                    <a:pt x="8503" y="5010"/>
                    <a:pt x="8328" y="5127"/>
                  </a:cubicBezTo>
                  <a:cubicBezTo>
                    <a:pt x="8074" y="5244"/>
                    <a:pt x="7756" y="5049"/>
                    <a:pt x="7677" y="5361"/>
                  </a:cubicBezTo>
                  <a:cubicBezTo>
                    <a:pt x="7581" y="5596"/>
                    <a:pt x="7804" y="5361"/>
                    <a:pt x="7725" y="5713"/>
                  </a:cubicBezTo>
                  <a:cubicBezTo>
                    <a:pt x="7629" y="6025"/>
                    <a:pt x="7899" y="5830"/>
                    <a:pt x="7899" y="6103"/>
                  </a:cubicBezTo>
                  <a:cubicBezTo>
                    <a:pt x="7915" y="6377"/>
                    <a:pt x="8138" y="6103"/>
                    <a:pt x="8074" y="6455"/>
                  </a:cubicBezTo>
                  <a:cubicBezTo>
                    <a:pt x="7963" y="6885"/>
                    <a:pt x="8217" y="6806"/>
                    <a:pt x="8074" y="7119"/>
                  </a:cubicBezTo>
                  <a:cubicBezTo>
                    <a:pt x="7899" y="7470"/>
                    <a:pt x="8138" y="6650"/>
                    <a:pt x="7963" y="6767"/>
                  </a:cubicBezTo>
                  <a:cubicBezTo>
                    <a:pt x="7804" y="6924"/>
                    <a:pt x="8138" y="6338"/>
                    <a:pt x="7915" y="6338"/>
                  </a:cubicBezTo>
                  <a:cubicBezTo>
                    <a:pt x="7725" y="6338"/>
                    <a:pt x="7804" y="6025"/>
                    <a:pt x="7534" y="5986"/>
                  </a:cubicBezTo>
                  <a:cubicBezTo>
                    <a:pt x="7248" y="5830"/>
                    <a:pt x="7343" y="6260"/>
                    <a:pt x="7264" y="6221"/>
                  </a:cubicBezTo>
                  <a:cubicBezTo>
                    <a:pt x="7152" y="6103"/>
                    <a:pt x="7025" y="6338"/>
                    <a:pt x="7216" y="6455"/>
                  </a:cubicBezTo>
                  <a:cubicBezTo>
                    <a:pt x="7407" y="6650"/>
                    <a:pt x="7295" y="6689"/>
                    <a:pt x="7121" y="6650"/>
                  </a:cubicBezTo>
                  <a:cubicBezTo>
                    <a:pt x="6930" y="6572"/>
                    <a:pt x="7121" y="6103"/>
                    <a:pt x="7073" y="5830"/>
                  </a:cubicBezTo>
                  <a:cubicBezTo>
                    <a:pt x="7009" y="5596"/>
                    <a:pt x="6946" y="5557"/>
                    <a:pt x="6977" y="5908"/>
                  </a:cubicBezTo>
                  <a:cubicBezTo>
                    <a:pt x="7057" y="6377"/>
                    <a:pt x="6660" y="6142"/>
                    <a:pt x="6803" y="6572"/>
                  </a:cubicBezTo>
                  <a:cubicBezTo>
                    <a:pt x="6898" y="6924"/>
                    <a:pt x="6946" y="6924"/>
                    <a:pt x="6850" y="7236"/>
                  </a:cubicBezTo>
                  <a:cubicBezTo>
                    <a:pt x="6739" y="7549"/>
                    <a:pt x="6850" y="7549"/>
                    <a:pt x="6850" y="7783"/>
                  </a:cubicBezTo>
                  <a:cubicBezTo>
                    <a:pt x="6834" y="8017"/>
                    <a:pt x="7073" y="7627"/>
                    <a:pt x="7248" y="7861"/>
                  </a:cubicBezTo>
                  <a:cubicBezTo>
                    <a:pt x="7438" y="8134"/>
                    <a:pt x="7359" y="8213"/>
                    <a:pt x="7343" y="8330"/>
                  </a:cubicBezTo>
                  <a:cubicBezTo>
                    <a:pt x="7311" y="8447"/>
                    <a:pt x="7248" y="8759"/>
                    <a:pt x="7264" y="8447"/>
                  </a:cubicBezTo>
                  <a:cubicBezTo>
                    <a:pt x="7311" y="8134"/>
                    <a:pt x="7264" y="7783"/>
                    <a:pt x="7025" y="7978"/>
                  </a:cubicBezTo>
                  <a:cubicBezTo>
                    <a:pt x="6803" y="8134"/>
                    <a:pt x="7057" y="8525"/>
                    <a:pt x="6930" y="8642"/>
                  </a:cubicBezTo>
                  <a:cubicBezTo>
                    <a:pt x="6803" y="8838"/>
                    <a:pt x="6898" y="8994"/>
                    <a:pt x="6755" y="9111"/>
                  </a:cubicBezTo>
                  <a:cubicBezTo>
                    <a:pt x="6612" y="9306"/>
                    <a:pt x="6755" y="9502"/>
                    <a:pt x="6469" y="9384"/>
                  </a:cubicBezTo>
                  <a:cubicBezTo>
                    <a:pt x="6151" y="9228"/>
                    <a:pt x="6564" y="9384"/>
                    <a:pt x="6644" y="8955"/>
                  </a:cubicBezTo>
                  <a:cubicBezTo>
                    <a:pt x="6739" y="8525"/>
                    <a:pt x="6787" y="8759"/>
                    <a:pt x="6787" y="8408"/>
                  </a:cubicBezTo>
                  <a:cubicBezTo>
                    <a:pt x="6803" y="8017"/>
                    <a:pt x="6660" y="8017"/>
                    <a:pt x="6691" y="7627"/>
                  </a:cubicBezTo>
                  <a:cubicBezTo>
                    <a:pt x="6707" y="7119"/>
                    <a:pt x="6755" y="6885"/>
                    <a:pt x="6644" y="6572"/>
                  </a:cubicBezTo>
                  <a:cubicBezTo>
                    <a:pt x="6501" y="6338"/>
                    <a:pt x="6739" y="6377"/>
                    <a:pt x="6739" y="5986"/>
                  </a:cubicBezTo>
                  <a:cubicBezTo>
                    <a:pt x="6739" y="5478"/>
                    <a:pt x="6453" y="5713"/>
                    <a:pt x="6326" y="5674"/>
                  </a:cubicBezTo>
                  <a:cubicBezTo>
                    <a:pt x="6183" y="5557"/>
                    <a:pt x="6230" y="6377"/>
                    <a:pt x="6056" y="6572"/>
                  </a:cubicBezTo>
                  <a:cubicBezTo>
                    <a:pt x="5785" y="6806"/>
                    <a:pt x="6103" y="6806"/>
                    <a:pt x="5976" y="7236"/>
                  </a:cubicBezTo>
                  <a:cubicBezTo>
                    <a:pt x="5865" y="7744"/>
                    <a:pt x="6326" y="7744"/>
                    <a:pt x="6230" y="8134"/>
                  </a:cubicBezTo>
                  <a:cubicBezTo>
                    <a:pt x="6103" y="8525"/>
                    <a:pt x="6183" y="8134"/>
                    <a:pt x="5738" y="7744"/>
                  </a:cubicBezTo>
                  <a:cubicBezTo>
                    <a:pt x="5277" y="7236"/>
                    <a:pt x="5070" y="7470"/>
                    <a:pt x="5181" y="7783"/>
                  </a:cubicBezTo>
                  <a:cubicBezTo>
                    <a:pt x="5261" y="7978"/>
                    <a:pt x="5023" y="8408"/>
                    <a:pt x="5023" y="8095"/>
                  </a:cubicBezTo>
                  <a:cubicBezTo>
                    <a:pt x="5023" y="7744"/>
                    <a:pt x="4943" y="7861"/>
                    <a:pt x="4800" y="8095"/>
                  </a:cubicBezTo>
                  <a:cubicBezTo>
                    <a:pt x="4657" y="8330"/>
                    <a:pt x="4673" y="7861"/>
                    <a:pt x="4482" y="8213"/>
                  </a:cubicBezTo>
                  <a:cubicBezTo>
                    <a:pt x="4291" y="8525"/>
                    <a:pt x="4291" y="8095"/>
                    <a:pt x="4387" y="7900"/>
                  </a:cubicBezTo>
                  <a:cubicBezTo>
                    <a:pt x="4466" y="7783"/>
                    <a:pt x="4291" y="7861"/>
                    <a:pt x="3974" y="8291"/>
                  </a:cubicBezTo>
                  <a:cubicBezTo>
                    <a:pt x="3656" y="8642"/>
                    <a:pt x="3608" y="8330"/>
                    <a:pt x="3560" y="8838"/>
                  </a:cubicBezTo>
                  <a:cubicBezTo>
                    <a:pt x="3513" y="9306"/>
                    <a:pt x="3497" y="8955"/>
                    <a:pt x="3401" y="9072"/>
                  </a:cubicBezTo>
                  <a:cubicBezTo>
                    <a:pt x="3274" y="9228"/>
                    <a:pt x="3354" y="8994"/>
                    <a:pt x="3242" y="8877"/>
                  </a:cubicBezTo>
                  <a:cubicBezTo>
                    <a:pt x="3131" y="8759"/>
                    <a:pt x="3274" y="8564"/>
                    <a:pt x="3370" y="8564"/>
                  </a:cubicBezTo>
                  <a:cubicBezTo>
                    <a:pt x="3465" y="8564"/>
                    <a:pt x="3370" y="8095"/>
                    <a:pt x="3226" y="8134"/>
                  </a:cubicBezTo>
                  <a:cubicBezTo>
                    <a:pt x="3083" y="8134"/>
                    <a:pt x="2940" y="7900"/>
                    <a:pt x="3052" y="8213"/>
                  </a:cubicBezTo>
                  <a:cubicBezTo>
                    <a:pt x="3179" y="8447"/>
                    <a:pt x="2956" y="8720"/>
                    <a:pt x="3099" y="8955"/>
                  </a:cubicBezTo>
                  <a:cubicBezTo>
                    <a:pt x="3226" y="9111"/>
                    <a:pt x="3083" y="9189"/>
                    <a:pt x="3099" y="9541"/>
                  </a:cubicBezTo>
                  <a:cubicBezTo>
                    <a:pt x="3131" y="9853"/>
                    <a:pt x="3004" y="8994"/>
                    <a:pt x="2797" y="9384"/>
                  </a:cubicBezTo>
                  <a:cubicBezTo>
                    <a:pt x="2575" y="9736"/>
                    <a:pt x="2479" y="9658"/>
                    <a:pt x="2591" y="10048"/>
                  </a:cubicBezTo>
                  <a:cubicBezTo>
                    <a:pt x="2734" y="10400"/>
                    <a:pt x="2575" y="10478"/>
                    <a:pt x="2352" y="10166"/>
                  </a:cubicBezTo>
                  <a:cubicBezTo>
                    <a:pt x="2114" y="9931"/>
                    <a:pt x="2066" y="10087"/>
                    <a:pt x="2162" y="10283"/>
                  </a:cubicBezTo>
                  <a:cubicBezTo>
                    <a:pt x="2257" y="10517"/>
                    <a:pt x="2432" y="10478"/>
                    <a:pt x="2289" y="10712"/>
                  </a:cubicBezTo>
                  <a:cubicBezTo>
                    <a:pt x="2162" y="10869"/>
                    <a:pt x="2177" y="10478"/>
                    <a:pt x="2034" y="10400"/>
                  </a:cubicBezTo>
                  <a:cubicBezTo>
                    <a:pt x="1875" y="10322"/>
                    <a:pt x="1987" y="10166"/>
                    <a:pt x="1923" y="9970"/>
                  </a:cubicBezTo>
                  <a:cubicBezTo>
                    <a:pt x="1828" y="9814"/>
                    <a:pt x="2019" y="9736"/>
                    <a:pt x="1891" y="9502"/>
                  </a:cubicBezTo>
                  <a:cubicBezTo>
                    <a:pt x="1780" y="9228"/>
                    <a:pt x="1653" y="9189"/>
                    <a:pt x="1621" y="8955"/>
                  </a:cubicBezTo>
                  <a:cubicBezTo>
                    <a:pt x="1605" y="8720"/>
                    <a:pt x="1621" y="9111"/>
                    <a:pt x="1875" y="9228"/>
                  </a:cubicBezTo>
                  <a:cubicBezTo>
                    <a:pt x="2114" y="9306"/>
                    <a:pt x="2352" y="9736"/>
                    <a:pt x="2575" y="9423"/>
                  </a:cubicBezTo>
                  <a:cubicBezTo>
                    <a:pt x="2797" y="9111"/>
                    <a:pt x="2861" y="8877"/>
                    <a:pt x="2623" y="8525"/>
                  </a:cubicBezTo>
                  <a:cubicBezTo>
                    <a:pt x="2400" y="8134"/>
                    <a:pt x="2432" y="8330"/>
                    <a:pt x="2177" y="7900"/>
                  </a:cubicBezTo>
                  <a:cubicBezTo>
                    <a:pt x="1939" y="7549"/>
                    <a:pt x="2019" y="7861"/>
                    <a:pt x="1796" y="7744"/>
                  </a:cubicBezTo>
                  <a:cubicBezTo>
                    <a:pt x="1605" y="7549"/>
                    <a:pt x="1796" y="7549"/>
                    <a:pt x="1653" y="7431"/>
                  </a:cubicBezTo>
                  <a:cubicBezTo>
                    <a:pt x="1510" y="7236"/>
                    <a:pt x="1621" y="7627"/>
                    <a:pt x="1430" y="7431"/>
                  </a:cubicBezTo>
                  <a:cubicBezTo>
                    <a:pt x="1430" y="7470"/>
                    <a:pt x="1430" y="7470"/>
                    <a:pt x="1430" y="7470"/>
                  </a:cubicBezTo>
                  <a:cubicBezTo>
                    <a:pt x="1462" y="7627"/>
                    <a:pt x="1415" y="7627"/>
                    <a:pt x="1383" y="7549"/>
                  </a:cubicBezTo>
                  <a:cubicBezTo>
                    <a:pt x="1335" y="7549"/>
                    <a:pt x="1367" y="7549"/>
                    <a:pt x="1335" y="7627"/>
                  </a:cubicBezTo>
                  <a:cubicBezTo>
                    <a:pt x="1319" y="7666"/>
                    <a:pt x="1240" y="7666"/>
                    <a:pt x="1240" y="7744"/>
                  </a:cubicBezTo>
                  <a:cubicBezTo>
                    <a:pt x="1224" y="7861"/>
                    <a:pt x="1224" y="7900"/>
                    <a:pt x="1192" y="7861"/>
                  </a:cubicBezTo>
                  <a:cubicBezTo>
                    <a:pt x="1065" y="8017"/>
                    <a:pt x="1176" y="7900"/>
                    <a:pt x="1176" y="7978"/>
                  </a:cubicBezTo>
                  <a:cubicBezTo>
                    <a:pt x="1192" y="8095"/>
                    <a:pt x="1113" y="8017"/>
                    <a:pt x="1144" y="8213"/>
                  </a:cubicBezTo>
                  <a:cubicBezTo>
                    <a:pt x="1176" y="8525"/>
                    <a:pt x="1224" y="8291"/>
                    <a:pt x="1272" y="8447"/>
                  </a:cubicBezTo>
                  <a:cubicBezTo>
                    <a:pt x="1319" y="8642"/>
                    <a:pt x="1367" y="8564"/>
                    <a:pt x="1319" y="8720"/>
                  </a:cubicBezTo>
                  <a:cubicBezTo>
                    <a:pt x="1272" y="8838"/>
                    <a:pt x="1176" y="8994"/>
                    <a:pt x="1224" y="9111"/>
                  </a:cubicBezTo>
                  <a:cubicBezTo>
                    <a:pt x="1272" y="9189"/>
                    <a:pt x="1367" y="9736"/>
                    <a:pt x="1335" y="9736"/>
                  </a:cubicBezTo>
                  <a:cubicBezTo>
                    <a:pt x="1287" y="9736"/>
                    <a:pt x="1287" y="9736"/>
                    <a:pt x="1287" y="9814"/>
                  </a:cubicBezTo>
                  <a:cubicBezTo>
                    <a:pt x="1319" y="9814"/>
                    <a:pt x="1287" y="9814"/>
                    <a:pt x="1287" y="9853"/>
                  </a:cubicBezTo>
                  <a:cubicBezTo>
                    <a:pt x="1287" y="9970"/>
                    <a:pt x="1272" y="9931"/>
                    <a:pt x="1287" y="9970"/>
                  </a:cubicBezTo>
                  <a:cubicBezTo>
                    <a:pt x="1335" y="10048"/>
                    <a:pt x="1272" y="10048"/>
                    <a:pt x="1272" y="10087"/>
                  </a:cubicBezTo>
                  <a:cubicBezTo>
                    <a:pt x="1287" y="10205"/>
                    <a:pt x="1383" y="10205"/>
                    <a:pt x="1335" y="10283"/>
                  </a:cubicBezTo>
                  <a:cubicBezTo>
                    <a:pt x="1319" y="10322"/>
                    <a:pt x="1335" y="10322"/>
                    <a:pt x="1335" y="10400"/>
                  </a:cubicBezTo>
                  <a:cubicBezTo>
                    <a:pt x="1319" y="10478"/>
                    <a:pt x="1415" y="10478"/>
                    <a:pt x="1415" y="10595"/>
                  </a:cubicBezTo>
                  <a:cubicBezTo>
                    <a:pt x="1383" y="10712"/>
                    <a:pt x="1287" y="10712"/>
                    <a:pt x="1335" y="10830"/>
                  </a:cubicBezTo>
                  <a:cubicBezTo>
                    <a:pt x="1383" y="10869"/>
                    <a:pt x="1462" y="10947"/>
                    <a:pt x="1478" y="11064"/>
                  </a:cubicBezTo>
                  <a:cubicBezTo>
                    <a:pt x="1510" y="11181"/>
                    <a:pt x="1526" y="11142"/>
                    <a:pt x="1510" y="11259"/>
                  </a:cubicBezTo>
                  <a:cubicBezTo>
                    <a:pt x="1478" y="11376"/>
                    <a:pt x="1415" y="11611"/>
                    <a:pt x="1272" y="11923"/>
                  </a:cubicBezTo>
                  <a:cubicBezTo>
                    <a:pt x="1144" y="12236"/>
                    <a:pt x="1097" y="12275"/>
                    <a:pt x="1049" y="12392"/>
                  </a:cubicBezTo>
                  <a:cubicBezTo>
                    <a:pt x="1097" y="12470"/>
                    <a:pt x="1144" y="12275"/>
                    <a:pt x="1176" y="12353"/>
                  </a:cubicBezTo>
                  <a:cubicBezTo>
                    <a:pt x="1176" y="12353"/>
                    <a:pt x="1144" y="12353"/>
                    <a:pt x="1144" y="12392"/>
                  </a:cubicBezTo>
                  <a:cubicBezTo>
                    <a:pt x="1176" y="12509"/>
                    <a:pt x="1097" y="12353"/>
                    <a:pt x="1144" y="12470"/>
                  </a:cubicBezTo>
                  <a:cubicBezTo>
                    <a:pt x="1176" y="12587"/>
                    <a:pt x="1176" y="12470"/>
                    <a:pt x="1192" y="12587"/>
                  </a:cubicBezTo>
                  <a:cubicBezTo>
                    <a:pt x="1224" y="12665"/>
                    <a:pt x="1287" y="12509"/>
                    <a:pt x="1319" y="12665"/>
                  </a:cubicBezTo>
                  <a:cubicBezTo>
                    <a:pt x="1319" y="12704"/>
                    <a:pt x="1367" y="12665"/>
                    <a:pt x="1367" y="12704"/>
                  </a:cubicBezTo>
                  <a:cubicBezTo>
                    <a:pt x="1335" y="12783"/>
                    <a:pt x="1335" y="12783"/>
                    <a:pt x="1272" y="12704"/>
                  </a:cubicBezTo>
                  <a:cubicBezTo>
                    <a:pt x="1176" y="12665"/>
                    <a:pt x="1224" y="12900"/>
                    <a:pt x="1176" y="12783"/>
                  </a:cubicBezTo>
                  <a:cubicBezTo>
                    <a:pt x="1097" y="12704"/>
                    <a:pt x="1144" y="12939"/>
                    <a:pt x="1097" y="12822"/>
                  </a:cubicBezTo>
                  <a:cubicBezTo>
                    <a:pt x="1049" y="12783"/>
                    <a:pt x="1097" y="12900"/>
                    <a:pt x="1065" y="12939"/>
                  </a:cubicBezTo>
                  <a:cubicBezTo>
                    <a:pt x="1113" y="13056"/>
                    <a:pt x="1049" y="13017"/>
                    <a:pt x="1049" y="13134"/>
                  </a:cubicBezTo>
                  <a:cubicBezTo>
                    <a:pt x="1049" y="13329"/>
                    <a:pt x="970" y="13173"/>
                    <a:pt x="1001" y="13447"/>
                  </a:cubicBezTo>
                  <a:cubicBezTo>
                    <a:pt x="1049" y="13603"/>
                    <a:pt x="970" y="13486"/>
                    <a:pt x="1017" y="13681"/>
                  </a:cubicBezTo>
                  <a:cubicBezTo>
                    <a:pt x="1065" y="13876"/>
                    <a:pt x="1017" y="13720"/>
                    <a:pt x="1001" y="13915"/>
                  </a:cubicBezTo>
                  <a:cubicBezTo>
                    <a:pt x="1017" y="14032"/>
                    <a:pt x="1065" y="14032"/>
                    <a:pt x="1049" y="14111"/>
                  </a:cubicBezTo>
                  <a:cubicBezTo>
                    <a:pt x="1049" y="14150"/>
                    <a:pt x="1017" y="14267"/>
                    <a:pt x="1049" y="14267"/>
                  </a:cubicBezTo>
                  <a:cubicBezTo>
                    <a:pt x="1065" y="14267"/>
                    <a:pt x="1049" y="14267"/>
                    <a:pt x="1065" y="14423"/>
                  </a:cubicBezTo>
                  <a:cubicBezTo>
                    <a:pt x="1113" y="14540"/>
                    <a:pt x="1097" y="14657"/>
                    <a:pt x="1097" y="14657"/>
                  </a:cubicBezTo>
                  <a:cubicBezTo>
                    <a:pt x="1176" y="14579"/>
                    <a:pt x="1113" y="14696"/>
                    <a:pt x="1192" y="14696"/>
                  </a:cubicBezTo>
                  <a:cubicBezTo>
                    <a:pt x="1287" y="14657"/>
                    <a:pt x="1224" y="14892"/>
                    <a:pt x="1287" y="14814"/>
                  </a:cubicBezTo>
                  <a:cubicBezTo>
                    <a:pt x="1335" y="14696"/>
                    <a:pt x="1383" y="14775"/>
                    <a:pt x="1383" y="14814"/>
                  </a:cubicBezTo>
                  <a:cubicBezTo>
                    <a:pt x="1415" y="14892"/>
                    <a:pt x="1462" y="14814"/>
                    <a:pt x="1430" y="14970"/>
                  </a:cubicBezTo>
                  <a:cubicBezTo>
                    <a:pt x="1415" y="15126"/>
                    <a:pt x="1478" y="15126"/>
                    <a:pt x="1430" y="15204"/>
                  </a:cubicBezTo>
                  <a:cubicBezTo>
                    <a:pt x="1383" y="15321"/>
                    <a:pt x="1462" y="15243"/>
                    <a:pt x="1462" y="15439"/>
                  </a:cubicBezTo>
                  <a:cubicBezTo>
                    <a:pt x="1478" y="15673"/>
                    <a:pt x="1574" y="15634"/>
                    <a:pt x="1558" y="15673"/>
                  </a:cubicBezTo>
                  <a:cubicBezTo>
                    <a:pt x="1510" y="15868"/>
                    <a:pt x="1621" y="15673"/>
                    <a:pt x="1621" y="15868"/>
                  </a:cubicBezTo>
                  <a:cubicBezTo>
                    <a:pt x="1621" y="15907"/>
                    <a:pt x="1701" y="15907"/>
                    <a:pt x="1653" y="15985"/>
                  </a:cubicBezTo>
                  <a:cubicBezTo>
                    <a:pt x="1605" y="16064"/>
                    <a:pt x="1605" y="16181"/>
                    <a:pt x="1526" y="16064"/>
                  </a:cubicBezTo>
                  <a:cubicBezTo>
                    <a:pt x="1510" y="15985"/>
                    <a:pt x="1478" y="16103"/>
                    <a:pt x="1510" y="16181"/>
                  </a:cubicBezTo>
                  <a:cubicBezTo>
                    <a:pt x="1558" y="16337"/>
                    <a:pt x="1478" y="16337"/>
                    <a:pt x="1526" y="16532"/>
                  </a:cubicBezTo>
                  <a:cubicBezTo>
                    <a:pt x="1558" y="16571"/>
                    <a:pt x="1605" y="16649"/>
                    <a:pt x="1621" y="16532"/>
                  </a:cubicBezTo>
                  <a:cubicBezTo>
                    <a:pt x="1621" y="16415"/>
                    <a:pt x="1669" y="16532"/>
                    <a:pt x="1732" y="16454"/>
                  </a:cubicBezTo>
                  <a:cubicBezTo>
                    <a:pt x="1780" y="16337"/>
                    <a:pt x="1748" y="16532"/>
                    <a:pt x="1796" y="16454"/>
                  </a:cubicBezTo>
                  <a:cubicBezTo>
                    <a:pt x="1844" y="16337"/>
                    <a:pt x="1796" y="16571"/>
                    <a:pt x="1875" y="16649"/>
                  </a:cubicBezTo>
                  <a:cubicBezTo>
                    <a:pt x="1923" y="16728"/>
                    <a:pt x="1828" y="16767"/>
                    <a:pt x="1844" y="16845"/>
                  </a:cubicBezTo>
                  <a:cubicBezTo>
                    <a:pt x="1891" y="16962"/>
                    <a:pt x="1844" y="16962"/>
                    <a:pt x="1891" y="16962"/>
                  </a:cubicBezTo>
                  <a:cubicBezTo>
                    <a:pt x="1939" y="17001"/>
                    <a:pt x="1939" y="16884"/>
                    <a:pt x="1987" y="17079"/>
                  </a:cubicBezTo>
                  <a:cubicBezTo>
                    <a:pt x="2034" y="17196"/>
                    <a:pt x="1987" y="17431"/>
                    <a:pt x="2034" y="17392"/>
                  </a:cubicBezTo>
                  <a:cubicBezTo>
                    <a:pt x="2114" y="17313"/>
                    <a:pt x="2114" y="17509"/>
                    <a:pt x="2209" y="17392"/>
                  </a:cubicBezTo>
                  <a:cubicBezTo>
                    <a:pt x="2289" y="17274"/>
                    <a:pt x="2257" y="17431"/>
                    <a:pt x="2305" y="17509"/>
                  </a:cubicBezTo>
                  <a:cubicBezTo>
                    <a:pt x="2352" y="17626"/>
                    <a:pt x="2384" y="17431"/>
                    <a:pt x="2432" y="17626"/>
                  </a:cubicBezTo>
                  <a:cubicBezTo>
                    <a:pt x="2448" y="17665"/>
                    <a:pt x="2495" y="17548"/>
                    <a:pt x="2527" y="17665"/>
                  </a:cubicBezTo>
                  <a:cubicBezTo>
                    <a:pt x="2543" y="17821"/>
                    <a:pt x="2591" y="17665"/>
                    <a:pt x="2591" y="17743"/>
                  </a:cubicBezTo>
                  <a:cubicBezTo>
                    <a:pt x="2591" y="17860"/>
                    <a:pt x="2623" y="17860"/>
                    <a:pt x="2591" y="17938"/>
                  </a:cubicBezTo>
                  <a:cubicBezTo>
                    <a:pt x="2543" y="17978"/>
                    <a:pt x="2543" y="18056"/>
                    <a:pt x="2575" y="18056"/>
                  </a:cubicBezTo>
                  <a:cubicBezTo>
                    <a:pt x="2591" y="18056"/>
                    <a:pt x="2623" y="18095"/>
                    <a:pt x="2575" y="18095"/>
                  </a:cubicBezTo>
                  <a:cubicBezTo>
                    <a:pt x="2543" y="18095"/>
                    <a:pt x="2527" y="18173"/>
                    <a:pt x="2543" y="18251"/>
                  </a:cubicBezTo>
                  <a:cubicBezTo>
                    <a:pt x="2575" y="18290"/>
                    <a:pt x="2591" y="18407"/>
                    <a:pt x="2575" y="18485"/>
                  </a:cubicBezTo>
                  <a:cubicBezTo>
                    <a:pt x="2543" y="18602"/>
                    <a:pt x="2448" y="18485"/>
                    <a:pt x="2432" y="18602"/>
                  </a:cubicBezTo>
                  <a:cubicBezTo>
                    <a:pt x="2432" y="18720"/>
                    <a:pt x="2336" y="18524"/>
                    <a:pt x="2352" y="18915"/>
                  </a:cubicBezTo>
                  <a:cubicBezTo>
                    <a:pt x="2432" y="18759"/>
                    <a:pt x="2384" y="18954"/>
                    <a:pt x="2448" y="18837"/>
                  </a:cubicBezTo>
                  <a:cubicBezTo>
                    <a:pt x="2495" y="18759"/>
                    <a:pt x="2495" y="18915"/>
                    <a:pt x="2448" y="18954"/>
                  </a:cubicBezTo>
                  <a:cubicBezTo>
                    <a:pt x="2352" y="19032"/>
                    <a:pt x="2400" y="19071"/>
                    <a:pt x="2305" y="19071"/>
                  </a:cubicBezTo>
                  <a:cubicBezTo>
                    <a:pt x="2289" y="19071"/>
                    <a:pt x="2305" y="19266"/>
                    <a:pt x="2352" y="19188"/>
                  </a:cubicBezTo>
                  <a:cubicBezTo>
                    <a:pt x="2384" y="19188"/>
                    <a:pt x="2432" y="19384"/>
                    <a:pt x="2384" y="19384"/>
                  </a:cubicBezTo>
                  <a:cubicBezTo>
                    <a:pt x="2352" y="19345"/>
                    <a:pt x="2336" y="19345"/>
                    <a:pt x="2305" y="19462"/>
                  </a:cubicBezTo>
                  <a:cubicBezTo>
                    <a:pt x="2305" y="19579"/>
                    <a:pt x="2289" y="19579"/>
                    <a:pt x="2289" y="19618"/>
                  </a:cubicBezTo>
                  <a:cubicBezTo>
                    <a:pt x="2305" y="19813"/>
                    <a:pt x="2289" y="19696"/>
                    <a:pt x="2225" y="19696"/>
                  </a:cubicBezTo>
                  <a:cubicBezTo>
                    <a:pt x="2209" y="19696"/>
                    <a:pt x="2162" y="19579"/>
                    <a:pt x="2177" y="19696"/>
                  </a:cubicBezTo>
                  <a:cubicBezTo>
                    <a:pt x="2177" y="19735"/>
                    <a:pt x="2114" y="19735"/>
                    <a:pt x="2209" y="19813"/>
                  </a:cubicBezTo>
                  <a:cubicBezTo>
                    <a:pt x="2289" y="19930"/>
                    <a:pt x="2225" y="20009"/>
                    <a:pt x="2305" y="20009"/>
                  </a:cubicBezTo>
                  <a:cubicBezTo>
                    <a:pt x="2384" y="20048"/>
                    <a:pt x="2305" y="20048"/>
                    <a:pt x="2400" y="20165"/>
                  </a:cubicBezTo>
                  <a:cubicBezTo>
                    <a:pt x="2495" y="20243"/>
                    <a:pt x="2400" y="20126"/>
                    <a:pt x="2575" y="20555"/>
                  </a:cubicBezTo>
                  <a:cubicBezTo>
                    <a:pt x="2591" y="20477"/>
                    <a:pt x="2638" y="20477"/>
                    <a:pt x="2670" y="20477"/>
                  </a:cubicBezTo>
                  <a:cubicBezTo>
                    <a:pt x="2686" y="20477"/>
                    <a:pt x="2686" y="20595"/>
                    <a:pt x="2734" y="20595"/>
                  </a:cubicBezTo>
                  <a:cubicBezTo>
                    <a:pt x="2797" y="20595"/>
                    <a:pt x="2766" y="20712"/>
                    <a:pt x="2845" y="20595"/>
                  </a:cubicBezTo>
                  <a:cubicBezTo>
                    <a:pt x="2893" y="20555"/>
                    <a:pt x="2909" y="20673"/>
                    <a:pt x="2940" y="20673"/>
                  </a:cubicBezTo>
                  <a:cubicBezTo>
                    <a:pt x="2956" y="20673"/>
                    <a:pt x="2956" y="20712"/>
                    <a:pt x="3036" y="20790"/>
                  </a:cubicBezTo>
                  <a:cubicBezTo>
                    <a:pt x="3099" y="20829"/>
                    <a:pt x="3036" y="20829"/>
                    <a:pt x="3052" y="20907"/>
                  </a:cubicBezTo>
                  <a:cubicBezTo>
                    <a:pt x="3099" y="20946"/>
                    <a:pt x="3131" y="20790"/>
                    <a:pt x="3147" y="20829"/>
                  </a:cubicBezTo>
                  <a:cubicBezTo>
                    <a:pt x="3195" y="20907"/>
                    <a:pt x="3195" y="20790"/>
                    <a:pt x="3226" y="20829"/>
                  </a:cubicBezTo>
                  <a:cubicBezTo>
                    <a:pt x="3242" y="20829"/>
                    <a:pt x="3242" y="20907"/>
                    <a:pt x="3290" y="20907"/>
                  </a:cubicBezTo>
                  <a:cubicBezTo>
                    <a:pt x="3354" y="20907"/>
                    <a:pt x="3274" y="21024"/>
                    <a:pt x="3290" y="21102"/>
                  </a:cubicBezTo>
                  <a:cubicBezTo>
                    <a:pt x="3322" y="21141"/>
                    <a:pt x="3322" y="21141"/>
                    <a:pt x="3401" y="21219"/>
                  </a:cubicBezTo>
                  <a:cubicBezTo>
                    <a:pt x="3417" y="21337"/>
                    <a:pt x="3449" y="21141"/>
                    <a:pt x="3449" y="21259"/>
                  </a:cubicBezTo>
                  <a:cubicBezTo>
                    <a:pt x="3465" y="21376"/>
                    <a:pt x="3497" y="21259"/>
                    <a:pt x="3497" y="21376"/>
                  </a:cubicBezTo>
                  <a:cubicBezTo>
                    <a:pt x="3513" y="21571"/>
                    <a:pt x="3592" y="21493"/>
                    <a:pt x="3592" y="21454"/>
                  </a:cubicBezTo>
                  <a:cubicBezTo>
                    <a:pt x="3608" y="21376"/>
                    <a:pt x="3640" y="21337"/>
                    <a:pt x="3656" y="21259"/>
                  </a:cubicBezTo>
                  <a:cubicBezTo>
                    <a:pt x="3592" y="20829"/>
                    <a:pt x="3513" y="20907"/>
                    <a:pt x="3544" y="20555"/>
                  </a:cubicBezTo>
                  <a:cubicBezTo>
                    <a:pt x="3560" y="20126"/>
                    <a:pt x="3513" y="20555"/>
                    <a:pt x="3513" y="20282"/>
                  </a:cubicBezTo>
                  <a:cubicBezTo>
                    <a:pt x="3513" y="20048"/>
                    <a:pt x="3370" y="20126"/>
                    <a:pt x="3449" y="20009"/>
                  </a:cubicBezTo>
                  <a:cubicBezTo>
                    <a:pt x="3497" y="19852"/>
                    <a:pt x="3513" y="19696"/>
                    <a:pt x="3592" y="19501"/>
                  </a:cubicBezTo>
                  <a:cubicBezTo>
                    <a:pt x="3656" y="19345"/>
                    <a:pt x="3687" y="19501"/>
                    <a:pt x="3687" y="19384"/>
                  </a:cubicBezTo>
                  <a:cubicBezTo>
                    <a:pt x="3687" y="19345"/>
                    <a:pt x="3687" y="19384"/>
                    <a:pt x="3703" y="19188"/>
                  </a:cubicBezTo>
                  <a:cubicBezTo>
                    <a:pt x="3592" y="19032"/>
                    <a:pt x="3783" y="19149"/>
                    <a:pt x="3656" y="18837"/>
                  </a:cubicBezTo>
                  <a:cubicBezTo>
                    <a:pt x="3560" y="18524"/>
                    <a:pt x="3560" y="18524"/>
                    <a:pt x="3513" y="18602"/>
                  </a:cubicBezTo>
                  <a:cubicBezTo>
                    <a:pt x="3465" y="18602"/>
                    <a:pt x="3513" y="18407"/>
                    <a:pt x="3449" y="18290"/>
                  </a:cubicBezTo>
                  <a:cubicBezTo>
                    <a:pt x="3354" y="18251"/>
                    <a:pt x="3497" y="17978"/>
                    <a:pt x="3449" y="17821"/>
                  </a:cubicBezTo>
                  <a:cubicBezTo>
                    <a:pt x="3401" y="17665"/>
                    <a:pt x="3513" y="17274"/>
                    <a:pt x="3560" y="17392"/>
                  </a:cubicBezTo>
                  <a:cubicBezTo>
                    <a:pt x="3656" y="17743"/>
                    <a:pt x="3687" y="17626"/>
                    <a:pt x="3687" y="17392"/>
                  </a:cubicBezTo>
                  <a:cubicBezTo>
                    <a:pt x="3687" y="17157"/>
                    <a:pt x="3846" y="17001"/>
                    <a:pt x="3926" y="16845"/>
                  </a:cubicBezTo>
                  <a:cubicBezTo>
                    <a:pt x="3974" y="16571"/>
                    <a:pt x="4005" y="16962"/>
                    <a:pt x="4069" y="16767"/>
                  </a:cubicBezTo>
                  <a:cubicBezTo>
                    <a:pt x="4164" y="16649"/>
                    <a:pt x="4148" y="16845"/>
                    <a:pt x="4260" y="16884"/>
                  </a:cubicBezTo>
                  <a:cubicBezTo>
                    <a:pt x="4387" y="16884"/>
                    <a:pt x="4514" y="17431"/>
                    <a:pt x="4609" y="17274"/>
                  </a:cubicBezTo>
                  <a:cubicBezTo>
                    <a:pt x="4657" y="17079"/>
                    <a:pt x="4673" y="16962"/>
                    <a:pt x="4752" y="17079"/>
                  </a:cubicBezTo>
                  <a:cubicBezTo>
                    <a:pt x="4816" y="17196"/>
                    <a:pt x="4816" y="16884"/>
                    <a:pt x="4975" y="17196"/>
                  </a:cubicBezTo>
                  <a:cubicBezTo>
                    <a:pt x="5118" y="17431"/>
                    <a:pt x="5038" y="17001"/>
                    <a:pt x="5134" y="17196"/>
                  </a:cubicBezTo>
                  <a:cubicBezTo>
                    <a:pt x="5261" y="17392"/>
                    <a:pt x="5372" y="16962"/>
                    <a:pt x="5229" y="16845"/>
                  </a:cubicBezTo>
                  <a:cubicBezTo>
                    <a:pt x="4975" y="16532"/>
                    <a:pt x="5309" y="16571"/>
                    <a:pt x="5213" y="16337"/>
                  </a:cubicBezTo>
                  <a:cubicBezTo>
                    <a:pt x="5118" y="16181"/>
                    <a:pt x="5452" y="16181"/>
                    <a:pt x="5325" y="16064"/>
                  </a:cubicBezTo>
                  <a:cubicBezTo>
                    <a:pt x="5213" y="15907"/>
                    <a:pt x="5166" y="15634"/>
                    <a:pt x="5309" y="15634"/>
                  </a:cubicBezTo>
                  <a:cubicBezTo>
                    <a:pt x="5452" y="15634"/>
                    <a:pt x="5928" y="15361"/>
                    <a:pt x="6056" y="15204"/>
                  </a:cubicBezTo>
                  <a:cubicBezTo>
                    <a:pt x="6199" y="15087"/>
                    <a:pt x="6230" y="14814"/>
                    <a:pt x="6326" y="15009"/>
                  </a:cubicBezTo>
                  <a:cubicBezTo>
                    <a:pt x="6389" y="15126"/>
                    <a:pt x="6453" y="14814"/>
                    <a:pt x="6501" y="15243"/>
                  </a:cubicBezTo>
                  <a:cubicBezTo>
                    <a:pt x="6532" y="15751"/>
                    <a:pt x="6612" y="15439"/>
                    <a:pt x="6707" y="15556"/>
                  </a:cubicBezTo>
                  <a:cubicBezTo>
                    <a:pt x="6803" y="15673"/>
                    <a:pt x="6882" y="15556"/>
                    <a:pt x="6803" y="15751"/>
                  </a:cubicBezTo>
                  <a:cubicBezTo>
                    <a:pt x="6739" y="15907"/>
                    <a:pt x="6882" y="15907"/>
                    <a:pt x="7073" y="15634"/>
                  </a:cubicBezTo>
                  <a:cubicBezTo>
                    <a:pt x="7264" y="15243"/>
                    <a:pt x="7248" y="15517"/>
                    <a:pt x="7200" y="15634"/>
                  </a:cubicBezTo>
                  <a:cubicBezTo>
                    <a:pt x="7152" y="15751"/>
                    <a:pt x="7343" y="15790"/>
                    <a:pt x="7502" y="16571"/>
                  </a:cubicBezTo>
                  <a:cubicBezTo>
                    <a:pt x="7725" y="17743"/>
                    <a:pt x="7629" y="16728"/>
                    <a:pt x="7772" y="17001"/>
                  </a:cubicBezTo>
                  <a:cubicBezTo>
                    <a:pt x="7947" y="17392"/>
                    <a:pt x="8011" y="16884"/>
                    <a:pt x="8170" y="17274"/>
                  </a:cubicBezTo>
                  <a:cubicBezTo>
                    <a:pt x="8281" y="17665"/>
                    <a:pt x="8328" y="17938"/>
                    <a:pt x="8424" y="17665"/>
                  </a:cubicBezTo>
                  <a:cubicBezTo>
                    <a:pt x="8551" y="17509"/>
                    <a:pt x="8424" y="17743"/>
                    <a:pt x="8551" y="17978"/>
                  </a:cubicBezTo>
                  <a:cubicBezTo>
                    <a:pt x="8551" y="17978"/>
                    <a:pt x="8551" y="17978"/>
                    <a:pt x="8630" y="17938"/>
                  </a:cubicBezTo>
                  <a:cubicBezTo>
                    <a:pt x="8694" y="17665"/>
                    <a:pt x="8678" y="17860"/>
                    <a:pt x="8789" y="17743"/>
                  </a:cubicBezTo>
                  <a:cubicBezTo>
                    <a:pt x="8885" y="17665"/>
                    <a:pt x="8789" y="17626"/>
                    <a:pt x="8932" y="17431"/>
                  </a:cubicBezTo>
                  <a:cubicBezTo>
                    <a:pt x="9075" y="17274"/>
                    <a:pt x="9187" y="17157"/>
                    <a:pt x="9250" y="17274"/>
                  </a:cubicBezTo>
                  <a:cubicBezTo>
                    <a:pt x="9330" y="17392"/>
                    <a:pt x="9425" y="17157"/>
                    <a:pt x="9441" y="17392"/>
                  </a:cubicBezTo>
                  <a:cubicBezTo>
                    <a:pt x="9473" y="17548"/>
                    <a:pt x="9886" y="17743"/>
                    <a:pt x="9934" y="17431"/>
                  </a:cubicBezTo>
                  <a:cubicBezTo>
                    <a:pt x="9950" y="17196"/>
                    <a:pt x="9807" y="17196"/>
                    <a:pt x="9902" y="16884"/>
                  </a:cubicBezTo>
                  <a:cubicBezTo>
                    <a:pt x="9997" y="16532"/>
                    <a:pt x="9950" y="16532"/>
                    <a:pt x="10172" y="16728"/>
                  </a:cubicBezTo>
                  <a:cubicBezTo>
                    <a:pt x="10363" y="16962"/>
                    <a:pt x="10442" y="16728"/>
                    <a:pt x="10442" y="17001"/>
                  </a:cubicBezTo>
                  <a:cubicBezTo>
                    <a:pt x="10442" y="17313"/>
                    <a:pt x="10554" y="17548"/>
                    <a:pt x="10681" y="17431"/>
                  </a:cubicBezTo>
                  <a:cubicBezTo>
                    <a:pt x="10824" y="17313"/>
                    <a:pt x="10856" y="17313"/>
                    <a:pt x="11015" y="17509"/>
                  </a:cubicBezTo>
                  <a:cubicBezTo>
                    <a:pt x="11189" y="17626"/>
                    <a:pt x="11094" y="17743"/>
                    <a:pt x="11317" y="17860"/>
                  </a:cubicBezTo>
                  <a:cubicBezTo>
                    <a:pt x="11619" y="18056"/>
                    <a:pt x="11507" y="17743"/>
                    <a:pt x="11698" y="17821"/>
                  </a:cubicBezTo>
                  <a:cubicBezTo>
                    <a:pt x="11889" y="17821"/>
                    <a:pt x="11841" y="17196"/>
                    <a:pt x="12016" y="17431"/>
                  </a:cubicBezTo>
                  <a:cubicBezTo>
                    <a:pt x="12159" y="17665"/>
                    <a:pt x="12159" y="17431"/>
                    <a:pt x="12254" y="17626"/>
                  </a:cubicBezTo>
                  <a:cubicBezTo>
                    <a:pt x="12381" y="17821"/>
                    <a:pt x="12429" y="17821"/>
                    <a:pt x="12525" y="17548"/>
                  </a:cubicBezTo>
                  <a:cubicBezTo>
                    <a:pt x="12620" y="17313"/>
                    <a:pt x="12588" y="17157"/>
                    <a:pt x="12715" y="16767"/>
                  </a:cubicBezTo>
                  <a:cubicBezTo>
                    <a:pt x="12811" y="16454"/>
                    <a:pt x="12763" y="16337"/>
                    <a:pt x="12683" y="16337"/>
                  </a:cubicBezTo>
                  <a:cubicBezTo>
                    <a:pt x="12620" y="16337"/>
                    <a:pt x="12715" y="15985"/>
                    <a:pt x="12954" y="15907"/>
                  </a:cubicBezTo>
                  <a:cubicBezTo>
                    <a:pt x="13176" y="15868"/>
                    <a:pt x="13240" y="16064"/>
                    <a:pt x="13319" y="16064"/>
                  </a:cubicBezTo>
                  <a:cubicBezTo>
                    <a:pt x="13383" y="16064"/>
                    <a:pt x="13542" y="16532"/>
                    <a:pt x="13589" y="17157"/>
                  </a:cubicBezTo>
                  <a:cubicBezTo>
                    <a:pt x="13605" y="17821"/>
                    <a:pt x="13653" y="17743"/>
                    <a:pt x="13796" y="17821"/>
                  </a:cubicBezTo>
                  <a:cubicBezTo>
                    <a:pt x="13939" y="17860"/>
                    <a:pt x="13891" y="18056"/>
                    <a:pt x="13971" y="18056"/>
                  </a:cubicBezTo>
                  <a:cubicBezTo>
                    <a:pt x="14050" y="18095"/>
                    <a:pt x="13971" y="18251"/>
                    <a:pt x="14019" y="18290"/>
                  </a:cubicBezTo>
                  <a:cubicBezTo>
                    <a:pt x="14066" y="18368"/>
                    <a:pt x="13971" y="18407"/>
                    <a:pt x="14050" y="18524"/>
                  </a:cubicBezTo>
                  <a:cubicBezTo>
                    <a:pt x="14114" y="18720"/>
                    <a:pt x="14209" y="18642"/>
                    <a:pt x="14289" y="18485"/>
                  </a:cubicBezTo>
                  <a:cubicBezTo>
                    <a:pt x="14352" y="18368"/>
                    <a:pt x="14352" y="18524"/>
                    <a:pt x="14432" y="18368"/>
                  </a:cubicBezTo>
                  <a:cubicBezTo>
                    <a:pt x="14495" y="18173"/>
                    <a:pt x="14575" y="18485"/>
                    <a:pt x="14495" y="18720"/>
                  </a:cubicBezTo>
                  <a:cubicBezTo>
                    <a:pt x="14432" y="19032"/>
                    <a:pt x="14384" y="19930"/>
                    <a:pt x="14289" y="19813"/>
                  </a:cubicBezTo>
                  <a:cubicBezTo>
                    <a:pt x="14193" y="19696"/>
                    <a:pt x="14162" y="19618"/>
                    <a:pt x="14146" y="19735"/>
                  </a:cubicBezTo>
                  <a:cubicBezTo>
                    <a:pt x="14114" y="19930"/>
                    <a:pt x="14019" y="19735"/>
                    <a:pt x="14066" y="20009"/>
                  </a:cubicBezTo>
                  <a:cubicBezTo>
                    <a:pt x="14098" y="20243"/>
                    <a:pt x="14114" y="20477"/>
                    <a:pt x="14066" y="20673"/>
                  </a:cubicBezTo>
                  <a:cubicBezTo>
                    <a:pt x="14050" y="20907"/>
                    <a:pt x="14019" y="20673"/>
                    <a:pt x="14003" y="20907"/>
                  </a:cubicBezTo>
                  <a:cubicBezTo>
                    <a:pt x="14003" y="20907"/>
                    <a:pt x="14003" y="20907"/>
                    <a:pt x="14019" y="21024"/>
                  </a:cubicBezTo>
                  <a:cubicBezTo>
                    <a:pt x="14066" y="20907"/>
                    <a:pt x="14019" y="20829"/>
                    <a:pt x="14050" y="20907"/>
                  </a:cubicBezTo>
                  <a:cubicBezTo>
                    <a:pt x="14098" y="20907"/>
                    <a:pt x="14098" y="20907"/>
                    <a:pt x="14114" y="20790"/>
                  </a:cubicBezTo>
                  <a:cubicBezTo>
                    <a:pt x="14146" y="20673"/>
                    <a:pt x="14114" y="20595"/>
                    <a:pt x="14162" y="20595"/>
                  </a:cubicBezTo>
                  <a:cubicBezTo>
                    <a:pt x="14193" y="20595"/>
                    <a:pt x="14146" y="20790"/>
                    <a:pt x="14193" y="20673"/>
                  </a:cubicBezTo>
                  <a:cubicBezTo>
                    <a:pt x="14241" y="20595"/>
                    <a:pt x="14193" y="20790"/>
                    <a:pt x="14241" y="20790"/>
                  </a:cubicBezTo>
                  <a:cubicBezTo>
                    <a:pt x="14257" y="20790"/>
                    <a:pt x="14289" y="20829"/>
                    <a:pt x="14305" y="20829"/>
                  </a:cubicBezTo>
                  <a:cubicBezTo>
                    <a:pt x="14336" y="20907"/>
                    <a:pt x="14336" y="20829"/>
                    <a:pt x="14400" y="20790"/>
                  </a:cubicBezTo>
                  <a:cubicBezTo>
                    <a:pt x="14448" y="20790"/>
                    <a:pt x="14432" y="20712"/>
                    <a:pt x="14527" y="20595"/>
                  </a:cubicBezTo>
                  <a:cubicBezTo>
                    <a:pt x="14607" y="20477"/>
                    <a:pt x="14654" y="20126"/>
                    <a:pt x="14845" y="19696"/>
                  </a:cubicBezTo>
                  <a:cubicBezTo>
                    <a:pt x="15004" y="19188"/>
                    <a:pt x="14956" y="18954"/>
                    <a:pt x="15036" y="18837"/>
                  </a:cubicBezTo>
                  <a:cubicBezTo>
                    <a:pt x="15131" y="18642"/>
                    <a:pt x="15052" y="18642"/>
                    <a:pt x="15163" y="18407"/>
                  </a:cubicBezTo>
                  <a:cubicBezTo>
                    <a:pt x="15274" y="18173"/>
                    <a:pt x="15274" y="17509"/>
                    <a:pt x="15258" y="17313"/>
                  </a:cubicBezTo>
                  <a:cubicBezTo>
                    <a:pt x="15226" y="17157"/>
                    <a:pt x="15274" y="17157"/>
                    <a:pt x="15306" y="16962"/>
                  </a:cubicBezTo>
                  <a:cubicBezTo>
                    <a:pt x="15322" y="16728"/>
                    <a:pt x="15417" y="16649"/>
                    <a:pt x="15354" y="16454"/>
                  </a:cubicBezTo>
                  <a:cubicBezTo>
                    <a:pt x="15306" y="16337"/>
                    <a:pt x="15370" y="16337"/>
                    <a:pt x="15322" y="16220"/>
                  </a:cubicBezTo>
                  <a:cubicBezTo>
                    <a:pt x="15306" y="16064"/>
                    <a:pt x="15417" y="16103"/>
                    <a:pt x="15354" y="15907"/>
                  </a:cubicBezTo>
                  <a:cubicBezTo>
                    <a:pt x="15258" y="15790"/>
                    <a:pt x="15226" y="15673"/>
                    <a:pt x="15211" y="15634"/>
                  </a:cubicBezTo>
                  <a:cubicBezTo>
                    <a:pt x="15163" y="15517"/>
                    <a:pt x="15115" y="15634"/>
                    <a:pt x="15052" y="15556"/>
                  </a:cubicBezTo>
                  <a:cubicBezTo>
                    <a:pt x="15004" y="15517"/>
                    <a:pt x="15052" y="15790"/>
                    <a:pt x="14940" y="15868"/>
                  </a:cubicBezTo>
                  <a:cubicBezTo>
                    <a:pt x="14766" y="15985"/>
                    <a:pt x="14988" y="15439"/>
                    <a:pt x="14861" y="15556"/>
                  </a:cubicBezTo>
                  <a:cubicBezTo>
                    <a:pt x="14766" y="15634"/>
                    <a:pt x="14893" y="15751"/>
                    <a:pt x="14797" y="15751"/>
                  </a:cubicBezTo>
                  <a:cubicBezTo>
                    <a:pt x="14702" y="15751"/>
                    <a:pt x="14893" y="15361"/>
                    <a:pt x="14718" y="15361"/>
                  </a:cubicBezTo>
                  <a:cubicBezTo>
                    <a:pt x="14575" y="15361"/>
                    <a:pt x="14495" y="15321"/>
                    <a:pt x="14702" y="15009"/>
                  </a:cubicBezTo>
                  <a:cubicBezTo>
                    <a:pt x="14909" y="14657"/>
                    <a:pt x="14940" y="14657"/>
                    <a:pt x="14988" y="14345"/>
                  </a:cubicBezTo>
                  <a:cubicBezTo>
                    <a:pt x="15036" y="14032"/>
                    <a:pt x="15211" y="14032"/>
                    <a:pt x="15258" y="13681"/>
                  </a:cubicBezTo>
                  <a:cubicBezTo>
                    <a:pt x="15322" y="13329"/>
                    <a:pt x="15560" y="12939"/>
                    <a:pt x="15687" y="13017"/>
                  </a:cubicBezTo>
                  <a:cubicBezTo>
                    <a:pt x="15815" y="13134"/>
                    <a:pt x="15862" y="12939"/>
                    <a:pt x="15926" y="13056"/>
                  </a:cubicBezTo>
                  <a:cubicBezTo>
                    <a:pt x="16005" y="13173"/>
                    <a:pt x="15926" y="12939"/>
                    <a:pt x="16101" y="13017"/>
                  </a:cubicBezTo>
                  <a:cubicBezTo>
                    <a:pt x="16291" y="13056"/>
                    <a:pt x="16291" y="13173"/>
                    <a:pt x="16339" y="12900"/>
                  </a:cubicBezTo>
                  <a:cubicBezTo>
                    <a:pt x="16339" y="12822"/>
                    <a:pt x="16784" y="12822"/>
                    <a:pt x="16641" y="13134"/>
                  </a:cubicBezTo>
                  <a:cubicBezTo>
                    <a:pt x="16514" y="13368"/>
                    <a:pt x="16832" y="13173"/>
                    <a:pt x="16848" y="13134"/>
                  </a:cubicBezTo>
                  <a:cubicBezTo>
                    <a:pt x="16895" y="12939"/>
                    <a:pt x="16943" y="13368"/>
                    <a:pt x="17070" y="13134"/>
                  </a:cubicBezTo>
                  <a:cubicBezTo>
                    <a:pt x="17197" y="12939"/>
                    <a:pt x="16832" y="12939"/>
                    <a:pt x="17086" y="12470"/>
                  </a:cubicBezTo>
                  <a:cubicBezTo>
                    <a:pt x="17356" y="12040"/>
                    <a:pt x="17245" y="11845"/>
                    <a:pt x="17547" y="11806"/>
                  </a:cubicBezTo>
                  <a:cubicBezTo>
                    <a:pt x="17817" y="11689"/>
                    <a:pt x="17595" y="12587"/>
                    <a:pt x="17801" y="12353"/>
                  </a:cubicBezTo>
                  <a:cubicBezTo>
                    <a:pt x="17992" y="12080"/>
                    <a:pt x="17944" y="11806"/>
                    <a:pt x="18056" y="11923"/>
                  </a:cubicBezTo>
                  <a:cubicBezTo>
                    <a:pt x="18183" y="11962"/>
                    <a:pt x="17992" y="11298"/>
                    <a:pt x="18215" y="11298"/>
                  </a:cubicBezTo>
                  <a:cubicBezTo>
                    <a:pt x="18421" y="11376"/>
                    <a:pt x="18230" y="11298"/>
                    <a:pt x="18215" y="11845"/>
                  </a:cubicBezTo>
                  <a:cubicBezTo>
                    <a:pt x="18151" y="12392"/>
                    <a:pt x="18008" y="12236"/>
                    <a:pt x="17817" y="12822"/>
                  </a:cubicBezTo>
                  <a:cubicBezTo>
                    <a:pt x="17626" y="13447"/>
                    <a:pt x="17531" y="13681"/>
                    <a:pt x="17404" y="13720"/>
                  </a:cubicBezTo>
                  <a:cubicBezTo>
                    <a:pt x="17261" y="13876"/>
                    <a:pt x="17388" y="13993"/>
                    <a:pt x="17261" y="14228"/>
                  </a:cubicBezTo>
                  <a:cubicBezTo>
                    <a:pt x="17118" y="14462"/>
                    <a:pt x="17166" y="15517"/>
                    <a:pt x="17245" y="16415"/>
                  </a:cubicBezTo>
                  <a:cubicBezTo>
                    <a:pt x="17261" y="16767"/>
                    <a:pt x="17245" y="17509"/>
                    <a:pt x="17452" y="16728"/>
                  </a:cubicBezTo>
                  <a:cubicBezTo>
                    <a:pt x="17595" y="16220"/>
                    <a:pt x="17452" y="16064"/>
                    <a:pt x="17658" y="16064"/>
                  </a:cubicBezTo>
                  <a:cubicBezTo>
                    <a:pt x="17801" y="16064"/>
                    <a:pt x="17626" y="15439"/>
                    <a:pt x="17817" y="15439"/>
                  </a:cubicBezTo>
                  <a:cubicBezTo>
                    <a:pt x="18103" y="15361"/>
                    <a:pt x="17865" y="15087"/>
                    <a:pt x="17944" y="14775"/>
                  </a:cubicBezTo>
                  <a:cubicBezTo>
                    <a:pt x="18008" y="14423"/>
                    <a:pt x="18103" y="14892"/>
                    <a:pt x="18135" y="14579"/>
                  </a:cubicBezTo>
                  <a:cubicBezTo>
                    <a:pt x="18151" y="14228"/>
                    <a:pt x="17960" y="14345"/>
                    <a:pt x="18056" y="14032"/>
                  </a:cubicBezTo>
                  <a:cubicBezTo>
                    <a:pt x="18230" y="13564"/>
                    <a:pt x="17817" y="13798"/>
                    <a:pt x="18008" y="13447"/>
                  </a:cubicBezTo>
                  <a:cubicBezTo>
                    <a:pt x="18215" y="13017"/>
                    <a:pt x="18087" y="12822"/>
                    <a:pt x="18215" y="12704"/>
                  </a:cubicBezTo>
                  <a:cubicBezTo>
                    <a:pt x="18358" y="12587"/>
                    <a:pt x="18230" y="12900"/>
                    <a:pt x="18405" y="12587"/>
                  </a:cubicBezTo>
                  <a:cubicBezTo>
                    <a:pt x="18612" y="12158"/>
                    <a:pt x="18358" y="13134"/>
                    <a:pt x="18548" y="12704"/>
                  </a:cubicBezTo>
                  <a:cubicBezTo>
                    <a:pt x="18771" y="12236"/>
                    <a:pt x="18882" y="12392"/>
                    <a:pt x="18977" y="12704"/>
                  </a:cubicBezTo>
                  <a:cubicBezTo>
                    <a:pt x="19073" y="12939"/>
                    <a:pt x="18914" y="12665"/>
                    <a:pt x="19279" y="12158"/>
                  </a:cubicBezTo>
                  <a:cubicBezTo>
                    <a:pt x="19423" y="11962"/>
                    <a:pt x="19534" y="11611"/>
                    <a:pt x="19725" y="11494"/>
                  </a:cubicBezTo>
                  <a:cubicBezTo>
                    <a:pt x="20074" y="11181"/>
                    <a:pt x="20074" y="11611"/>
                    <a:pt x="20138" y="11415"/>
                  </a:cubicBezTo>
                  <a:cubicBezTo>
                    <a:pt x="20233" y="11181"/>
                    <a:pt x="20122" y="11142"/>
                    <a:pt x="20074" y="10712"/>
                  </a:cubicBezTo>
                  <a:cubicBezTo>
                    <a:pt x="19995" y="10205"/>
                    <a:pt x="19947" y="10712"/>
                    <a:pt x="19899" y="10322"/>
                  </a:cubicBezTo>
                  <a:cubicBezTo>
                    <a:pt x="19883" y="10087"/>
                    <a:pt x="20090" y="10478"/>
                    <a:pt x="20185" y="10087"/>
                  </a:cubicBezTo>
                  <a:cubicBezTo>
                    <a:pt x="20217" y="10048"/>
                    <a:pt x="20233" y="10048"/>
                    <a:pt x="20233" y="9970"/>
                  </a:cubicBezTo>
                  <a:cubicBezTo>
                    <a:pt x="20233" y="9970"/>
                    <a:pt x="20233" y="9970"/>
                    <a:pt x="20233" y="9970"/>
                  </a:cubicBezTo>
                  <a:close/>
                  <a:moveTo>
                    <a:pt x="15401" y="16415"/>
                  </a:moveTo>
                  <a:cubicBezTo>
                    <a:pt x="15370" y="16532"/>
                    <a:pt x="15417" y="16454"/>
                    <a:pt x="15401" y="16571"/>
                  </a:cubicBezTo>
                  <a:cubicBezTo>
                    <a:pt x="15370" y="16728"/>
                    <a:pt x="15417" y="16728"/>
                    <a:pt x="15417" y="16767"/>
                  </a:cubicBezTo>
                  <a:cubicBezTo>
                    <a:pt x="15401" y="16767"/>
                    <a:pt x="15449" y="16767"/>
                    <a:pt x="15465" y="16962"/>
                  </a:cubicBezTo>
                  <a:cubicBezTo>
                    <a:pt x="15497" y="17079"/>
                    <a:pt x="15417" y="17196"/>
                    <a:pt x="15449" y="17313"/>
                  </a:cubicBezTo>
                  <a:cubicBezTo>
                    <a:pt x="15465" y="17509"/>
                    <a:pt x="15449" y="17978"/>
                    <a:pt x="15417" y="18095"/>
                  </a:cubicBezTo>
                  <a:cubicBezTo>
                    <a:pt x="15401" y="18251"/>
                    <a:pt x="15497" y="18251"/>
                    <a:pt x="15449" y="18602"/>
                  </a:cubicBezTo>
                  <a:cubicBezTo>
                    <a:pt x="15401" y="18759"/>
                    <a:pt x="15465" y="18915"/>
                    <a:pt x="15449" y="19032"/>
                  </a:cubicBezTo>
                  <a:cubicBezTo>
                    <a:pt x="15401" y="19149"/>
                    <a:pt x="15417" y="19188"/>
                    <a:pt x="15417" y="19345"/>
                  </a:cubicBezTo>
                  <a:cubicBezTo>
                    <a:pt x="15449" y="19501"/>
                    <a:pt x="15465" y="19462"/>
                    <a:pt x="15465" y="19266"/>
                  </a:cubicBezTo>
                  <a:cubicBezTo>
                    <a:pt x="15497" y="19071"/>
                    <a:pt x="15528" y="19032"/>
                    <a:pt x="15544" y="19071"/>
                  </a:cubicBezTo>
                  <a:cubicBezTo>
                    <a:pt x="15544" y="19149"/>
                    <a:pt x="15560" y="19071"/>
                    <a:pt x="15592" y="19149"/>
                  </a:cubicBezTo>
                  <a:cubicBezTo>
                    <a:pt x="15624" y="19149"/>
                    <a:pt x="15624" y="19384"/>
                    <a:pt x="15624" y="19345"/>
                  </a:cubicBezTo>
                  <a:cubicBezTo>
                    <a:pt x="15672" y="19149"/>
                    <a:pt x="15640" y="19188"/>
                    <a:pt x="15640" y="19071"/>
                  </a:cubicBezTo>
                  <a:cubicBezTo>
                    <a:pt x="15640" y="18954"/>
                    <a:pt x="15640" y="19032"/>
                    <a:pt x="15592" y="19032"/>
                  </a:cubicBezTo>
                  <a:cubicBezTo>
                    <a:pt x="15560" y="18954"/>
                    <a:pt x="15560" y="18837"/>
                    <a:pt x="15544" y="18720"/>
                  </a:cubicBezTo>
                  <a:cubicBezTo>
                    <a:pt x="15465" y="18602"/>
                    <a:pt x="15528" y="18251"/>
                    <a:pt x="15544" y="18095"/>
                  </a:cubicBezTo>
                  <a:cubicBezTo>
                    <a:pt x="15592" y="18056"/>
                    <a:pt x="15544" y="17938"/>
                    <a:pt x="15592" y="17860"/>
                  </a:cubicBezTo>
                  <a:cubicBezTo>
                    <a:pt x="15640" y="17860"/>
                    <a:pt x="15687" y="17860"/>
                    <a:pt x="15735" y="17978"/>
                  </a:cubicBezTo>
                  <a:cubicBezTo>
                    <a:pt x="15767" y="18095"/>
                    <a:pt x="15783" y="18251"/>
                    <a:pt x="15783" y="18095"/>
                  </a:cubicBezTo>
                  <a:cubicBezTo>
                    <a:pt x="15783" y="18056"/>
                    <a:pt x="15735" y="17938"/>
                    <a:pt x="15719" y="17821"/>
                  </a:cubicBezTo>
                  <a:cubicBezTo>
                    <a:pt x="15719" y="17626"/>
                    <a:pt x="15672" y="17392"/>
                    <a:pt x="15640" y="17196"/>
                  </a:cubicBezTo>
                  <a:cubicBezTo>
                    <a:pt x="15640" y="17001"/>
                    <a:pt x="15624" y="16962"/>
                    <a:pt x="15624" y="16845"/>
                  </a:cubicBezTo>
                  <a:cubicBezTo>
                    <a:pt x="15624" y="16728"/>
                    <a:pt x="15592" y="16884"/>
                    <a:pt x="15592" y="16767"/>
                  </a:cubicBezTo>
                  <a:cubicBezTo>
                    <a:pt x="15624" y="16571"/>
                    <a:pt x="15592" y="16767"/>
                    <a:pt x="15592" y="16649"/>
                  </a:cubicBezTo>
                  <a:cubicBezTo>
                    <a:pt x="15560" y="16454"/>
                    <a:pt x="15640" y="16454"/>
                    <a:pt x="15624" y="16103"/>
                  </a:cubicBezTo>
                  <a:cubicBezTo>
                    <a:pt x="15592" y="15868"/>
                    <a:pt x="15560" y="15985"/>
                    <a:pt x="15592" y="15907"/>
                  </a:cubicBezTo>
                  <a:cubicBezTo>
                    <a:pt x="15592" y="15868"/>
                    <a:pt x="15560" y="15907"/>
                    <a:pt x="15560" y="15868"/>
                  </a:cubicBezTo>
                  <a:cubicBezTo>
                    <a:pt x="15560" y="15751"/>
                    <a:pt x="15544" y="15751"/>
                    <a:pt x="15560" y="15673"/>
                  </a:cubicBezTo>
                  <a:cubicBezTo>
                    <a:pt x="15592" y="15634"/>
                    <a:pt x="15560" y="15556"/>
                    <a:pt x="15544" y="15517"/>
                  </a:cubicBezTo>
                  <a:cubicBezTo>
                    <a:pt x="15528" y="15361"/>
                    <a:pt x="15544" y="15517"/>
                    <a:pt x="15497" y="15517"/>
                  </a:cubicBezTo>
                  <a:cubicBezTo>
                    <a:pt x="15449" y="15556"/>
                    <a:pt x="15544" y="15634"/>
                    <a:pt x="15528" y="15751"/>
                  </a:cubicBezTo>
                  <a:cubicBezTo>
                    <a:pt x="15528" y="15868"/>
                    <a:pt x="15497" y="15790"/>
                    <a:pt x="15497" y="15868"/>
                  </a:cubicBezTo>
                  <a:cubicBezTo>
                    <a:pt x="15497" y="15907"/>
                    <a:pt x="15544" y="15868"/>
                    <a:pt x="15497" y="15907"/>
                  </a:cubicBezTo>
                  <a:cubicBezTo>
                    <a:pt x="15465" y="16064"/>
                    <a:pt x="15497" y="15868"/>
                    <a:pt x="15449" y="15907"/>
                  </a:cubicBezTo>
                  <a:cubicBezTo>
                    <a:pt x="15417" y="15907"/>
                    <a:pt x="15401" y="15907"/>
                    <a:pt x="15417" y="16064"/>
                  </a:cubicBezTo>
                  <a:cubicBezTo>
                    <a:pt x="15417" y="16103"/>
                    <a:pt x="15417" y="16220"/>
                    <a:pt x="15401" y="16415"/>
                  </a:cubicBezTo>
                  <a:close/>
                  <a:moveTo>
                    <a:pt x="16005" y="20165"/>
                  </a:moveTo>
                  <a:cubicBezTo>
                    <a:pt x="16053" y="20126"/>
                    <a:pt x="15958" y="20048"/>
                    <a:pt x="15958" y="20126"/>
                  </a:cubicBezTo>
                  <a:cubicBezTo>
                    <a:pt x="15926" y="20243"/>
                    <a:pt x="15862" y="20282"/>
                    <a:pt x="15878" y="20399"/>
                  </a:cubicBezTo>
                  <a:cubicBezTo>
                    <a:pt x="15910" y="20477"/>
                    <a:pt x="15910" y="20243"/>
                    <a:pt x="16005" y="20165"/>
                  </a:cubicBezTo>
                  <a:close/>
                  <a:moveTo>
                    <a:pt x="16132" y="19930"/>
                  </a:moveTo>
                  <a:cubicBezTo>
                    <a:pt x="16180" y="19813"/>
                    <a:pt x="16180" y="19852"/>
                    <a:pt x="16228" y="19735"/>
                  </a:cubicBezTo>
                  <a:cubicBezTo>
                    <a:pt x="16275" y="19696"/>
                    <a:pt x="16339" y="19735"/>
                    <a:pt x="16291" y="19618"/>
                  </a:cubicBezTo>
                  <a:cubicBezTo>
                    <a:pt x="16275" y="19579"/>
                    <a:pt x="16244" y="19735"/>
                    <a:pt x="16196" y="19696"/>
                  </a:cubicBezTo>
                  <a:cubicBezTo>
                    <a:pt x="16180" y="19618"/>
                    <a:pt x="16228" y="19735"/>
                    <a:pt x="16180" y="19735"/>
                  </a:cubicBezTo>
                  <a:cubicBezTo>
                    <a:pt x="16132" y="19813"/>
                    <a:pt x="16085" y="19852"/>
                    <a:pt x="16053" y="20048"/>
                  </a:cubicBezTo>
                  <a:cubicBezTo>
                    <a:pt x="16053" y="20126"/>
                    <a:pt x="16101" y="20126"/>
                    <a:pt x="16132" y="19930"/>
                  </a:cubicBezTo>
                  <a:close/>
                  <a:moveTo>
                    <a:pt x="16387" y="19501"/>
                  </a:moveTo>
                  <a:cubicBezTo>
                    <a:pt x="16419" y="19384"/>
                    <a:pt x="16482" y="19266"/>
                    <a:pt x="16514" y="19266"/>
                  </a:cubicBezTo>
                  <a:cubicBezTo>
                    <a:pt x="16530" y="19345"/>
                    <a:pt x="16371" y="19696"/>
                    <a:pt x="16387" y="19501"/>
                  </a:cubicBezTo>
                  <a:close/>
                  <a:moveTo>
                    <a:pt x="17023" y="17978"/>
                  </a:moveTo>
                  <a:cubicBezTo>
                    <a:pt x="17023" y="17938"/>
                    <a:pt x="17038" y="17665"/>
                    <a:pt x="17070" y="17743"/>
                  </a:cubicBezTo>
                  <a:cubicBezTo>
                    <a:pt x="17086" y="17821"/>
                    <a:pt x="17023" y="17978"/>
                    <a:pt x="17023" y="17978"/>
                  </a:cubicBezTo>
                  <a:close/>
                  <a:moveTo>
                    <a:pt x="16943" y="18095"/>
                  </a:moveTo>
                  <a:cubicBezTo>
                    <a:pt x="16975" y="18095"/>
                    <a:pt x="16991" y="18056"/>
                    <a:pt x="16991" y="18056"/>
                  </a:cubicBezTo>
                  <a:cubicBezTo>
                    <a:pt x="16991" y="18095"/>
                    <a:pt x="16943" y="18173"/>
                    <a:pt x="16943" y="18095"/>
                  </a:cubicBezTo>
                  <a:close/>
                  <a:moveTo>
                    <a:pt x="16848" y="18602"/>
                  </a:moveTo>
                  <a:cubicBezTo>
                    <a:pt x="16832" y="18602"/>
                    <a:pt x="16832" y="18524"/>
                    <a:pt x="16848" y="18524"/>
                  </a:cubicBezTo>
                  <a:cubicBezTo>
                    <a:pt x="16848" y="18602"/>
                    <a:pt x="16848" y="18642"/>
                    <a:pt x="16848" y="18602"/>
                  </a:cubicBezTo>
                  <a:close/>
                  <a:moveTo>
                    <a:pt x="16752" y="18759"/>
                  </a:moveTo>
                  <a:cubicBezTo>
                    <a:pt x="16752" y="18759"/>
                    <a:pt x="16784" y="18720"/>
                    <a:pt x="16784" y="18759"/>
                  </a:cubicBezTo>
                  <a:cubicBezTo>
                    <a:pt x="16784" y="18759"/>
                    <a:pt x="16784" y="18837"/>
                    <a:pt x="16752" y="18759"/>
                  </a:cubicBezTo>
                  <a:close/>
                  <a:moveTo>
                    <a:pt x="17197" y="17431"/>
                  </a:moveTo>
                  <a:cubicBezTo>
                    <a:pt x="17245" y="17431"/>
                    <a:pt x="17245" y="17196"/>
                    <a:pt x="17213" y="17196"/>
                  </a:cubicBezTo>
                  <a:cubicBezTo>
                    <a:pt x="17197" y="17196"/>
                    <a:pt x="17197" y="17313"/>
                    <a:pt x="17166" y="17392"/>
                  </a:cubicBezTo>
                  <a:cubicBezTo>
                    <a:pt x="17118" y="17392"/>
                    <a:pt x="17086" y="17431"/>
                    <a:pt x="17118" y="17509"/>
                  </a:cubicBezTo>
                  <a:cubicBezTo>
                    <a:pt x="17150" y="17626"/>
                    <a:pt x="17150" y="17509"/>
                    <a:pt x="17197" y="17431"/>
                  </a:cubicBezTo>
                  <a:close/>
                  <a:moveTo>
                    <a:pt x="17245" y="17274"/>
                  </a:moveTo>
                  <a:cubicBezTo>
                    <a:pt x="17213" y="17196"/>
                    <a:pt x="17261" y="17157"/>
                    <a:pt x="17293" y="17157"/>
                  </a:cubicBezTo>
                  <a:cubicBezTo>
                    <a:pt x="17293" y="17196"/>
                    <a:pt x="17261" y="17274"/>
                    <a:pt x="17245" y="17274"/>
                  </a:cubicBezTo>
                  <a:close/>
                  <a:moveTo>
                    <a:pt x="18469" y="15009"/>
                  </a:moveTo>
                  <a:cubicBezTo>
                    <a:pt x="18517" y="14970"/>
                    <a:pt x="18596" y="15439"/>
                    <a:pt x="18548" y="15321"/>
                  </a:cubicBezTo>
                  <a:cubicBezTo>
                    <a:pt x="18501" y="15204"/>
                    <a:pt x="18453" y="15087"/>
                    <a:pt x="18469" y="15009"/>
                  </a:cubicBezTo>
                  <a:close/>
                  <a:moveTo>
                    <a:pt x="0" y="15439"/>
                  </a:moveTo>
                  <a:cubicBezTo>
                    <a:pt x="175" y="15517"/>
                    <a:pt x="318" y="15556"/>
                    <a:pt x="413" y="15517"/>
                  </a:cubicBezTo>
                  <a:cubicBezTo>
                    <a:pt x="397" y="15321"/>
                    <a:pt x="445" y="15243"/>
                    <a:pt x="397" y="15204"/>
                  </a:cubicBezTo>
                  <a:cubicBezTo>
                    <a:pt x="350" y="15087"/>
                    <a:pt x="397" y="15243"/>
                    <a:pt x="223" y="15087"/>
                  </a:cubicBezTo>
                  <a:cubicBezTo>
                    <a:pt x="223" y="15126"/>
                    <a:pt x="207" y="15087"/>
                    <a:pt x="223" y="15126"/>
                  </a:cubicBezTo>
                  <a:cubicBezTo>
                    <a:pt x="223" y="15243"/>
                    <a:pt x="175" y="15243"/>
                    <a:pt x="159" y="15243"/>
                  </a:cubicBezTo>
                  <a:cubicBezTo>
                    <a:pt x="127" y="15204"/>
                    <a:pt x="175" y="15126"/>
                    <a:pt x="175" y="15087"/>
                  </a:cubicBezTo>
                  <a:cubicBezTo>
                    <a:pt x="207" y="15009"/>
                    <a:pt x="175" y="15009"/>
                    <a:pt x="159" y="15126"/>
                  </a:cubicBezTo>
                  <a:cubicBezTo>
                    <a:pt x="111" y="15243"/>
                    <a:pt x="127" y="15204"/>
                    <a:pt x="79" y="15204"/>
                  </a:cubicBezTo>
                  <a:cubicBezTo>
                    <a:pt x="32" y="15204"/>
                    <a:pt x="79" y="15321"/>
                    <a:pt x="0" y="15439"/>
                  </a:cubicBezTo>
                  <a:close/>
                  <a:moveTo>
                    <a:pt x="18151" y="13329"/>
                  </a:moveTo>
                  <a:cubicBezTo>
                    <a:pt x="18230" y="13134"/>
                    <a:pt x="18310" y="13017"/>
                    <a:pt x="18310" y="13134"/>
                  </a:cubicBezTo>
                  <a:cubicBezTo>
                    <a:pt x="18310" y="13251"/>
                    <a:pt x="18135" y="13447"/>
                    <a:pt x="18151" y="13329"/>
                  </a:cubicBezTo>
                  <a:close/>
                  <a:moveTo>
                    <a:pt x="14893" y="15321"/>
                  </a:moveTo>
                  <a:cubicBezTo>
                    <a:pt x="14845" y="15204"/>
                    <a:pt x="14861" y="15087"/>
                    <a:pt x="14909" y="15126"/>
                  </a:cubicBezTo>
                  <a:cubicBezTo>
                    <a:pt x="14988" y="15126"/>
                    <a:pt x="14940" y="15361"/>
                    <a:pt x="14893" y="15321"/>
                  </a:cubicBezTo>
                  <a:close/>
                  <a:moveTo>
                    <a:pt x="20249" y="6806"/>
                  </a:moveTo>
                  <a:cubicBezTo>
                    <a:pt x="20249" y="6806"/>
                    <a:pt x="20249" y="6806"/>
                    <a:pt x="20249" y="6806"/>
                  </a:cubicBezTo>
                  <a:cubicBezTo>
                    <a:pt x="20313" y="6806"/>
                    <a:pt x="20408" y="6767"/>
                    <a:pt x="20487" y="6689"/>
                  </a:cubicBezTo>
                  <a:cubicBezTo>
                    <a:pt x="20678" y="6650"/>
                    <a:pt x="20456" y="6338"/>
                    <a:pt x="20313" y="6377"/>
                  </a:cubicBezTo>
                  <a:cubicBezTo>
                    <a:pt x="20297" y="6377"/>
                    <a:pt x="20265" y="6377"/>
                    <a:pt x="20249" y="6377"/>
                  </a:cubicBezTo>
                  <a:cubicBezTo>
                    <a:pt x="20233" y="6377"/>
                    <a:pt x="20233" y="6377"/>
                    <a:pt x="20233" y="6377"/>
                  </a:cubicBezTo>
                  <a:cubicBezTo>
                    <a:pt x="20138" y="6455"/>
                    <a:pt x="20074" y="6650"/>
                    <a:pt x="20042" y="6767"/>
                  </a:cubicBezTo>
                  <a:cubicBezTo>
                    <a:pt x="20042" y="6885"/>
                    <a:pt x="20138" y="6885"/>
                    <a:pt x="20233" y="6806"/>
                  </a:cubicBezTo>
                  <a:lnTo>
                    <a:pt x="20249" y="6806"/>
                  </a:lnTo>
                  <a:close/>
                  <a:moveTo>
                    <a:pt x="18882" y="7470"/>
                  </a:moveTo>
                  <a:cubicBezTo>
                    <a:pt x="18834" y="7627"/>
                    <a:pt x="18660" y="7431"/>
                    <a:pt x="18691" y="7353"/>
                  </a:cubicBezTo>
                  <a:cubicBezTo>
                    <a:pt x="18739" y="7314"/>
                    <a:pt x="18930" y="7353"/>
                    <a:pt x="18882" y="7470"/>
                  </a:cubicBezTo>
                  <a:close/>
                  <a:moveTo>
                    <a:pt x="15544" y="5127"/>
                  </a:moveTo>
                  <a:cubicBezTo>
                    <a:pt x="15401" y="4932"/>
                    <a:pt x="15322" y="5127"/>
                    <a:pt x="15211" y="5283"/>
                  </a:cubicBezTo>
                  <a:cubicBezTo>
                    <a:pt x="15115" y="5478"/>
                    <a:pt x="15226" y="5283"/>
                    <a:pt x="15417" y="5400"/>
                  </a:cubicBezTo>
                  <a:cubicBezTo>
                    <a:pt x="15735" y="5557"/>
                    <a:pt x="15687" y="5283"/>
                    <a:pt x="15544" y="5127"/>
                  </a:cubicBezTo>
                  <a:close/>
                  <a:moveTo>
                    <a:pt x="16434" y="4502"/>
                  </a:moveTo>
                  <a:cubicBezTo>
                    <a:pt x="16562" y="4502"/>
                    <a:pt x="16593" y="4268"/>
                    <a:pt x="16514" y="4346"/>
                  </a:cubicBezTo>
                  <a:cubicBezTo>
                    <a:pt x="16466" y="4346"/>
                    <a:pt x="16466" y="4072"/>
                    <a:pt x="16339" y="4229"/>
                  </a:cubicBezTo>
                  <a:cubicBezTo>
                    <a:pt x="16228" y="4346"/>
                    <a:pt x="16371" y="4072"/>
                    <a:pt x="16180" y="4150"/>
                  </a:cubicBezTo>
                  <a:cubicBezTo>
                    <a:pt x="15974" y="4229"/>
                    <a:pt x="16037" y="3955"/>
                    <a:pt x="16005" y="4072"/>
                  </a:cubicBezTo>
                  <a:cubicBezTo>
                    <a:pt x="15958" y="4150"/>
                    <a:pt x="15878" y="4346"/>
                    <a:pt x="16148" y="4463"/>
                  </a:cubicBezTo>
                  <a:cubicBezTo>
                    <a:pt x="16291" y="4580"/>
                    <a:pt x="16323" y="4502"/>
                    <a:pt x="16434" y="4502"/>
                  </a:cubicBezTo>
                  <a:close/>
                  <a:moveTo>
                    <a:pt x="15830" y="4072"/>
                  </a:moveTo>
                  <a:cubicBezTo>
                    <a:pt x="15926" y="4072"/>
                    <a:pt x="15719" y="3838"/>
                    <a:pt x="15592" y="3916"/>
                  </a:cubicBezTo>
                  <a:cubicBezTo>
                    <a:pt x="15497" y="3955"/>
                    <a:pt x="15417" y="3604"/>
                    <a:pt x="15322" y="3721"/>
                  </a:cubicBezTo>
                  <a:cubicBezTo>
                    <a:pt x="15226" y="3838"/>
                    <a:pt x="15354" y="3955"/>
                    <a:pt x="15306" y="4033"/>
                  </a:cubicBezTo>
                  <a:cubicBezTo>
                    <a:pt x="15258" y="4033"/>
                    <a:pt x="15131" y="3799"/>
                    <a:pt x="15052" y="3643"/>
                  </a:cubicBezTo>
                  <a:cubicBezTo>
                    <a:pt x="14988" y="3604"/>
                    <a:pt x="14956" y="3643"/>
                    <a:pt x="14861" y="3838"/>
                  </a:cubicBezTo>
                  <a:cubicBezTo>
                    <a:pt x="14766" y="3955"/>
                    <a:pt x="14893" y="4072"/>
                    <a:pt x="14845" y="4150"/>
                  </a:cubicBezTo>
                  <a:cubicBezTo>
                    <a:pt x="14766" y="4229"/>
                    <a:pt x="14861" y="4385"/>
                    <a:pt x="15036" y="4580"/>
                  </a:cubicBezTo>
                  <a:cubicBezTo>
                    <a:pt x="15179" y="4697"/>
                    <a:pt x="15083" y="4385"/>
                    <a:pt x="15211" y="4463"/>
                  </a:cubicBezTo>
                  <a:cubicBezTo>
                    <a:pt x="15322" y="4580"/>
                    <a:pt x="15370" y="4268"/>
                    <a:pt x="15449" y="4463"/>
                  </a:cubicBezTo>
                  <a:cubicBezTo>
                    <a:pt x="15528" y="4580"/>
                    <a:pt x="15624" y="4385"/>
                    <a:pt x="15767" y="4346"/>
                  </a:cubicBezTo>
                  <a:cubicBezTo>
                    <a:pt x="15878" y="4229"/>
                    <a:pt x="15719" y="4072"/>
                    <a:pt x="15830" y="4072"/>
                  </a:cubicBezTo>
                  <a:close/>
                  <a:moveTo>
                    <a:pt x="14670" y="4150"/>
                  </a:moveTo>
                  <a:cubicBezTo>
                    <a:pt x="14575" y="4268"/>
                    <a:pt x="14623" y="3799"/>
                    <a:pt x="14670" y="3916"/>
                  </a:cubicBezTo>
                  <a:cubicBezTo>
                    <a:pt x="14718" y="4033"/>
                    <a:pt x="14718" y="4072"/>
                    <a:pt x="14670" y="4150"/>
                  </a:cubicBezTo>
                  <a:close/>
                  <a:moveTo>
                    <a:pt x="13510" y="5830"/>
                  </a:moveTo>
                  <a:cubicBezTo>
                    <a:pt x="13558" y="5830"/>
                    <a:pt x="13542" y="5830"/>
                    <a:pt x="13637" y="5908"/>
                  </a:cubicBezTo>
                  <a:cubicBezTo>
                    <a:pt x="13748" y="6025"/>
                    <a:pt x="13828" y="6221"/>
                    <a:pt x="13875" y="6025"/>
                  </a:cubicBezTo>
                  <a:cubicBezTo>
                    <a:pt x="13891" y="5830"/>
                    <a:pt x="13701" y="5830"/>
                    <a:pt x="13828" y="5791"/>
                  </a:cubicBezTo>
                  <a:cubicBezTo>
                    <a:pt x="13923" y="5713"/>
                    <a:pt x="13685" y="5674"/>
                    <a:pt x="13796" y="5596"/>
                  </a:cubicBezTo>
                  <a:cubicBezTo>
                    <a:pt x="13923" y="5557"/>
                    <a:pt x="13732" y="5361"/>
                    <a:pt x="13637" y="5283"/>
                  </a:cubicBezTo>
                  <a:cubicBezTo>
                    <a:pt x="13542" y="5166"/>
                    <a:pt x="13510" y="5557"/>
                    <a:pt x="13494" y="5361"/>
                  </a:cubicBezTo>
                  <a:cubicBezTo>
                    <a:pt x="13462" y="5166"/>
                    <a:pt x="13383" y="5283"/>
                    <a:pt x="13287" y="5166"/>
                  </a:cubicBezTo>
                  <a:cubicBezTo>
                    <a:pt x="13192" y="5049"/>
                    <a:pt x="13033" y="5244"/>
                    <a:pt x="13097" y="5361"/>
                  </a:cubicBezTo>
                  <a:cubicBezTo>
                    <a:pt x="13176" y="5557"/>
                    <a:pt x="12954" y="5596"/>
                    <a:pt x="13097" y="5674"/>
                  </a:cubicBezTo>
                  <a:cubicBezTo>
                    <a:pt x="13224" y="5713"/>
                    <a:pt x="13272" y="5713"/>
                    <a:pt x="13430" y="5986"/>
                  </a:cubicBezTo>
                  <a:cubicBezTo>
                    <a:pt x="13542" y="6025"/>
                    <a:pt x="13430" y="5830"/>
                    <a:pt x="13510" y="5830"/>
                  </a:cubicBezTo>
                  <a:close/>
                  <a:moveTo>
                    <a:pt x="11746" y="4697"/>
                  </a:moveTo>
                  <a:cubicBezTo>
                    <a:pt x="11619" y="4619"/>
                    <a:pt x="11555" y="4736"/>
                    <a:pt x="11666" y="4893"/>
                  </a:cubicBezTo>
                  <a:cubicBezTo>
                    <a:pt x="11809" y="5049"/>
                    <a:pt x="11889" y="4697"/>
                    <a:pt x="11746" y="4697"/>
                  </a:cubicBezTo>
                  <a:close/>
                  <a:moveTo>
                    <a:pt x="10172" y="2510"/>
                  </a:moveTo>
                  <a:cubicBezTo>
                    <a:pt x="10299" y="2432"/>
                    <a:pt x="10395" y="2393"/>
                    <a:pt x="10601" y="2393"/>
                  </a:cubicBezTo>
                  <a:cubicBezTo>
                    <a:pt x="10856" y="2315"/>
                    <a:pt x="10872" y="2197"/>
                    <a:pt x="10744" y="2041"/>
                  </a:cubicBezTo>
                  <a:cubicBezTo>
                    <a:pt x="10633" y="1768"/>
                    <a:pt x="10649" y="1729"/>
                    <a:pt x="10490" y="1963"/>
                  </a:cubicBezTo>
                  <a:cubicBezTo>
                    <a:pt x="10347" y="2276"/>
                    <a:pt x="10601" y="1729"/>
                    <a:pt x="10538" y="1651"/>
                  </a:cubicBezTo>
                  <a:cubicBezTo>
                    <a:pt x="10458" y="1612"/>
                    <a:pt x="10363" y="1494"/>
                    <a:pt x="10299" y="1846"/>
                  </a:cubicBezTo>
                  <a:cubicBezTo>
                    <a:pt x="10188" y="2197"/>
                    <a:pt x="10188" y="1885"/>
                    <a:pt x="10093" y="2432"/>
                  </a:cubicBezTo>
                  <a:cubicBezTo>
                    <a:pt x="10045" y="2549"/>
                    <a:pt x="10077" y="2627"/>
                    <a:pt x="10172" y="2510"/>
                  </a:cubicBezTo>
                  <a:close/>
                  <a:moveTo>
                    <a:pt x="9807" y="1963"/>
                  </a:moveTo>
                  <a:cubicBezTo>
                    <a:pt x="9981" y="2158"/>
                    <a:pt x="10188" y="1963"/>
                    <a:pt x="10125" y="1846"/>
                  </a:cubicBezTo>
                  <a:cubicBezTo>
                    <a:pt x="10045" y="1729"/>
                    <a:pt x="10220" y="1416"/>
                    <a:pt x="10140" y="1338"/>
                  </a:cubicBezTo>
                  <a:cubicBezTo>
                    <a:pt x="10045" y="1221"/>
                    <a:pt x="10093" y="1104"/>
                    <a:pt x="9950" y="1299"/>
                  </a:cubicBezTo>
                  <a:cubicBezTo>
                    <a:pt x="9791" y="1416"/>
                    <a:pt x="9934" y="1182"/>
                    <a:pt x="9854" y="1182"/>
                  </a:cubicBezTo>
                  <a:cubicBezTo>
                    <a:pt x="9791" y="1182"/>
                    <a:pt x="9584" y="1104"/>
                    <a:pt x="9489" y="1221"/>
                  </a:cubicBezTo>
                  <a:cubicBezTo>
                    <a:pt x="9393" y="1416"/>
                    <a:pt x="9203" y="1612"/>
                    <a:pt x="9346" y="1612"/>
                  </a:cubicBezTo>
                  <a:cubicBezTo>
                    <a:pt x="9521" y="1612"/>
                    <a:pt x="9393" y="1729"/>
                    <a:pt x="9489" y="1846"/>
                  </a:cubicBezTo>
                  <a:cubicBezTo>
                    <a:pt x="9536" y="1885"/>
                    <a:pt x="9616" y="1846"/>
                    <a:pt x="9807" y="1963"/>
                  </a:cubicBezTo>
                  <a:close/>
                  <a:moveTo>
                    <a:pt x="9155" y="1182"/>
                  </a:moveTo>
                  <a:cubicBezTo>
                    <a:pt x="9012" y="1182"/>
                    <a:pt x="8980" y="1299"/>
                    <a:pt x="9075" y="1338"/>
                  </a:cubicBezTo>
                  <a:cubicBezTo>
                    <a:pt x="9187" y="1416"/>
                    <a:pt x="9123" y="1533"/>
                    <a:pt x="9234" y="1494"/>
                  </a:cubicBezTo>
                  <a:cubicBezTo>
                    <a:pt x="9521" y="1299"/>
                    <a:pt x="9282" y="1221"/>
                    <a:pt x="9155" y="1182"/>
                  </a:cubicBezTo>
                  <a:close/>
                  <a:moveTo>
                    <a:pt x="9536" y="1104"/>
                  </a:moveTo>
                  <a:cubicBezTo>
                    <a:pt x="9759" y="1065"/>
                    <a:pt x="9854" y="1182"/>
                    <a:pt x="9791" y="947"/>
                  </a:cubicBezTo>
                  <a:cubicBezTo>
                    <a:pt x="9743" y="752"/>
                    <a:pt x="9902" y="869"/>
                    <a:pt x="9886" y="752"/>
                  </a:cubicBezTo>
                  <a:cubicBezTo>
                    <a:pt x="9854" y="635"/>
                    <a:pt x="9791" y="752"/>
                    <a:pt x="9711" y="557"/>
                  </a:cubicBezTo>
                  <a:cubicBezTo>
                    <a:pt x="9616" y="401"/>
                    <a:pt x="9584" y="323"/>
                    <a:pt x="9489" y="440"/>
                  </a:cubicBezTo>
                  <a:cubicBezTo>
                    <a:pt x="9425" y="557"/>
                    <a:pt x="9377" y="440"/>
                    <a:pt x="9250" y="635"/>
                  </a:cubicBezTo>
                  <a:cubicBezTo>
                    <a:pt x="9123" y="791"/>
                    <a:pt x="9330" y="674"/>
                    <a:pt x="9250" y="791"/>
                  </a:cubicBezTo>
                  <a:cubicBezTo>
                    <a:pt x="9155" y="987"/>
                    <a:pt x="9012" y="1065"/>
                    <a:pt x="9107" y="1065"/>
                  </a:cubicBezTo>
                  <a:cubicBezTo>
                    <a:pt x="9234" y="1104"/>
                    <a:pt x="9203" y="1182"/>
                    <a:pt x="9346" y="1221"/>
                  </a:cubicBezTo>
                  <a:cubicBezTo>
                    <a:pt x="9521" y="1221"/>
                    <a:pt x="9346" y="1104"/>
                    <a:pt x="9536" y="1104"/>
                  </a:cubicBezTo>
                  <a:close/>
                  <a:moveTo>
                    <a:pt x="8917" y="440"/>
                  </a:moveTo>
                  <a:cubicBezTo>
                    <a:pt x="8917" y="401"/>
                    <a:pt x="9075" y="440"/>
                    <a:pt x="9075" y="518"/>
                  </a:cubicBezTo>
                  <a:cubicBezTo>
                    <a:pt x="9075" y="557"/>
                    <a:pt x="8885" y="557"/>
                    <a:pt x="8917" y="440"/>
                  </a:cubicBezTo>
                  <a:close/>
                  <a:moveTo>
                    <a:pt x="9536" y="3174"/>
                  </a:moveTo>
                  <a:cubicBezTo>
                    <a:pt x="9521" y="3135"/>
                    <a:pt x="9695" y="2979"/>
                    <a:pt x="9711" y="3057"/>
                  </a:cubicBezTo>
                  <a:cubicBezTo>
                    <a:pt x="9743" y="3135"/>
                    <a:pt x="9616" y="3252"/>
                    <a:pt x="9536" y="3174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4" name="Freeform 238"/>
            <p:cNvSpPr/>
            <p:nvPr/>
          </p:nvSpPr>
          <p:spPr>
            <a:xfrm>
              <a:off x="15278048" y="7655877"/>
              <a:ext cx="2201064" cy="235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44" extrusionOk="0">
                  <a:moveTo>
                    <a:pt x="4572" y="4762"/>
                  </a:moveTo>
                  <a:cubicBezTo>
                    <a:pt x="4969" y="4450"/>
                    <a:pt x="4439" y="4450"/>
                    <a:pt x="4903" y="3764"/>
                  </a:cubicBezTo>
                  <a:cubicBezTo>
                    <a:pt x="5367" y="3202"/>
                    <a:pt x="5367" y="4513"/>
                    <a:pt x="5499" y="3764"/>
                  </a:cubicBezTo>
                  <a:cubicBezTo>
                    <a:pt x="5499" y="2890"/>
                    <a:pt x="5897" y="3951"/>
                    <a:pt x="5897" y="3264"/>
                  </a:cubicBezTo>
                  <a:cubicBezTo>
                    <a:pt x="5897" y="2765"/>
                    <a:pt x="5963" y="3077"/>
                    <a:pt x="6294" y="2515"/>
                  </a:cubicBezTo>
                  <a:cubicBezTo>
                    <a:pt x="6559" y="1891"/>
                    <a:pt x="6692" y="2515"/>
                    <a:pt x="6758" y="2140"/>
                  </a:cubicBezTo>
                  <a:cubicBezTo>
                    <a:pt x="6758" y="1703"/>
                    <a:pt x="7089" y="2328"/>
                    <a:pt x="7089" y="1891"/>
                  </a:cubicBezTo>
                  <a:cubicBezTo>
                    <a:pt x="7089" y="1516"/>
                    <a:pt x="7818" y="2577"/>
                    <a:pt x="8083" y="2515"/>
                  </a:cubicBezTo>
                  <a:cubicBezTo>
                    <a:pt x="8414" y="2515"/>
                    <a:pt x="8414" y="2765"/>
                    <a:pt x="8613" y="2577"/>
                  </a:cubicBezTo>
                  <a:cubicBezTo>
                    <a:pt x="8812" y="2390"/>
                    <a:pt x="8216" y="2515"/>
                    <a:pt x="8613" y="1891"/>
                  </a:cubicBezTo>
                  <a:cubicBezTo>
                    <a:pt x="9011" y="1454"/>
                    <a:pt x="8613" y="1516"/>
                    <a:pt x="9077" y="1142"/>
                  </a:cubicBezTo>
                  <a:cubicBezTo>
                    <a:pt x="9740" y="642"/>
                    <a:pt x="9408" y="1017"/>
                    <a:pt x="9806" y="954"/>
                  </a:cubicBezTo>
                  <a:cubicBezTo>
                    <a:pt x="10203" y="829"/>
                    <a:pt x="10137" y="1142"/>
                    <a:pt x="10203" y="767"/>
                  </a:cubicBezTo>
                  <a:cubicBezTo>
                    <a:pt x="10336" y="392"/>
                    <a:pt x="9938" y="580"/>
                    <a:pt x="9806" y="455"/>
                  </a:cubicBezTo>
                  <a:cubicBezTo>
                    <a:pt x="9740" y="268"/>
                    <a:pt x="9806" y="268"/>
                    <a:pt x="10005" y="268"/>
                  </a:cubicBezTo>
                  <a:cubicBezTo>
                    <a:pt x="10203" y="268"/>
                    <a:pt x="10137" y="455"/>
                    <a:pt x="10336" y="392"/>
                  </a:cubicBezTo>
                  <a:cubicBezTo>
                    <a:pt x="10535" y="392"/>
                    <a:pt x="10336" y="642"/>
                    <a:pt x="10734" y="642"/>
                  </a:cubicBezTo>
                  <a:cubicBezTo>
                    <a:pt x="10999" y="580"/>
                    <a:pt x="10932" y="954"/>
                    <a:pt x="11197" y="767"/>
                  </a:cubicBezTo>
                  <a:cubicBezTo>
                    <a:pt x="11396" y="767"/>
                    <a:pt x="11330" y="1142"/>
                    <a:pt x="11727" y="767"/>
                  </a:cubicBezTo>
                  <a:cubicBezTo>
                    <a:pt x="12125" y="455"/>
                    <a:pt x="11794" y="829"/>
                    <a:pt x="11926" y="829"/>
                  </a:cubicBezTo>
                  <a:cubicBezTo>
                    <a:pt x="12059" y="829"/>
                    <a:pt x="11926" y="1142"/>
                    <a:pt x="12059" y="1017"/>
                  </a:cubicBezTo>
                  <a:cubicBezTo>
                    <a:pt x="12257" y="954"/>
                    <a:pt x="12059" y="954"/>
                    <a:pt x="12125" y="767"/>
                  </a:cubicBezTo>
                  <a:cubicBezTo>
                    <a:pt x="12324" y="642"/>
                    <a:pt x="12257" y="767"/>
                    <a:pt x="12456" y="954"/>
                  </a:cubicBezTo>
                  <a:cubicBezTo>
                    <a:pt x="12721" y="1017"/>
                    <a:pt x="12324" y="1017"/>
                    <a:pt x="12257" y="1454"/>
                  </a:cubicBezTo>
                  <a:cubicBezTo>
                    <a:pt x="12257" y="1891"/>
                    <a:pt x="12257" y="1266"/>
                    <a:pt x="11926" y="1641"/>
                  </a:cubicBezTo>
                  <a:cubicBezTo>
                    <a:pt x="11727" y="2140"/>
                    <a:pt x="12257" y="1641"/>
                    <a:pt x="11794" y="2203"/>
                  </a:cubicBezTo>
                  <a:cubicBezTo>
                    <a:pt x="11529" y="2765"/>
                    <a:pt x="11727" y="2577"/>
                    <a:pt x="12257" y="3077"/>
                  </a:cubicBezTo>
                  <a:cubicBezTo>
                    <a:pt x="12456" y="3389"/>
                    <a:pt x="12456" y="3077"/>
                    <a:pt x="12920" y="3451"/>
                  </a:cubicBezTo>
                  <a:cubicBezTo>
                    <a:pt x="13450" y="3951"/>
                    <a:pt x="13516" y="3639"/>
                    <a:pt x="13649" y="3951"/>
                  </a:cubicBezTo>
                  <a:cubicBezTo>
                    <a:pt x="13649" y="4138"/>
                    <a:pt x="14113" y="4450"/>
                    <a:pt x="14378" y="4263"/>
                  </a:cubicBezTo>
                  <a:cubicBezTo>
                    <a:pt x="14643" y="4076"/>
                    <a:pt x="14444" y="3951"/>
                    <a:pt x="14775" y="3576"/>
                  </a:cubicBezTo>
                  <a:cubicBezTo>
                    <a:pt x="14974" y="3264"/>
                    <a:pt x="14775" y="3264"/>
                    <a:pt x="14841" y="2890"/>
                  </a:cubicBezTo>
                  <a:cubicBezTo>
                    <a:pt x="15040" y="2390"/>
                    <a:pt x="14775" y="2016"/>
                    <a:pt x="14841" y="1703"/>
                  </a:cubicBezTo>
                  <a:cubicBezTo>
                    <a:pt x="14974" y="1454"/>
                    <a:pt x="14841" y="1454"/>
                    <a:pt x="14974" y="1266"/>
                  </a:cubicBezTo>
                  <a:cubicBezTo>
                    <a:pt x="15173" y="1142"/>
                    <a:pt x="14841" y="1266"/>
                    <a:pt x="14974" y="954"/>
                  </a:cubicBezTo>
                  <a:cubicBezTo>
                    <a:pt x="15173" y="580"/>
                    <a:pt x="15173" y="455"/>
                    <a:pt x="15173" y="268"/>
                  </a:cubicBezTo>
                  <a:cubicBezTo>
                    <a:pt x="15239" y="-45"/>
                    <a:pt x="15438" y="-107"/>
                    <a:pt x="15570" y="205"/>
                  </a:cubicBezTo>
                  <a:cubicBezTo>
                    <a:pt x="15570" y="455"/>
                    <a:pt x="15570" y="642"/>
                    <a:pt x="15637" y="767"/>
                  </a:cubicBezTo>
                  <a:cubicBezTo>
                    <a:pt x="15835" y="829"/>
                    <a:pt x="15637" y="829"/>
                    <a:pt x="15769" y="1017"/>
                  </a:cubicBezTo>
                  <a:cubicBezTo>
                    <a:pt x="15968" y="1329"/>
                    <a:pt x="15968" y="1516"/>
                    <a:pt x="15968" y="1828"/>
                  </a:cubicBezTo>
                  <a:cubicBezTo>
                    <a:pt x="15968" y="2140"/>
                    <a:pt x="16167" y="2515"/>
                    <a:pt x="16233" y="2203"/>
                  </a:cubicBezTo>
                  <a:cubicBezTo>
                    <a:pt x="16432" y="1891"/>
                    <a:pt x="16365" y="2328"/>
                    <a:pt x="16763" y="2515"/>
                  </a:cubicBezTo>
                  <a:cubicBezTo>
                    <a:pt x="17094" y="2702"/>
                    <a:pt x="16763" y="3389"/>
                    <a:pt x="17094" y="3764"/>
                  </a:cubicBezTo>
                  <a:cubicBezTo>
                    <a:pt x="17359" y="4076"/>
                    <a:pt x="17161" y="4513"/>
                    <a:pt x="17293" y="4825"/>
                  </a:cubicBezTo>
                  <a:cubicBezTo>
                    <a:pt x="17492" y="5012"/>
                    <a:pt x="17359" y="5199"/>
                    <a:pt x="17757" y="5324"/>
                  </a:cubicBezTo>
                  <a:cubicBezTo>
                    <a:pt x="18154" y="5387"/>
                    <a:pt x="17889" y="5636"/>
                    <a:pt x="18353" y="5699"/>
                  </a:cubicBezTo>
                  <a:cubicBezTo>
                    <a:pt x="18883" y="5886"/>
                    <a:pt x="18883" y="6073"/>
                    <a:pt x="18684" y="6073"/>
                  </a:cubicBezTo>
                  <a:cubicBezTo>
                    <a:pt x="18486" y="6073"/>
                    <a:pt x="19016" y="6448"/>
                    <a:pt x="19082" y="6698"/>
                  </a:cubicBezTo>
                  <a:cubicBezTo>
                    <a:pt x="19214" y="6885"/>
                    <a:pt x="19016" y="6947"/>
                    <a:pt x="19214" y="7259"/>
                  </a:cubicBezTo>
                  <a:cubicBezTo>
                    <a:pt x="19413" y="7572"/>
                    <a:pt x="19214" y="6947"/>
                    <a:pt x="19413" y="7259"/>
                  </a:cubicBezTo>
                  <a:cubicBezTo>
                    <a:pt x="19678" y="7447"/>
                    <a:pt x="19612" y="7072"/>
                    <a:pt x="19678" y="7259"/>
                  </a:cubicBezTo>
                  <a:cubicBezTo>
                    <a:pt x="19877" y="7447"/>
                    <a:pt x="19612" y="7759"/>
                    <a:pt x="19877" y="8133"/>
                  </a:cubicBezTo>
                  <a:cubicBezTo>
                    <a:pt x="20208" y="8446"/>
                    <a:pt x="20076" y="8133"/>
                    <a:pt x="20275" y="8508"/>
                  </a:cubicBezTo>
                  <a:cubicBezTo>
                    <a:pt x="20473" y="8820"/>
                    <a:pt x="20738" y="8820"/>
                    <a:pt x="20805" y="9195"/>
                  </a:cubicBezTo>
                  <a:cubicBezTo>
                    <a:pt x="20937" y="9569"/>
                    <a:pt x="21003" y="9320"/>
                    <a:pt x="21003" y="9694"/>
                  </a:cubicBezTo>
                  <a:cubicBezTo>
                    <a:pt x="20937" y="10069"/>
                    <a:pt x="21070" y="10069"/>
                    <a:pt x="21003" y="10381"/>
                  </a:cubicBezTo>
                  <a:cubicBezTo>
                    <a:pt x="20937" y="10443"/>
                    <a:pt x="21401" y="11130"/>
                    <a:pt x="21202" y="11505"/>
                  </a:cubicBezTo>
                  <a:cubicBezTo>
                    <a:pt x="21003" y="11817"/>
                    <a:pt x="21202" y="12129"/>
                    <a:pt x="20937" y="12503"/>
                  </a:cubicBezTo>
                  <a:cubicBezTo>
                    <a:pt x="20805" y="12816"/>
                    <a:pt x="21003" y="13003"/>
                    <a:pt x="20805" y="13377"/>
                  </a:cubicBezTo>
                  <a:cubicBezTo>
                    <a:pt x="20606" y="13752"/>
                    <a:pt x="20937" y="13690"/>
                    <a:pt x="20407" y="14127"/>
                  </a:cubicBezTo>
                  <a:cubicBezTo>
                    <a:pt x="19811" y="14626"/>
                    <a:pt x="19877" y="15500"/>
                    <a:pt x="19678" y="15625"/>
                  </a:cubicBezTo>
                  <a:cubicBezTo>
                    <a:pt x="19480" y="15687"/>
                    <a:pt x="19413" y="16187"/>
                    <a:pt x="19413" y="16374"/>
                  </a:cubicBezTo>
                  <a:cubicBezTo>
                    <a:pt x="19413" y="16686"/>
                    <a:pt x="19214" y="16873"/>
                    <a:pt x="19281" y="16936"/>
                  </a:cubicBezTo>
                  <a:cubicBezTo>
                    <a:pt x="19413" y="17061"/>
                    <a:pt x="19281" y="17435"/>
                    <a:pt x="18751" y="17435"/>
                  </a:cubicBezTo>
                  <a:cubicBezTo>
                    <a:pt x="18287" y="17373"/>
                    <a:pt x="17757" y="18059"/>
                    <a:pt x="17558" y="18059"/>
                  </a:cubicBezTo>
                  <a:cubicBezTo>
                    <a:pt x="17359" y="18122"/>
                    <a:pt x="17558" y="18621"/>
                    <a:pt x="17359" y="18309"/>
                  </a:cubicBezTo>
                  <a:cubicBezTo>
                    <a:pt x="17094" y="17935"/>
                    <a:pt x="16962" y="18059"/>
                    <a:pt x="16895" y="17810"/>
                  </a:cubicBezTo>
                  <a:cubicBezTo>
                    <a:pt x="16895" y="17622"/>
                    <a:pt x="16895" y="18059"/>
                    <a:pt x="16697" y="17935"/>
                  </a:cubicBezTo>
                  <a:cubicBezTo>
                    <a:pt x="16432" y="17747"/>
                    <a:pt x="16962" y="17747"/>
                    <a:pt x="16763" y="17560"/>
                  </a:cubicBezTo>
                  <a:cubicBezTo>
                    <a:pt x="16432" y="17373"/>
                    <a:pt x="16697" y="17622"/>
                    <a:pt x="16365" y="17810"/>
                  </a:cubicBezTo>
                  <a:cubicBezTo>
                    <a:pt x="15968" y="17935"/>
                    <a:pt x="16167" y="18247"/>
                    <a:pt x="15637" y="18059"/>
                  </a:cubicBezTo>
                  <a:cubicBezTo>
                    <a:pt x="15173" y="17747"/>
                    <a:pt x="15040" y="17747"/>
                    <a:pt x="14974" y="17810"/>
                  </a:cubicBezTo>
                  <a:cubicBezTo>
                    <a:pt x="14841" y="17935"/>
                    <a:pt x="14775" y="17622"/>
                    <a:pt x="14576" y="17560"/>
                  </a:cubicBezTo>
                  <a:cubicBezTo>
                    <a:pt x="14245" y="17560"/>
                    <a:pt x="13848" y="16936"/>
                    <a:pt x="13914" y="16748"/>
                  </a:cubicBezTo>
                  <a:cubicBezTo>
                    <a:pt x="14046" y="16561"/>
                    <a:pt x="13848" y="16062"/>
                    <a:pt x="13516" y="15999"/>
                  </a:cubicBezTo>
                  <a:cubicBezTo>
                    <a:pt x="13318" y="15875"/>
                    <a:pt x="13251" y="16062"/>
                    <a:pt x="13119" y="15999"/>
                  </a:cubicBezTo>
                  <a:cubicBezTo>
                    <a:pt x="13053" y="15812"/>
                    <a:pt x="13450" y="15625"/>
                    <a:pt x="13251" y="15188"/>
                  </a:cubicBezTo>
                  <a:cubicBezTo>
                    <a:pt x="12920" y="14813"/>
                    <a:pt x="13119" y="15625"/>
                    <a:pt x="12721" y="15687"/>
                  </a:cubicBezTo>
                  <a:cubicBezTo>
                    <a:pt x="12324" y="15687"/>
                    <a:pt x="12456" y="15438"/>
                    <a:pt x="12655" y="15438"/>
                  </a:cubicBezTo>
                  <a:cubicBezTo>
                    <a:pt x="12854" y="15500"/>
                    <a:pt x="12854" y="15313"/>
                    <a:pt x="12721" y="15125"/>
                  </a:cubicBezTo>
                  <a:cubicBezTo>
                    <a:pt x="12721" y="14938"/>
                    <a:pt x="13119" y="14314"/>
                    <a:pt x="13053" y="14127"/>
                  </a:cubicBezTo>
                  <a:cubicBezTo>
                    <a:pt x="12920" y="13939"/>
                    <a:pt x="12920" y="13877"/>
                    <a:pt x="12920" y="14064"/>
                  </a:cubicBezTo>
                  <a:cubicBezTo>
                    <a:pt x="12920" y="14251"/>
                    <a:pt x="12655" y="14251"/>
                    <a:pt x="12655" y="14564"/>
                  </a:cubicBezTo>
                  <a:cubicBezTo>
                    <a:pt x="12522" y="14813"/>
                    <a:pt x="12655" y="14439"/>
                    <a:pt x="12125" y="15001"/>
                  </a:cubicBezTo>
                  <a:cubicBezTo>
                    <a:pt x="11595" y="15625"/>
                    <a:pt x="12257" y="15625"/>
                    <a:pt x="11727" y="15438"/>
                  </a:cubicBezTo>
                  <a:cubicBezTo>
                    <a:pt x="11396" y="15188"/>
                    <a:pt x="11595" y="14564"/>
                    <a:pt x="11197" y="14314"/>
                  </a:cubicBezTo>
                  <a:cubicBezTo>
                    <a:pt x="10734" y="14064"/>
                    <a:pt x="11330" y="14064"/>
                    <a:pt x="10932" y="13752"/>
                  </a:cubicBezTo>
                  <a:cubicBezTo>
                    <a:pt x="10601" y="13502"/>
                    <a:pt x="10601" y="13752"/>
                    <a:pt x="9806" y="13377"/>
                  </a:cubicBezTo>
                  <a:cubicBezTo>
                    <a:pt x="9011" y="13003"/>
                    <a:pt x="9740" y="13377"/>
                    <a:pt x="8812" y="13190"/>
                  </a:cubicBezTo>
                  <a:cubicBezTo>
                    <a:pt x="8282" y="13190"/>
                    <a:pt x="7884" y="13752"/>
                    <a:pt x="6891" y="13752"/>
                  </a:cubicBezTo>
                  <a:cubicBezTo>
                    <a:pt x="6294" y="13690"/>
                    <a:pt x="6361" y="14127"/>
                    <a:pt x="5963" y="14127"/>
                  </a:cubicBezTo>
                  <a:cubicBezTo>
                    <a:pt x="5565" y="14127"/>
                    <a:pt x="5764" y="15001"/>
                    <a:pt x="5168" y="14813"/>
                  </a:cubicBezTo>
                  <a:cubicBezTo>
                    <a:pt x="4638" y="14626"/>
                    <a:pt x="4969" y="15001"/>
                    <a:pt x="4439" y="14751"/>
                  </a:cubicBezTo>
                  <a:cubicBezTo>
                    <a:pt x="4174" y="14626"/>
                    <a:pt x="4174" y="14813"/>
                    <a:pt x="3644" y="14813"/>
                  </a:cubicBezTo>
                  <a:cubicBezTo>
                    <a:pt x="3246" y="14813"/>
                    <a:pt x="3445" y="15125"/>
                    <a:pt x="3180" y="15188"/>
                  </a:cubicBezTo>
                  <a:cubicBezTo>
                    <a:pt x="2783" y="15188"/>
                    <a:pt x="2783" y="15687"/>
                    <a:pt x="2054" y="15625"/>
                  </a:cubicBezTo>
                  <a:cubicBezTo>
                    <a:pt x="1325" y="15500"/>
                    <a:pt x="1325" y="15001"/>
                    <a:pt x="1060" y="15125"/>
                  </a:cubicBezTo>
                  <a:cubicBezTo>
                    <a:pt x="861" y="15125"/>
                    <a:pt x="861" y="14564"/>
                    <a:pt x="927" y="14564"/>
                  </a:cubicBezTo>
                  <a:cubicBezTo>
                    <a:pt x="1126" y="14626"/>
                    <a:pt x="1325" y="14439"/>
                    <a:pt x="1259" y="14127"/>
                  </a:cubicBezTo>
                  <a:cubicBezTo>
                    <a:pt x="1259" y="13752"/>
                    <a:pt x="1524" y="13939"/>
                    <a:pt x="1126" y="13003"/>
                  </a:cubicBezTo>
                  <a:cubicBezTo>
                    <a:pt x="729" y="12004"/>
                    <a:pt x="1060" y="12004"/>
                    <a:pt x="861" y="11505"/>
                  </a:cubicBezTo>
                  <a:cubicBezTo>
                    <a:pt x="530" y="11068"/>
                    <a:pt x="464" y="11068"/>
                    <a:pt x="464" y="10755"/>
                  </a:cubicBezTo>
                  <a:cubicBezTo>
                    <a:pt x="530" y="10381"/>
                    <a:pt x="0" y="10069"/>
                    <a:pt x="0" y="9757"/>
                  </a:cubicBezTo>
                  <a:cubicBezTo>
                    <a:pt x="0" y="9382"/>
                    <a:pt x="265" y="10069"/>
                    <a:pt x="331" y="10006"/>
                  </a:cubicBezTo>
                  <a:cubicBezTo>
                    <a:pt x="331" y="9757"/>
                    <a:pt x="0" y="9507"/>
                    <a:pt x="132" y="9320"/>
                  </a:cubicBezTo>
                  <a:cubicBezTo>
                    <a:pt x="265" y="9195"/>
                    <a:pt x="530" y="10194"/>
                    <a:pt x="530" y="9694"/>
                  </a:cubicBezTo>
                  <a:cubicBezTo>
                    <a:pt x="530" y="9195"/>
                    <a:pt x="-199" y="8695"/>
                    <a:pt x="132" y="8133"/>
                  </a:cubicBezTo>
                  <a:cubicBezTo>
                    <a:pt x="530" y="7572"/>
                    <a:pt x="0" y="7634"/>
                    <a:pt x="331" y="7135"/>
                  </a:cubicBezTo>
                  <a:cubicBezTo>
                    <a:pt x="662" y="6698"/>
                    <a:pt x="464" y="7759"/>
                    <a:pt x="662" y="7135"/>
                  </a:cubicBezTo>
                  <a:cubicBezTo>
                    <a:pt x="861" y="6698"/>
                    <a:pt x="927" y="7072"/>
                    <a:pt x="1457" y="6448"/>
                  </a:cubicBezTo>
                  <a:cubicBezTo>
                    <a:pt x="1921" y="5886"/>
                    <a:pt x="1921" y="6385"/>
                    <a:pt x="2319" y="6198"/>
                  </a:cubicBezTo>
                  <a:cubicBezTo>
                    <a:pt x="2783" y="6011"/>
                    <a:pt x="2981" y="6011"/>
                    <a:pt x="3048" y="5824"/>
                  </a:cubicBezTo>
                  <a:cubicBezTo>
                    <a:pt x="3180" y="5636"/>
                    <a:pt x="3445" y="6011"/>
                    <a:pt x="3975" y="5636"/>
                  </a:cubicBezTo>
                  <a:cubicBezTo>
                    <a:pt x="4439" y="5324"/>
                    <a:pt x="4240" y="5012"/>
                    <a:pt x="4572" y="4762"/>
                  </a:cubicBezTo>
                  <a:close/>
                  <a:moveTo>
                    <a:pt x="16697" y="20057"/>
                  </a:moveTo>
                  <a:cubicBezTo>
                    <a:pt x="16763" y="20244"/>
                    <a:pt x="16763" y="20182"/>
                    <a:pt x="16763" y="20369"/>
                  </a:cubicBezTo>
                  <a:cubicBezTo>
                    <a:pt x="16763" y="20557"/>
                    <a:pt x="16895" y="20931"/>
                    <a:pt x="16962" y="21056"/>
                  </a:cubicBezTo>
                  <a:cubicBezTo>
                    <a:pt x="17161" y="21118"/>
                    <a:pt x="17161" y="21431"/>
                    <a:pt x="17293" y="21431"/>
                  </a:cubicBezTo>
                  <a:cubicBezTo>
                    <a:pt x="17359" y="21306"/>
                    <a:pt x="17492" y="21431"/>
                    <a:pt x="17691" y="21431"/>
                  </a:cubicBezTo>
                  <a:cubicBezTo>
                    <a:pt x="17757" y="21493"/>
                    <a:pt x="17691" y="21306"/>
                    <a:pt x="17889" y="21243"/>
                  </a:cubicBezTo>
                  <a:cubicBezTo>
                    <a:pt x="17956" y="21118"/>
                    <a:pt x="17956" y="20931"/>
                    <a:pt x="17956" y="21056"/>
                  </a:cubicBezTo>
                  <a:cubicBezTo>
                    <a:pt x="18088" y="21118"/>
                    <a:pt x="17956" y="20869"/>
                    <a:pt x="18088" y="20931"/>
                  </a:cubicBezTo>
                  <a:cubicBezTo>
                    <a:pt x="18154" y="20931"/>
                    <a:pt x="18154" y="21056"/>
                    <a:pt x="18154" y="21056"/>
                  </a:cubicBezTo>
                  <a:cubicBezTo>
                    <a:pt x="18088" y="21056"/>
                    <a:pt x="18088" y="21118"/>
                    <a:pt x="18287" y="21118"/>
                  </a:cubicBezTo>
                  <a:cubicBezTo>
                    <a:pt x="18353" y="21243"/>
                    <a:pt x="18154" y="20744"/>
                    <a:pt x="18287" y="20681"/>
                  </a:cubicBezTo>
                  <a:cubicBezTo>
                    <a:pt x="18353" y="20681"/>
                    <a:pt x="18154" y="20432"/>
                    <a:pt x="18287" y="20369"/>
                  </a:cubicBezTo>
                  <a:cubicBezTo>
                    <a:pt x="18486" y="20244"/>
                    <a:pt x="18353" y="20557"/>
                    <a:pt x="18486" y="20432"/>
                  </a:cubicBezTo>
                  <a:cubicBezTo>
                    <a:pt x="18552" y="20369"/>
                    <a:pt x="18353" y="20369"/>
                    <a:pt x="18486" y="19995"/>
                  </a:cubicBezTo>
                  <a:cubicBezTo>
                    <a:pt x="18486" y="19683"/>
                    <a:pt x="18353" y="19370"/>
                    <a:pt x="18287" y="19495"/>
                  </a:cubicBezTo>
                  <a:cubicBezTo>
                    <a:pt x="18154" y="19558"/>
                    <a:pt x="18154" y="19370"/>
                    <a:pt x="18088" y="19558"/>
                  </a:cubicBezTo>
                  <a:cubicBezTo>
                    <a:pt x="17956" y="19683"/>
                    <a:pt x="18088" y="19495"/>
                    <a:pt x="17691" y="19683"/>
                  </a:cubicBezTo>
                  <a:cubicBezTo>
                    <a:pt x="17161" y="19870"/>
                    <a:pt x="17293" y="19495"/>
                    <a:pt x="16895" y="19495"/>
                  </a:cubicBezTo>
                  <a:cubicBezTo>
                    <a:pt x="16564" y="19495"/>
                    <a:pt x="16564" y="19183"/>
                    <a:pt x="16432" y="19558"/>
                  </a:cubicBezTo>
                  <a:cubicBezTo>
                    <a:pt x="16432" y="19683"/>
                    <a:pt x="16564" y="19745"/>
                    <a:pt x="16697" y="20057"/>
                  </a:cubicBezTo>
                  <a:close/>
                  <a:moveTo>
                    <a:pt x="16167" y="18621"/>
                  </a:moveTo>
                  <a:cubicBezTo>
                    <a:pt x="16233" y="18496"/>
                    <a:pt x="16365" y="18933"/>
                    <a:pt x="16167" y="18996"/>
                  </a:cubicBezTo>
                  <a:cubicBezTo>
                    <a:pt x="16034" y="18996"/>
                    <a:pt x="16034" y="18684"/>
                    <a:pt x="16167" y="18621"/>
                  </a:cubicBezTo>
                  <a:close/>
                  <a:moveTo>
                    <a:pt x="18154" y="18933"/>
                  </a:moveTo>
                  <a:cubicBezTo>
                    <a:pt x="18287" y="18933"/>
                    <a:pt x="18287" y="18933"/>
                    <a:pt x="18287" y="18996"/>
                  </a:cubicBezTo>
                  <a:cubicBezTo>
                    <a:pt x="18287" y="19121"/>
                    <a:pt x="18486" y="19121"/>
                    <a:pt x="18486" y="18996"/>
                  </a:cubicBezTo>
                  <a:cubicBezTo>
                    <a:pt x="18353" y="18933"/>
                    <a:pt x="18552" y="18933"/>
                    <a:pt x="18353" y="18933"/>
                  </a:cubicBezTo>
                  <a:cubicBezTo>
                    <a:pt x="18287" y="18809"/>
                    <a:pt x="18287" y="18621"/>
                    <a:pt x="18154" y="18809"/>
                  </a:cubicBezTo>
                  <a:cubicBezTo>
                    <a:pt x="18154" y="18809"/>
                    <a:pt x="18088" y="18809"/>
                    <a:pt x="18154" y="18933"/>
                  </a:cubicBezTo>
                  <a:close/>
                  <a:moveTo>
                    <a:pt x="18287" y="19183"/>
                  </a:moveTo>
                  <a:cubicBezTo>
                    <a:pt x="18287" y="19121"/>
                    <a:pt x="18552" y="19121"/>
                    <a:pt x="18486" y="19183"/>
                  </a:cubicBezTo>
                  <a:cubicBezTo>
                    <a:pt x="18486" y="19308"/>
                    <a:pt x="18287" y="19183"/>
                    <a:pt x="18287" y="19183"/>
                  </a:cubicBezTo>
                  <a:close/>
                  <a:moveTo>
                    <a:pt x="12854" y="16187"/>
                  </a:moveTo>
                  <a:cubicBezTo>
                    <a:pt x="12920" y="16062"/>
                    <a:pt x="13119" y="16187"/>
                    <a:pt x="13053" y="16062"/>
                  </a:cubicBezTo>
                  <a:cubicBezTo>
                    <a:pt x="13053" y="15999"/>
                    <a:pt x="12920" y="16062"/>
                    <a:pt x="12854" y="15875"/>
                  </a:cubicBezTo>
                  <a:cubicBezTo>
                    <a:pt x="12721" y="15812"/>
                    <a:pt x="12257" y="15999"/>
                    <a:pt x="12257" y="16187"/>
                  </a:cubicBezTo>
                  <a:cubicBezTo>
                    <a:pt x="12324" y="16311"/>
                    <a:pt x="12721" y="16187"/>
                    <a:pt x="12854" y="16187"/>
                  </a:cubicBezTo>
                  <a:close/>
                  <a:moveTo>
                    <a:pt x="9607" y="392"/>
                  </a:moveTo>
                  <a:cubicBezTo>
                    <a:pt x="9408" y="80"/>
                    <a:pt x="9408" y="580"/>
                    <a:pt x="9077" y="392"/>
                  </a:cubicBezTo>
                  <a:cubicBezTo>
                    <a:pt x="8878" y="268"/>
                    <a:pt x="9077" y="580"/>
                    <a:pt x="9276" y="767"/>
                  </a:cubicBezTo>
                  <a:cubicBezTo>
                    <a:pt x="9408" y="767"/>
                    <a:pt x="9740" y="580"/>
                    <a:pt x="9607" y="392"/>
                  </a:cubicBezTo>
                  <a:close/>
                  <a:moveTo>
                    <a:pt x="9011" y="580"/>
                  </a:moveTo>
                  <a:cubicBezTo>
                    <a:pt x="8878" y="392"/>
                    <a:pt x="8878" y="392"/>
                    <a:pt x="8878" y="580"/>
                  </a:cubicBezTo>
                  <a:cubicBezTo>
                    <a:pt x="8878" y="642"/>
                    <a:pt x="8812" y="642"/>
                    <a:pt x="9011" y="767"/>
                  </a:cubicBezTo>
                  <a:cubicBezTo>
                    <a:pt x="9077" y="767"/>
                    <a:pt x="9077" y="642"/>
                    <a:pt x="9011" y="580"/>
                  </a:cubicBezTo>
                  <a:close/>
                  <a:moveTo>
                    <a:pt x="12257" y="2140"/>
                  </a:moveTo>
                  <a:cubicBezTo>
                    <a:pt x="12125" y="1891"/>
                    <a:pt x="12456" y="1891"/>
                    <a:pt x="12456" y="2016"/>
                  </a:cubicBezTo>
                  <a:cubicBezTo>
                    <a:pt x="12324" y="2203"/>
                    <a:pt x="12257" y="2328"/>
                    <a:pt x="12257" y="2140"/>
                  </a:cubicBezTo>
                  <a:close/>
                  <a:moveTo>
                    <a:pt x="21003" y="9320"/>
                  </a:moveTo>
                  <a:cubicBezTo>
                    <a:pt x="21003" y="9195"/>
                    <a:pt x="21070" y="9132"/>
                    <a:pt x="21070" y="9007"/>
                  </a:cubicBezTo>
                  <a:cubicBezTo>
                    <a:pt x="21070" y="8883"/>
                    <a:pt x="21070" y="8883"/>
                    <a:pt x="21070" y="8820"/>
                  </a:cubicBezTo>
                  <a:cubicBezTo>
                    <a:pt x="21070" y="8695"/>
                    <a:pt x="21003" y="8820"/>
                    <a:pt x="21003" y="8883"/>
                  </a:cubicBezTo>
                  <a:cubicBezTo>
                    <a:pt x="21070" y="9007"/>
                    <a:pt x="20937" y="9132"/>
                    <a:pt x="20937" y="9132"/>
                  </a:cubicBezTo>
                  <a:cubicBezTo>
                    <a:pt x="21003" y="9195"/>
                    <a:pt x="20805" y="9382"/>
                    <a:pt x="20937" y="9507"/>
                  </a:cubicBezTo>
                  <a:cubicBezTo>
                    <a:pt x="21003" y="9507"/>
                    <a:pt x="21003" y="9382"/>
                    <a:pt x="21003" y="9320"/>
                  </a:cubicBezTo>
                  <a:close/>
                  <a:moveTo>
                    <a:pt x="13715" y="3639"/>
                  </a:moveTo>
                  <a:cubicBezTo>
                    <a:pt x="13848" y="3639"/>
                    <a:pt x="14046" y="3639"/>
                    <a:pt x="13914" y="3576"/>
                  </a:cubicBezTo>
                  <a:cubicBezTo>
                    <a:pt x="13848" y="3451"/>
                    <a:pt x="13516" y="3639"/>
                    <a:pt x="13649" y="3764"/>
                  </a:cubicBezTo>
                  <a:cubicBezTo>
                    <a:pt x="13649" y="3764"/>
                    <a:pt x="13715" y="3764"/>
                    <a:pt x="13715" y="3639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5" name="Freeform 273"/>
            <p:cNvSpPr/>
            <p:nvPr/>
          </p:nvSpPr>
          <p:spPr>
            <a:xfrm>
              <a:off x="8171050" y="4660427"/>
              <a:ext cx="30422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75" h="21600" extrusionOk="0">
                  <a:moveTo>
                    <a:pt x="10800" y="21600"/>
                  </a:moveTo>
                  <a:cubicBezTo>
                    <a:pt x="0" y="7200"/>
                    <a:pt x="0" y="7200"/>
                    <a:pt x="0" y="0"/>
                  </a:cubicBezTo>
                  <a:cubicBezTo>
                    <a:pt x="3600" y="0"/>
                    <a:pt x="3600" y="7200"/>
                    <a:pt x="10800" y="7200"/>
                  </a:cubicBezTo>
                  <a:cubicBezTo>
                    <a:pt x="10800" y="7200"/>
                    <a:pt x="21600" y="7200"/>
                    <a:pt x="14400" y="7200"/>
                  </a:cubicBezTo>
                  <a:cubicBezTo>
                    <a:pt x="10800" y="21600"/>
                    <a:pt x="10800" y="21600"/>
                    <a:pt x="108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6" name="Freeform 274"/>
            <p:cNvSpPr/>
            <p:nvPr/>
          </p:nvSpPr>
          <p:spPr>
            <a:xfrm>
              <a:off x="11457403" y="7704481"/>
              <a:ext cx="27979" cy="3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00" h="16538" extrusionOk="0">
                  <a:moveTo>
                    <a:pt x="8100" y="1109"/>
                  </a:moveTo>
                  <a:cubicBezTo>
                    <a:pt x="8100" y="-5062"/>
                    <a:pt x="18900" y="16538"/>
                    <a:pt x="8100" y="16538"/>
                  </a:cubicBezTo>
                  <a:cubicBezTo>
                    <a:pt x="-2700" y="16538"/>
                    <a:pt x="-2700" y="1109"/>
                    <a:pt x="8100" y="110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7" name="Freeform 275"/>
            <p:cNvSpPr/>
            <p:nvPr/>
          </p:nvSpPr>
          <p:spPr>
            <a:xfrm>
              <a:off x="11552486" y="7785303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0987" extrusionOk="0">
                  <a:moveTo>
                    <a:pt x="10800" y="8017"/>
                  </a:moveTo>
                  <a:cubicBezTo>
                    <a:pt x="-3600" y="3697"/>
                    <a:pt x="-3600" y="-4943"/>
                    <a:pt x="10800" y="3697"/>
                  </a:cubicBezTo>
                  <a:cubicBezTo>
                    <a:pt x="18000" y="3697"/>
                    <a:pt x="18000" y="16657"/>
                    <a:pt x="10800" y="801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8" name="Freeform 276"/>
            <p:cNvSpPr/>
            <p:nvPr/>
          </p:nvSpPr>
          <p:spPr>
            <a:xfrm>
              <a:off x="11513771" y="7743421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150" h="21600" extrusionOk="0">
                  <a:moveTo>
                    <a:pt x="4950" y="0"/>
                  </a:moveTo>
                  <a:cubicBezTo>
                    <a:pt x="-9450" y="14400"/>
                    <a:pt x="12150" y="21600"/>
                    <a:pt x="12150" y="21600"/>
                  </a:cubicBezTo>
                  <a:cubicBezTo>
                    <a:pt x="12150" y="14400"/>
                    <a:pt x="12150" y="0"/>
                    <a:pt x="495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9" name="Freeform 277"/>
            <p:cNvSpPr/>
            <p:nvPr/>
          </p:nvSpPr>
          <p:spPr>
            <a:xfrm>
              <a:off x="10761198" y="6999934"/>
              <a:ext cx="596370" cy="725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197" extrusionOk="0">
                  <a:moveTo>
                    <a:pt x="173" y="7000"/>
                  </a:moveTo>
                  <a:cubicBezTo>
                    <a:pt x="1646" y="6600"/>
                    <a:pt x="1155" y="5600"/>
                    <a:pt x="2382" y="4800"/>
                  </a:cubicBezTo>
                  <a:cubicBezTo>
                    <a:pt x="3364" y="3800"/>
                    <a:pt x="1891" y="3800"/>
                    <a:pt x="1891" y="3400"/>
                  </a:cubicBezTo>
                  <a:cubicBezTo>
                    <a:pt x="1891" y="3200"/>
                    <a:pt x="2382" y="3200"/>
                    <a:pt x="2382" y="2800"/>
                  </a:cubicBezTo>
                  <a:cubicBezTo>
                    <a:pt x="2627" y="2800"/>
                    <a:pt x="2627" y="2600"/>
                    <a:pt x="2627" y="1600"/>
                  </a:cubicBezTo>
                  <a:cubicBezTo>
                    <a:pt x="2382" y="400"/>
                    <a:pt x="1891" y="600"/>
                    <a:pt x="1891" y="0"/>
                  </a:cubicBezTo>
                  <a:cubicBezTo>
                    <a:pt x="2627" y="0"/>
                    <a:pt x="7537" y="0"/>
                    <a:pt x="8764" y="0"/>
                  </a:cubicBezTo>
                  <a:cubicBezTo>
                    <a:pt x="12691" y="2200"/>
                    <a:pt x="14409" y="3200"/>
                    <a:pt x="15391" y="3800"/>
                  </a:cubicBezTo>
                  <a:cubicBezTo>
                    <a:pt x="16864" y="4400"/>
                    <a:pt x="15391" y="4400"/>
                    <a:pt x="16127" y="5400"/>
                  </a:cubicBezTo>
                  <a:cubicBezTo>
                    <a:pt x="17355" y="6000"/>
                    <a:pt x="18827" y="7200"/>
                    <a:pt x="19073" y="7200"/>
                  </a:cubicBezTo>
                  <a:cubicBezTo>
                    <a:pt x="18337" y="8200"/>
                    <a:pt x="18827" y="8200"/>
                    <a:pt x="18337" y="8800"/>
                  </a:cubicBezTo>
                  <a:cubicBezTo>
                    <a:pt x="17600" y="10400"/>
                    <a:pt x="18827" y="11000"/>
                    <a:pt x="19564" y="11600"/>
                  </a:cubicBezTo>
                  <a:cubicBezTo>
                    <a:pt x="19809" y="12600"/>
                    <a:pt x="18827" y="11800"/>
                    <a:pt x="19564" y="13200"/>
                  </a:cubicBezTo>
                  <a:cubicBezTo>
                    <a:pt x="19809" y="14400"/>
                    <a:pt x="18827" y="13800"/>
                    <a:pt x="19564" y="15400"/>
                  </a:cubicBezTo>
                  <a:cubicBezTo>
                    <a:pt x="20300" y="16800"/>
                    <a:pt x="19564" y="16800"/>
                    <a:pt x="19809" y="17800"/>
                  </a:cubicBezTo>
                  <a:cubicBezTo>
                    <a:pt x="20546" y="18400"/>
                    <a:pt x="20546" y="17800"/>
                    <a:pt x="21282" y="18800"/>
                  </a:cubicBezTo>
                  <a:cubicBezTo>
                    <a:pt x="20546" y="19400"/>
                    <a:pt x="19809" y="19600"/>
                    <a:pt x="18337" y="20400"/>
                  </a:cubicBezTo>
                  <a:cubicBezTo>
                    <a:pt x="16864" y="21000"/>
                    <a:pt x="16618" y="19400"/>
                    <a:pt x="16618" y="20400"/>
                  </a:cubicBezTo>
                  <a:cubicBezTo>
                    <a:pt x="16127" y="21200"/>
                    <a:pt x="15146" y="21200"/>
                    <a:pt x="14655" y="21000"/>
                  </a:cubicBezTo>
                  <a:cubicBezTo>
                    <a:pt x="14409" y="20600"/>
                    <a:pt x="13427" y="21600"/>
                    <a:pt x="12691" y="21000"/>
                  </a:cubicBezTo>
                  <a:cubicBezTo>
                    <a:pt x="11955" y="20000"/>
                    <a:pt x="11955" y="21200"/>
                    <a:pt x="10237" y="20600"/>
                  </a:cubicBezTo>
                  <a:cubicBezTo>
                    <a:pt x="9500" y="19600"/>
                    <a:pt x="10237" y="19600"/>
                    <a:pt x="9746" y="18800"/>
                  </a:cubicBezTo>
                  <a:cubicBezTo>
                    <a:pt x="9500" y="17800"/>
                    <a:pt x="9009" y="17200"/>
                    <a:pt x="8764" y="16800"/>
                  </a:cubicBezTo>
                  <a:cubicBezTo>
                    <a:pt x="8027" y="16800"/>
                    <a:pt x="7291" y="16800"/>
                    <a:pt x="6800" y="16600"/>
                  </a:cubicBezTo>
                  <a:cubicBezTo>
                    <a:pt x="4837" y="15600"/>
                    <a:pt x="5327" y="16200"/>
                    <a:pt x="4837" y="15600"/>
                  </a:cubicBezTo>
                  <a:cubicBezTo>
                    <a:pt x="4591" y="15000"/>
                    <a:pt x="4591" y="16000"/>
                    <a:pt x="4100" y="15400"/>
                  </a:cubicBezTo>
                  <a:cubicBezTo>
                    <a:pt x="3855" y="14800"/>
                    <a:pt x="3118" y="15000"/>
                    <a:pt x="2627" y="14000"/>
                  </a:cubicBezTo>
                  <a:cubicBezTo>
                    <a:pt x="2382" y="13800"/>
                    <a:pt x="1891" y="13400"/>
                    <a:pt x="1891" y="12600"/>
                  </a:cubicBezTo>
                  <a:cubicBezTo>
                    <a:pt x="1646" y="11800"/>
                    <a:pt x="-318" y="10600"/>
                    <a:pt x="173" y="9800"/>
                  </a:cubicBezTo>
                  <a:cubicBezTo>
                    <a:pt x="418" y="8800"/>
                    <a:pt x="-318" y="8200"/>
                    <a:pt x="173" y="700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0" name="Freeform 278"/>
            <p:cNvSpPr/>
            <p:nvPr/>
          </p:nvSpPr>
          <p:spPr>
            <a:xfrm>
              <a:off x="11243489" y="7319247"/>
              <a:ext cx="27978" cy="5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82" h="16636" extrusionOk="0">
                  <a:moveTo>
                    <a:pt x="3840" y="15788"/>
                  </a:moveTo>
                  <a:cubicBezTo>
                    <a:pt x="3840" y="11468"/>
                    <a:pt x="-4800" y="4988"/>
                    <a:pt x="3840" y="4988"/>
                  </a:cubicBezTo>
                  <a:cubicBezTo>
                    <a:pt x="3840" y="668"/>
                    <a:pt x="3840" y="-3652"/>
                    <a:pt x="8160" y="4988"/>
                  </a:cubicBezTo>
                  <a:cubicBezTo>
                    <a:pt x="8160" y="11468"/>
                    <a:pt x="8160" y="7148"/>
                    <a:pt x="8160" y="11468"/>
                  </a:cubicBezTo>
                  <a:cubicBezTo>
                    <a:pt x="16800" y="15788"/>
                    <a:pt x="16800" y="17948"/>
                    <a:pt x="3840" y="1578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1" name="Freeform 279"/>
            <p:cNvSpPr/>
            <p:nvPr/>
          </p:nvSpPr>
          <p:spPr>
            <a:xfrm>
              <a:off x="11259315" y="7265809"/>
              <a:ext cx="27979" cy="3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00" h="19412" extrusionOk="0">
                  <a:moveTo>
                    <a:pt x="6400" y="19412"/>
                  </a:moveTo>
                  <a:cubicBezTo>
                    <a:pt x="-8000" y="12212"/>
                    <a:pt x="6400" y="12212"/>
                    <a:pt x="6400" y="8612"/>
                  </a:cubicBezTo>
                  <a:cubicBezTo>
                    <a:pt x="6400" y="1412"/>
                    <a:pt x="6400" y="-2188"/>
                    <a:pt x="13600" y="1412"/>
                  </a:cubicBezTo>
                  <a:cubicBezTo>
                    <a:pt x="13600" y="1412"/>
                    <a:pt x="13600" y="1412"/>
                    <a:pt x="13600" y="12212"/>
                  </a:cubicBezTo>
                  <a:cubicBezTo>
                    <a:pt x="13600" y="19412"/>
                    <a:pt x="13600" y="19412"/>
                    <a:pt x="6400" y="19412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2" name="Freeform 280"/>
            <p:cNvSpPr/>
            <p:nvPr/>
          </p:nvSpPr>
          <p:spPr>
            <a:xfrm>
              <a:off x="11263115" y="7447963"/>
              <a:ext cx="27981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8484" h="15000" extrusionOk="0">
                  <a:moveTo>
                    <a:pt x="2082" y="15000"/>
                  </a:moveTo>
                  <a:cubicBezTo>
                    <a:pt x="-6558" y="15000"/>
                    <a:pt x="15042" y="-6600"/>
                    <a:pt x="6402" y="2040"/>
                  </a:cubicBezTo>
                  <a:cubicBezTo>
                    <a:pt x="6402" y="6360"/>
                    <a:pt x="6402" y="15000"/>
                    <a:pt x="2082" y="150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3" name="Freeform 281"/>
            <p:cNvSpPr/>
            <p:nvPr/>
          </p:nvSpPr>
          <p:spPr>
            <a:xfrm>
              <a:off x="12116847" y="8354592"/>
              <a:ext cx="39612" cy="3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06" h="12946" extrusionOk="0">
                  <a:moveTo>
                    <a:pt x="355" y="1491"/>
                  </a:moveTo>
                  <a:cubicBezTo>
                    <a:pt x="5755" y="-3909"/>
                    <a:pt x="19255" y="6891"/>
                    <a:pt x="13855" y="9591"/>
                  </a:cubicBezTo>
                  <a:cubicBezTo>
                    <a:pt x="11155" y="17691"/>
                    <a:pt x="-2345" y="9591"/>
                    <a:pt x="355" y="149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4" name="Freeform 282"/>
            <p:cNvSpPr/>
            <p:nvPr/>
          </p:nvSpPr>
          <p:spPr>
            <a:xfrm>
              <a:off x="12232868" y="8293656"/>
              <a:ext cx="27978" cy="3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68" h="11787" extrusionOk="0">
                  <a:moveTo>
                    <a:pt x="5905" y="11084"/>
                  </a:moveTo>
                  <a:cubicBezTo>
                    <a:pt x="-7595" y="15884"/>
                    <a:pt x="5905" y="-5716"/>
                    <a:pt x="8605" y="1484"/>
                  </a:cubicBezTo>
                  <a:cubicBezTo>
                    <a:pt x="8605" y="8684"/>
                    <a:pt x="14005" y="11084"/>
                    <a:pt x="5905" y="1108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5" name="Freeform 283"/>
            <p:cNvSpPr/>
            <p:nvPr/>
          </p:nvSpPr>
          <p:spPr>
            <a:xfrm>
              <a:off x="10007240" y="3878569"/>
              <a:ext cx="38124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5" h="9600" extrusionOk="0">
                  <a:moveTo>
                    <a:pt x="17274" y="9600"/>
                  </a:moveTo>
                  <a:cubicBezTo>
                    <a:pt x="20360" y="9600"/>
                    <a:pt x="11103" y="9600"/>
                    <a:pt x="8017" y="9600"/>
                  </a:cubicBezTo>
                  <a:cubicBezTo>
                    <a:pt x="-1240" y="9600"/>
                    <a:pt x="-1240" y="9600"/>
                    <a:pt x="1846" y="9600"/>
                  </a:cubicBezTo>
                  <a:cubicBezTo>
                    <a:pt x="8017" y="-12000"/>
                    <a:pt x="11103" y="9600"/>
                    <a:pt x="17274" y="9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6" name="Freeform 284"/>
            <p:cNvSpPr/>
            <p:nvPr/>
          </p:nvSpPr>
          <p:spPr>
            <a:xfrm>
              <a:off x="10007798" y="3865982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88" h="9600" extrusionOk="0">
                  <a:moveTo>
                    <a:pt x="408" y="9600"/>
                  </a:moveTo>
                  <a:cubicBezTo>
                    <a:pt x="-3192" y="-12000"/>
                    <a:pt x="18408" y="9600"/>
                    <a:pt x="11208" y="9600"/>
                  </a:cubicBezTo>
                  <a:cubicBezTo>
                    <a:pt x="7608" y="9600"/>
                    <a:pt x="408" y="9600"/>
                    <a:pt x="408" y="9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7" name="Freeform 285"/>
            <p:cNvSpPr/>
            <p:nvPr/>
          </p:nvSpPr>
          <p:spPr>
            <a:xfrm>
              <a:off x="10018480" y="3900297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0" h="16200" extrusionOk="0">
                  <a:moveTo>
                    <a:pt x="2040" y="16200"/>
                  </a:moveTo>
                  <a:cubicBezTo>
                    <a:pt x="-6600" y="-5400"/>
                    <a:pt x="15000" y="-5400"/>
                    <a:pt x="15000" y="16200"/>
                  </a:cubicBezTo>
                  <a:cubicBezTo>
                    <a:pt x="15000" y="16200"/>
                    <a:pt x="15000" y="16200"/>
                    <a:pt x="6360" y="16200"/>
                  </a:cubicBezTo>
                  <a:cubicBezTo>
                    <a:pt x="2040" y="16200"/>
                    <a:pt x="2040" y="16200"/>
                    <a:pt x="2040" y="16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8" name="Freeform 286"/>
            <p:cNvSpPr/>
            <p:nvPr/>
          </p:nvSpPr>
          <p:spPr>
            <a:xfrm>
              <a:off x="9889725" y="3733050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21600"/>
                    <a:pt x="0" y="7200"/>
                    <a:pt x="0" y="7200"/>
                  </a:cubicBezTo>
                  <a:cubicBezTo>
                    <a:pt x="14400" y="0"/>
                    <a:pt x="0" y="0"/>
                    <a:pt x="14400" y="0"/>
                  </a:cubicBezTo>
                  <a:cubicBezTo>
                    <a:pt x="14400" y="0"/>
                    <a:pt x="14400" y="0"/>
                    <a:pt x="21600" y="72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9" name="Freeform 287"/>
            <p:cNvSpPr/>
            <p:nvPr/>
          </p:nvSpPr>
          <p:spPr>
            <a:xfrm>
              <a:off x="9884286" y="3736422"/>
              <a:ext cx="27980" cy="4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0" h="18860" extrusionOk="0">
                  <a:moveTo>
                    <a:pt x="17600" y="18514"/>
                  </a:moveTo>
                  <a:cubicBezTo>
                    <a:pt x="3200" y="12343"/>
                    <a:pt x="-4000" y="9257"/>
                    <a:pt x="3200" y="9257"/>
                  </a:cubicBezTo>
                  <a:cubicBezTo>
                    <a:pt x="3200" y="9257"/>
                    <a:pt x="3200" y="12343"/>
                    <a:pt x="3200" y="3086"/>
                  </a:cubicBezTo>
                  <a:cubicBezTo>
                    <a:pt x="-4000" y="0"/>
                    <a:pt x="3200" y="0"/>
                    <a:pt x="3200" y="0"/>
                  </a:cubicBezTo>
                  <a:cubicBezTo>
                    <a:pt x="3200" y="3086"/>
                    <a:pt x="17600" y="21600"/>
                    <a:pt x="17600" y="1851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90" name="Freeform 288"/>
            <p:cNvSpPr/>
            <p:nvPr/>
          </p:nvSpPr>
          <p:spPr>
            <a:xfrm>
              <a:off x="9907621" y="3772840"/>
              <a:ext cx="27980" cy="2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14615" extrusionOk="0">
                  <a:moveTo>
                    <a:pt x="18600" y="13881"/>
                  </a:moveTo>
                  <a:cubicBezTo>
                    <a:pt x="2400" y="6681"/>
                    <a:pt x="2400" y="6681"/>
                    <a:pt x="2400" y="3081"/>
                  </a:cubicBezTo>
                  <a:cubicBezTo>
                    <a:pt x="-3000" y="-4119"/>
                    <a:pt x="2400" y="3081"/>
                    <a:pt x="2400" y="6681"/>
                  </a:cubicBezTo>
                  <a:cubicBezTo>
                    <a:pt x="13200" y="6681"/>
                    <a:pt x="18600" y="17481"/>
                    <a:pt x="18600" y="1388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91" name="Freeform 301"/>
            <p:cNvSpPr/>
            <p:nvPr/>
          </p:nvSpPr>
          <p:spPr>
            <a:xfrm>
              <a:off x="9187103" y="3929883"/>
              <a:ext cx="27980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25" extrusionOk="0">
                  <a:moveTo>
                    <a:pt x="0" y="2825"/>
                  </a:moveTo>
                  <a:cubicBezTo>
                    <a:pt x="0" y="17225"/>
                    <a:pt x="21600" y="17225"/>
                    <a:pt x="21600" y="17225"/>
                  </a:cubicBezTo>
                  <a:cubicBezTo>
                    <a:pt x="21600" y="2825"/>
                    <a:pt x="21600" y="-4375"/>
                    <a:pt x="0" y="282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92" name="Freeform 1313"/>
            <p:cNvSpPr/>
            <p:nvPr/>
          </p:nvSpPr>
          <p:spPr>
            <a:xfrm>
              <a:off x="10405379" y="6125959"/>
              <a:ext cx="579641" cy="164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836" extrusionOk="0">
                  <a:moveTo>
                    <a:pt x="0" y="17126"/>
                  </a:moveTo>
                  <a:cubicBezTo>
                    <a:pt x="644" y="16752"/>
                    <a:pt x="1383" y="17099"/>
                    <a:pt x="1527" y="14589"/>
                  </a:cubicBezTo>
                  <a:cubicBezTo>
                    <a:pt x="1565" y="13929"/>
                    <a:pt x="1382" y="13320"/>
                    <a:pt x="1309" y="12686"/>
                  </a:cubicBezTo>
                  <a:cubicBezTo>
                    <a:pt x="1382" y="11628"/>
                    <a:pt x="1265" y="10277"/>
                    <a:pt x="1527" y="9514"/>
                  </a:cubicBezTo>
                  <a:cubicBezTo>
                    <a:pt x="1853" y="8569"/>
                    <a:pt x="2836" y="8245"/>
                    <a:pt x="2836" y="8245"/>
                  </a:cubicBezTo>
                  <a:cubicBezTo>
                    <a:pt x="3054" y="8668"/>
                    <a:pt x="3305" y="8975"/>
                    <a:pt x="3491" y="9514"/>
                  </a:cubicBezTo>
                  <a:cubicBezTo>
                    <a:pt x="3676" y="10053"/>
                    <a:pt x="3759" y="10831"/>
                    <a:pt x="3927" y="11417"/>
                  </a:cubicBezTo>
                  <a:cubicBezTo>
                    <a:pt x="4125" y="12106"/>
                    <a:pt x="4364" y="12686"/>
                    <a:pt x="4582" y="13320"/>
                  </a:cubicBezTo>
                  <a:cubicBezTo>
                    <a:pt x="4655" y="13954"/>
                    <a:pt x="4637" y="14750"/>
                    <a:pt x="4800" y="15223"/>
                  </a:cubicBezTo>
                  <a:cubicBezTo>
                    <a:pt x="5247" y="16523"/>
                    <a:pt x="6131" y="15464"/>
                    <a:pt x="6545" y="15223"/>
                  </a:cubicBezTo>
                  <a:cubicBezTo>
                    <a:pt x="7273" y="15434"/>
                    <a:pt x="8034" y="15185"/>
                    <a:pt x="8727" y="15857"/>
                  </a:cubicBezTo>
                  <a:cubicBezTo>
                    <a:pt x="8976" y="16098"/>
                    <a:pt x="8909" y="17575"/>
                    <a:pt x="9164" y="17760"/>
                  </a:cubicBezTo>
                  <a:cubicBezTo>
                    <a:pt x="9593" y="18072"/>
                    <a:pt x="10036" y="17337"/>
                    <a:pt x="10473" y="17126"/>
                  </a:cubicBezTo>
                  <a:cubicBezTo>
                    <a:pt x="10545" y="16069"/>
                    <a:pt x="10507" y="14890"/>
                    <a:pt x="10691" y="13954"/>
                  </a:cubicBezTo>
                  <a:cubicBezTo>
                    <a:pt x="11154" y="11599"/>
                    <a:pt x="12301" y="13082"/>
                    <a:pt x="12873" y="13320"/>
                  </a:cubicBezTo>
                  <a:cubicBezTo>
                    <a:pt x="13091" y="13108"/>
                    <a:pt x="13348" y="13103"/>
                    <a:pt x="13527" y="12686"/>
                  </a:cubicBezTo>
                  <a:cubicBezTo>
                    <a:pt x="13732" y="12209"/>
                    <a:pt x="13724" y="11092"/>
                    <a:pt x="13964" y="10783"/>
                  </a:cubicBezTo>
                  <a:cubicBezTo>
                    <a:pt x="14434" y="10175"/>
                    <a:pt x="14982" y="10360"/>
                    <a:pt x="15491" y="10148"/>
                  </a:cubicBezTo>
                  <a:cubicBezTo>
                    <a:pt x="15709" y="9937"/>
                    <a:pt x="16018" y="10071"/>
                    <a:pt x="16145" y="9514"/>
                  </a:cubicBezTo>
                  <a:cubicBezTo>
                    <a:pt x="16351" y="8617"/>
                    <a:pt x="16274" y="7389"/>
                    <a:pt x="16364" y="6343"/>
                  </a:cubicBezTo>
                  <a:cubicBezTo>
                    <a:pt x="16419" y="5694"/>
                    <a:pt x="16532" y="5092"/>
                    <a:pt x="16582" y="4440"/>
                  </a:cubicBezTo>
                  <a:cubicBezTo>
                    <a:pt x="16678" y="3184"/>
                    <a:pt x="16580" y="1750"/>
                    <a:pt x="16800" y="634"/>
                  </a:cubicBezTo>
                  <a:cubicBezTo>
                    <a:pt x="16914" y="53"/>
                    <a:pt x="17236" y="211"/>
                    <a:pt x="17455" y="0"/>
                  </a:cubicBezTo>
                  <a:cubicBezTo>
                    <a:pt x="18188" y="6397"/>
                    <a:pt x="17069" y="-3528"/>
                    <a:pt x="17891" y="4440"/>
                  </a:cubicBezTo>
                  <a:cubicBezTo>
                    <a:pt x="18023" y="5721"/>
                    <a:pt x="18182" y="6977"/>
                    <a:pt x="18327" y="8245"/>
                  </a:cubicBezTo>
                  <a:cubicBezTo>
                    <a:pt x="18602" y="10639"/>
                    <a:pt x="18604" y="11959"/>
                    <a:pt x="19855" y="12686"/>
                  </a:cubicBezTo>
                  <a:lnTo>
                    <a:pt x="20945" y="13320"/>
                  </a:lnTo>
                  <a:lnTo>
                    <a:pt x="21600" y="14589"/>
                  </a:lnTo>
                </a:path>
              </a:pathLst>
            </a:custGeom>
            <a:solidFill>
              <a:srgbClr val="939598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 defTabSz="2716863">
                <a:defRPr sz="5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93" name="Freeform 1314"/>
            <p:cNvSpPr/>
            <p:nvPr/>
          </p:nvSpPr>
          <p:spPr>
            <a:xfrm>
              <a:off x="10399084" y="6120401"/>
              <a:ext cx="673889" cy="57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18" extrusionOk="0">
                  <a:moveTo>
                    <a:pt x="18433" y="5101"/>
                  </a:moveTo>
                  <a:cubicBezTo>
                    <a:pt x="18329" y="4721"/>
                    <a:pt x="17921" y="4808"/>
                    <a:pt x="17613" y="4690"/>
                  </a:cubicBezTo>
                  <a:cubicBezTo>
                    <a:pt x="17305" y="4571"/>
                    <a:pt x="16859" y="4602"/>
                    <a:pt x="16587" y="4390"/>
                  </a:cubicBezTo>
                  <a:cubicBezTo>
                    <a:pt x="16314" y="4179"/>
                    <a:pt x="16125" y="3795"/>
                    <a:pt x="15980" y="3420"/>
                  </a:cubicBezTo>
                  <a:cubicBezTo>
                    <a:pt x="15835" y="3045"/>
                    <a:pt x="15829" y="2705"/>
                    <a:pt x="15718" y="2139"/>
                  </a:cubicBezTo>
                  <a:cubicBezTo>
                    <a:pt x="15606" y="1573"/>
                    <a:pt x="15394" y="-225"/>
                    <a:pt x="15309" y="24"/>
                  </a:cubicBezTo>
                  <a:cubicBezTo>
                    <a:pt x="15225" y="273"/>
                    <a:pt x="14654" y="116"/>
                    <a:pt x="14543" y="549"/>
                  </a:cubicBezTo>
                  <a:cubicBezTo>
                    <a:pt x="14433" y="982"/>
                    <a:pt x="14493" y="841"/>
                    <a:pt x="14480" y="1272"/>
                  </a:cubicBezTo>
                  <a:cubicBezTo>
                    <a:pt x="14467" y="1511"/>
                    <a:pt x="14366" y="1700"/>
                    <a:pt x="14299" y="1917"/>
                  </a:cubicBezTo>
                  <a:cubicBezTo>
                    <a:pt x="14232" y="2133"/>
                    <a:pt x="14117" y="2317"/>
                    <a:pt x="14077" y="2571"/>
                  </a:cubicBezTo>
                  <a:cubicBezTo>
                    <a:pt x="14037" y="2826"/>
                    <a:pt x="14199" y="3278"/>
                    <a:pt x="14057" y="3445"/>
                  </a:cubicBezTo>
                  <a:cubicBezTo>
                    <a:pt x="13916" y="3612"/>
                    <a:pt x="13626" y="3612"/>
                    <a:pt x="13227" y="3573"/>
                  </a:cubicBezTo>
                  <a:cubicBezTo>
                    <a:pt x="12828" y="3534"/>
                    <a:pt x="12708" y="3468"/>
                    <a:pt x="12496" y="3598"/>
                  </a:cubicBezTo>
                  <a:cubicBezTo>
                    <a:pt x="12283" y="3729"/>
                    <a:pt x="12167" y="4294"/>
                    <a:pt x="11954" y="4356"/>
                  </a:cubicBezTo>
                  <a:cubicBezTo>
                    <a:pt x="11798" y="4708"/>
                    <a:pt x="11537" y="4652"/>
                    <a:pt x="11333" y="4677"/>
                  </a:cubicBezTo>
                  <a:cubicBezTo>
                    <a:pt x="11130" y="4703"/>
                    <a:pt x="11092" y="4661"/>
                    <a:pt x="10735" y="4510"/>
                  </a:cubicBezTo>
                  <a:cubicBezTo>
                    <a:pt x="10377" y="4359"/>
                    <a:pt x="9767" y="4564"/>
                    <a:pt x="9521" y="4735"/>
                  </a:cubicBezTo>
                  <a:cubicBezTo>
                    <a:pt x="9275" y="4906"/>
                    <a:pt x="9336" y="5328"/>
                    <a:pt x="9260" y="5537"/>
                  </a:cubicBezTo>
                  <a:cubicBezTo>
                    <a:pt x="9184" y="5746"/>
                    <a:pt x="9253" y="5875"/>
                    <a:pt x="9065" y="5989"/>
                  </a:cubicBezTo>
                  <a:cubicBezTo>
                    <a:pt x="8878" y="6104"/>
                    <a:pt x="8322" y="6298"/>
                    <a:pt x="8133" y="6224"/>
                  </a:cubicBezTo>
                  <a:cubicBezTo>
                    <a:pt x="7943" y="6150"/>
                    <a:pt x="8047" y="5701"/>
                    <a:pt x="7930" y="5545"/>
                  </a:cubicBezTo>
                  <a:cubicBezTo>
                    <a:pt x="7813" y="5389"/>
                    <a:pt x="7771" y="5331"/>
                    <a:pt x="7431" y="5289"/>
                  </a:cubicBezTo>
                  <a:cubicBezTo>
                    <a:pt x="7092" y="5247"/>
                    <a:pt x="6308" y="5237"/>
                    <a:pt x="5892" y="5293"/>
                  </a:cubicBezTo>
                  <a:cubicBezTo>
                    <a:pt x="5477" y="5350"/>
                    <a:pt x="5161" y="5630"/>
                    <a:pt x="4939" y="5629"/>
                  </a:cubicBezTo>
                  <a:cubicBezTo>
                    <a:pt x="4717" y="5629"/>
                    <a:pt x="4660" y="5476"/>
                    <a:pt x="4561" y="5289"/>
                  </a:cubicBezTo>
                  <a:cubicBezTo>
                    <a:pt x="4462" y="5102"/>
                    <a:pt x="4507" y="4750"/>
                    <a:pt x="4344" y="4510"/>
                  </a:cubicBezTo>
                  <a:cubicBezTo>
                    <a:pt x="4182" y="4270"/>
                    <a:pt x="3798" y="4122"/>
                    <a:pt x="3586" y="3851"/>
                  </a:cubicBezTo>
                  <a:cubicBezTo>
                    <a:pt x="3374" y="3580"/>
                    <a:pt x="3392" y="2983"/>
                    <a:pt x="3072" y="2883"/>
                  </a:cubicBezTo>
                  <a:cubicBezTo>
                    <a:pt x="2753" y="2783"/>
                    <a:pt x="1939" y="3009"/>
                    <a:pt x="1670" y="3252"/>
                  </a:cubicBezTo>
                  <a:cubicBezTo>
                    <a:pt x="1400" y="3494"/>
                    <a:pt x="1456" y="4018"/>
                    <a:pt x="1453" y="4339"/>
                  </a:cubicBezTo>
                  <a:cubicBezTo>
                    <a:pt x="1450" y="4660"/>
                    <a:pt x="1670" y="4963"/>
                    <a:pt x="1651" y="5176"/>
                  </a:cubicBezTo>
                  <a:cubicBezTo>
                    <a:pt x="1632" y="5389"/>
                    <a:pt x="1490" y="5483"/>
                    <a:pt x="1339" y="5615"/>
                  </a:cubicBezTo>
                  <a:cubicBezTo>
                    <a:pt x="1188" y="5746"/>
                    <a:pt x="896" y="5890"/>
                    <a:pt x="743" y="5966"/>
                  </a:cubicBezTo>
                  <a:cubicBezTo>
                    <a:pt x="591" y="6041"/>
                    <a:pt x="519" y="5969"/>
                    <a:pt x="424" y="6066"/>
                  </a:cubicBezTo>
                  <a:cubicBezTo>
                    <a:pt x="329" y="6163"/>
                    <a:pt x="242" y="6232"/>
                    <a:pt x="174" y="6548"/>
                  </a:cubicBezTo>
                  <a:cubicBezTo>
                    <a:pt x="106" y="6864"/>
                    <a:pt x="-51" y="7615"/>
                    <a:pt x="17" y="7962"/>
                  </a:cubicBezTo>
                  <a:cubicBezTo>
                    <a:pt x="85" y="8310"/>
                    <a:pt x="380" y="8530"/>
                    <a:pt x="582" y="8632"/>
                  </a:cubicBezTo>
                  <a:cubicBezTo>
                    <a:pt x="784" y="8734"/>
                    <a:pt x="1149" y="8438"/>
                    <a:pt x="1230" y="8576"/>
                  </a:cubicBezTo>
                  <a:cubicBezTo>
                    <a:pt x="1310" y="8714"/>
                    <a:pt x="990" y="9249"/>
                    <a:pt x="1067" y="9460"/>
                  </a:cubicBezTo>
                  <a:cubicBezTo>
                    <a:pt x="1144" y="9672"/>
                    <a:pt x="1456" y="9758"/>
                    <a:pt x="1691" y="9843"/>
                  </a:cubicBezTo>
                  <a:cubicBezTo>
                    <a:pt x="1925" y="9929"/>
                    <a:pt x="2277" y="9833"/>
                    <a:pt x="2475" y="9972"/>
                  </a:cubicBezTo>
                  <a:cubicBezTo>
                    <a:pt x="2673" y="10111"/>
                    <a:pt x="2811" y="10464"/>
                    <a:pt x="2877" y="10676"/>
                  </a:cubicBezTo>
                  <a:cubicBezTo>
                    <a:pt x="2942" y="10888"/>
                    <a:pt x="2825" y="11066"/>
                    <a:pt x="2870" y="11243"/>
                  </a:cubicBezTo>
                  <a:cubicBezTo>
                    <a:pt x="2915" y="11421"/>
                    <a:pt x="3016" y="11576"/>
                    <a:pt x="3149" y="11740"/>
                  </a:cubicBezTo>
                  <a:cubicBezTo>
                    <a:pt x="3282" y="11904"/>
                    <a:pt x="3420" y="12031"/>
                    <a:pt x="3668" y="12226"/>
                  </a:cubicBezTo>
                  <a:cubicBezTo>
                    <a:pt x="3916" y="12420"/>
                    <a:pt x="4407" y="12645"/>
                    <a:pt x="4636" y="12908"/>
                  </a:cubicBezTo>
                  <a:cubicBezTo>
                    <a:pt x="4865" y="13171"/>
                    <a:pt x="5015" y="13508"/>
                    <a:pt x="5043" y="13803"/>
                  </a:cubicBezTo>
                  <a:cubicBezTo>
                    <a:pt x="5071" y="14098"/>
                    <a:pt x="4697" y="14414"/>
                    <a:pt x="4805" y="14678"/>
                  </a:cubicBezTo>
                  <a:cubicBezTo>
                    <a:pt x="4914" y="14943"/>
                    <a:pt x="5408" y="15201"/>
                    <a:pt x="5693" y="15389"/>
                  </a:cubicBezTo>
                  <a:cubicBezTo>
                    <a:pt x="5977" y="15576"/>
                    <a:pt x="6356" y="15577"/>
                    <a:pt x="6512" y="15804"/>
                  </a:cubicBezTo>
                  <a:cubicBezTo>
                    <a:pt x="6668" y="16031"/>
                    <a:pt x="6589" y="16244"/>
                    <a:pt x="6627" y="16748"/>
                  </a:cubicBezTo>
                  <a:cubicBezTo>
                    <a:pt x="6665" y="17252"/>
                    <a:pt x="7114" y="17807"/>
                    <a:pt x="7406" y="18248"/>
                  </a:cubicBezTo>
                  <a:cubicBezTo>
                    <a:pt x="7698" y="18689"/>
                    <a:pt x="8121" y="19306"/>
                    <a:pt x="8378" y="19393"/>
                  </a:cubicBezTo>
                  <a:cubicBezTo>
                    <a:pt x="8635" y="19481"/>
                    <a:pt x="8730" y="18819"/>
                    <a:pt x="8948" y="18773"/>
                  </a:cubicBezTo>
                  <a:cubicBezTo>
                    <a:pt x="9165" y="18727"/>
                    <a:pt x="9456" y="19127"/>
                    <a:pt x="9682" y="19117"/>
                  </a:cubicBezTo>
                  <a:cubicBezTo>
                    <a:pt x="9908" y="19107"/>
                    <a:pt x="10166" y="18868"/>
                    <a:pt x="10302" y="18713"/>
                  </a:cubicBezTo>
                  <a:cubicBezTo>
                    <a:pt x="10437" y="18557"/>
                    <a:pt x="9979" y="18089"/>
                    <a:pt x="10493" y="18182"/>
                  </a:cubicBezTo>
                  <a:cubicBezTo>
                    <a:pt x="11007" y="18275"/>
                    <a:pt x="11124" y="18714"/>
                    <a:pt x="11220" y="19269"/>
                  </a:cubicBezTo>
                  <a:cubicBezTo>
                    <a:pt x="11315" y="19824"/>
                    <a:pt x="11348" y="19983"/>
                    <a:pt x="11732" y="20164"/>
                  </a:cubicBezTo>
                  <a:cubicBezTo>
                    <a:pt x="12117" y="20344"/>
                    <a:pt x="12336" y="21256"/>
                    <a:pt x="12527" y="21315"/>
                  </a:cubicBezTo>
                  <a:cubicBezTo>
                    <a:pt x="12719" y="21375"/>
                    <a:pt x="12762" y="20667"/>
                    <a:pt x="12879" y="20522"/>
                  </a:cubicBezTo>
                  <a:cubicBezTo>
                    <a:pt x="12995" y="20376"/>
                    <a:pt x="13088" y="20392"/>
                    <a:pt x="13227" y="20440"/>
                  </a:cubicBezTo>
                  <a:cubicBezTo>
                    <a:pt x="13367" y="20488"/>
                    <a:pt x="13572" y="20832"/>
                    <a:pt x="13718" y="20808"/>
                  </a:cubicBezTo>
                  <a:cubicBezTo>
                    <a:pt x="13863" y="20784"/>
                    <a:pt x="14000" y="20372"/>
                    <a:pt x="14099" y="20297"/>
                  </a:cubicBezTo>
                  <a:cubicBezTo>
                    <a:pt x="14199" y="20221"/>
                    <a:pt x="14213" y="20206"/>
                    <a:pt x="14313" y="20355"/>
                  </a:cubicBezTo>
                  <a:cubicBezTo>
                    <a:pt x="14414" y="20504"/>
                    <a:pt x="14529" y="21101"/>
                    <a:pt x="14701" y="21191"/>
                  </a:cubicBezTo>
                  <a:cubicBezTo>
                    <a:pt x="14872" y="21281"/>
                    <a:pt x="15138" y="21063"/>
                    <a:pt x="15344" y="20896"/>
                  </a:cubicBezTo>
                  <a:cubicBezTo>
                    <a:pt x="15549" y="20729"/>
                    <a:pt x="15740" y="20342"/>
                    <a:pt x="15935" y="20190"/>
                  </a:cubicBezTo>
                  <a:cubicBezTo>
                    <a:pt x="16130" y="20037"/>
                    <a:pt x="16383" y="19899"/>
                    <a:pt x="16513" y="19982"/>
                  </a:cubicBezTo>
                  <a:cubicBezTo>
                    <a:pt x="16642" y="20064"/>
                    <a:pt x="16548" y="20621"/>
                    <a:pt x="16714" y="20684"/>
                  </a:cubicBezTo>
                  <a:cubicBezTo>
                    <a:pt x="16880" y="20747"/>
                    <a:pt x="17318" y="20597"/>
                    <a:pt x="17509" y="20361"/>
                  </a:cubicBezTo>
                  <a:cubicBezTo>
                    <a:pt x="17699" y="20125"/>
                    <a:pt x="17646" y="19640"/>
                    <a:pt x="17859" y="19269"/>
                  </a:cubicBezTo>
                  <a:cubicBezTo>
                    <a:pt x="18071" y="18898"/>
                    <a:pt x="18546" y="18389"/>
                    <a:pt x="18785" y="18135"/>
                  </a:cubicBezTo>
                  <a:cubicBezTo>
                    <a:pt x="19024" y="17881"/>
                    <a:pt x="19153" y="17802"/>
                    <a:pt x="19292" y="17743"/>
                  </a:cubicBezTo>
                  <a:cubicBezTo>
                    <a:pt x="19430" y="17685"/>
                    <a:pt x="19506" y="17795"/>
                    <a:pt x="19614" y="17785"/>
                  </a:cubicBezTo>
                  <a:cubicBezTo>
                    <a:pt x="19723" y="17775"/>
                    <a:pt x="20470" y="17540"/>
                    <a:pt x="20635" y="17651"/>
                  </a:cubicBezTo>
                  <a:cubicBezTo>
                    <a:pt x="20801" y="17763"/>
                    <a:pt x="20474" y="18266"/>
                    <a:pt x="20608" y="18454"/>
                  </a:cubicBezTo>
                  <a:cubicBezTo>
                    <a:pt x="20741" y="18642"/>
                    <a:pt x="21322" y="18805"/>
                    <a:pt x="21436" y="18779"/>
                  </a:cubicBezTo>
                  <a:cubicBezTo>
                    <a:pt x="21549" y="18754"/>
                    <a:pt x="21332" y="18493"/>
                    <a:pt x="21287" y="18302"/>
                  </a:cubicBezTo>
                  <a:cubicBezTo>
                    <a:pt x="21243" y="18111"/>
                    <a:pt x="21183" y="17902"/>
                    <a:pt x="21168" y="17634"/>
                  </a:cubicBezTo>
                  <a:cubicBezTo>
                    <a:pt x="21152" y="17366"/>
                    <a:pt x="21316" y="16894"/>
                    <a:pt x="21195" y="16692"/>
                  </a:cubicBezTo>
                  <a:cubicBezTo>
                    <a:pt x="21075" y="16491"/>
                    <a:pt x="20666" y="16552"/>
                    <a:pt x="20446" y="16423"/>
                  </a:cubicBezTo>
                  <a:cubicBezTo>
                    <a:pt x="20226" y="16294"/>
                    <a:pt x="19990" y="16188"/>
                    <a:pt x="19875" y="15918"/>
                  </a:cubicBezTo>
                  <a:cubicBezTo>
                    <a:pt x="19761" y="15648"/>
                    <a:pt x="19841" y="15277"/>
                    <a:pt x="19758" y="14803"/>
                  </a:cubicBezTo>
                  <a:cubicBezTo>
                    <a:pt x="19676" y="14328"/>
                    <a:pt x="19589" y="13499"/>
                    <a:pt x="19380" y="13071"/>
                  </a:cubicBezTo>
                  <a:cubicBezTo>
                    <a:pt x="19172" y="12643"/>
                    <a:pt x="18716" y="12488"/>
                    <a:pt x="18507" y="12234"/>
                  </a:cubicBezTo>
                  <a:cubicBezTo>
                    <a:pt x="18299" y="11980"/>
                    <a:pt x="18287" y="11756"/>
                    <a:pt x="18129" y="11547"/>
                  </a:cubicBezTo>
                  <a:cubicBezTo>
                    <a:pt x="17972" y="11338"/>
                    <a:pt x="17791" y="11131"/>
                    <a:pt x="17560" y="10980"/>
                  </a:cubicBezTo>
                  <a:cubicBezTo>
                    <a:pt x="17329" y="10830"/>
                    <a:pt x="16922" y="10748"/>
                    <a:pt x="16742" y="10644"/>
                  </a:cubicBezTo>
                  <a:cubicBezTo>
                    <a:pt x="16562" y="10541"/>
                    <a:pt x="16471" y="10487"/>
                    <a:pt x="16480" y="10359"/>
                  </a:cubicBezTo>
                  <a:cubicBezTo>
                    <a:pt x="16489" y="10231"/>
                    <a:pt x="16779" y="10031"/>
                    <a:pt x="16796" y="9876"/>
                  </a:cubicBezTo>
                  <a:cubicBezTo>
                    <a:pt x="16814" y="9720"/>
                    <a:pt x="16610" y="9549"/>
                    <a:pt x="16584" y="9424"/>
                  </a:cubicBezTo>
                  <a:cubicBezTo>
                    <a:pt x="16557" y="9299"/>
                    <a:pt x="16582" y="9177"/>
                    <a:pt x="16638" y="9124"/>
                  </a:cubicBezTo>
                  <a:cubicBezTo>
                    <a:pt x="16694" y="9072"/>
                    <a:pt x="16751" y="9031"/>
                    <a:pt x="16922" y="9111"/>
                  </a:cubicBezTo>
                  <a:cubicBezTo>
                    <a:pt x="17094" y="9191"/>
                    <a:pt x="17730" y="9399"/>
                    <a:pt x="17972" y="9315"/>
                  </a:cubicBezTo>
                  <a:cubicBezTo>
                    <a:pt x="18214" y="9230"/>
                    <a:pt x="18293" y="9044"/>
                    <a:pt x="18374" y="8604"/>
                  </a:cubicBezTo>
                  <a:cubicBezTo>
                    <a:pt x="18455" y="8165"/>
                    <a:pt x="18228" y="7551"/>
                    <a:pt x="18238" y="6967"/>
                  </a:cubicBezTo>
                  <a:cubicBezTo>
                    <a:pt x="18248" y="6383"/>
                    <a:pt x="18537" y="5480"/>
                    <a:pt x="18433" y="5101"/>
                  </a:cubicBezTo>
                  <a:close/>
                </a:path>
              </a:pathLst>
            </a:custGeom>
            <a:solidFill>
              <a:srgbClr val="939597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 defTabSz="2716863">
                <a:defRPr sz="5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dirty="0"/>
            </a:p>
          </p:txBody>
        </p:sp>
        <p:sp>
          <p:nvSpPr>
            <p:cNvPr id="694" name="Freeform 83"/>
            <p:cNvSpPr/>
            <p:nvPr/>
          </p:nvSpPr>
          <p:spPr>
            <a:xfrm>
              <a:off x="10304615" y="5365976"/>
              <a:ext cx="906986" cy="93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extrusionOk="0">
                  <a:moveTo>
                    <a:pt x="15975" y="20494"/>
                  </a:moveTo>
                  <a:cubicBezTo>
                    <a:pt x="16297" y="19803"/>
                    <a:pt x="15812" y="20025"/>
                    <a:pt x="15975" y="19392"/>
                  </a:cubicBezTo>
                  <a:cubicBezTo>
                    <a:pt x="16458" y="18604"/>
                    <a:pt x="16458" y="19550"/>
                    <a:pt x="16780" y="19392"/>
                  </a:cubicBezTo>
                  <a:cubicBezTo>
                    <a:pt x="16941" y="19075"/>
                    <a:pt x="16780" y="17809"/>
                    <a:pt x="17265" y="17343"/>
                  </a:cubicBezTo>
                  <a:cubicBezTo>
                    <a:pt x="17747" y="17185"/>
                    <a:pt x="17586" y="16079"/>
                    <a:pt x="18554" y="16079"/>
                  </a:cubicBezTo>
                  <a:cubicBezTo>
                    <a:pt x="18230" y="15450"/>
                    <a:pt x="18713" y="15133"/>
                    <a:pt x="19037" y="13718"/>
                  </a:cubicBezTo>
                  <a:cubicBezTo>
                    <a:pt x="19037" y="13243"/>
                    <a:pt x="18554" y="12770"/>
                    <a:pt x="18713" y="12459"/>
                  </a:cubicBezTo>
                  <a:cubicBezTo>
                    <a:pt x="19037" y="11982"/>
                    <a:pt x="19520" y="11187"/>
                    <a:pt x="19520" y="9774"/>
                  </a:cubicBezTo>
                  <a:cubicBezTo>
                    <a:pt x="19198" y="8826"/>
                    <a:pt x="19681" y="9934"/>
                    <a:pt x="20165" y="8986"/>
                  </a:cubicBezTo>
                  <a:cubicBezTo>
                    <a:pt x="20487" y="8515"/>
                    <a:pt x="20970" y="9301"/>
                    <a:pt x="21455" y="7724"/>
                  </a:cubicBezTo>
                  <a:cubicBezTo>
                    <a:pt x="21455" y="7564"/>
                    <a:pt x="21133" y="7251"/>
                    <a:pt x="20970" y="7564"/>
                  </a:cubicBezTo>
                  <a:cubicBezTo>
                    <a:pt x="20648" y="7564"/>
                    <a:pt x="20648" y="6782"/>
                    <a:pt x="20165" y="6782"/>
                  </a:cubicBezTo>
                  <a:cubicBezTo>
                    <a:pt x="20002" y="7096"/>
                    <a:pt x="19520" y="4573"/>
                    <a:pt x="19681" y="4415"/>
                  </a:cubicBezTo>
                  <a:cubicBezTo>
                    <a:pt x="20002" y="3624"/>
                    <a:pt x="19198" y="3154"/>
                    <a:pt x="19681" y="3154"/>
                  </a:cubicBezTo>
                  <a:cubicBezTo>
                    <a:pt x="20165" y="3311"/>
                    <a:pt x="19520" y="2832"/>
                    <a:pt x="19520" y="1575"/>
                  </a:cubicBezTo>
                  <a:cubicBezTo>
                    <a:pt x="19198" y="1421"/>
                    <a:pt x="19198" y="1104"/>
                    <a:pt x="19037" y="1104"/>
                  </a:cubicBezTo>
                  <a:cubicBezTo>
                    <a:pt x="18554" y="1104"/>
                    <a:pt x="18713" y="473"/>
                    <a:pt x="18230" y="473"/>
                  </a:cubicBezTo>
                  <a:cubicBezTo>
                    <a:pt x="18069" y="473"/>
                    <a:pt x="17747" y="160"/>
                    <a:pt x="17747" y="0"/>
                  </a:cubicBezTo>
                  <a:cubicBezTo>
                    <a:pt x="17265" y="633"/>
                    <a:pt x="16941" y="0"/>
                    <a:pt x="16780" y="633"/>
                  </a:cubicBezTo>
                  <a:cubicBezTo>
                    <a:pt x="16458" y="1421"/>
                    <a:pt x="15975" y="1104"/>
                    <a:pt x="15812" y="1575"/>
                  </a:cubicBezTo>
                  <a:cubicBezTo>
                    <a:pt x="15490" y="2205"/>
                    <a:pt x="15007" y="2363"/>
                    <a:pt x="14522" y="1575"/>
                  </a:cubicBezTo>
                  <a:lnTo>
                    <a:pt x="12265" y="1575"/>
                  </a:lnTo>
                  <a:lnTo>
                    <a:pt x="12265" y="1421"/>
                  </a:lnTo>
                  <a:cubicBezTo>
                    <a:pt x="12212" y="1471"/>
                    <a:pt x="12160" y="1527"/>
                    <a:pt x="12107" y="1575"/>
                  </a:cubicBezTo>
                  <a:lnTo>
                    <a:pt x="4206" y="1575"/>
                  </a:lnTo>
                  <a:lnTo>
                    <a:pt x="4206" y="4888"/>
                  </a:lnTo>
                  <a:lnTo>
                    <a:pt x="2756" y="4888"/>
                  </a:lnTo>
                  <a:lnTo>
                    <a:pt x="2756" y="11187"/>
                  </a:lnTo>
                  <a:lnTo>
                    <a:pt x="2434" y="11506"/>
                  </a:lnTo>
                  <a:cubicBezTo>
                    <a:pt x="1949" y="11506"/>
                    <a:pt x="1466" y="11506"/>
                    <a:pt x="1466" y="12141"/>
                  </a:cubicBezTo>
                  <a:cubicBezTo>
                    <a:pt x="1466" y="12930"/>
                    <a:pt x="981" y="12459"/>
                    <a:pt x="1305" y="12930"/>
                  </a:cubicBezTo>
                  <a:cubicBezTo>
                    <a:pt x="1305" y="13718"/>
                    <a:pt x="501" y="12930"/>
                    <a:pt x="823" y="13718"/>
                  </a:cubicBezTo>
                  <a:cubicBezTo>
                    <a:pt x="1305" y="14347"/>
                    <a:pt x="16" y="14187"/>
                    <a:pt x="501" y="14980"/>
                  </a:cubicBezTo>
                  <a:cubicBezTo>
                    <a:pt x="981" y="15606"/>
                    <a:pt x="-145" y="15606"/>
                    <a:pt x="16" y="16401"/>
                  </a:cubicBezTo>
                  <a:cubicBezTo>
                    <a:pt x="338" y="16554"/>
                    <a:pt x="823" y="15921"/>
                    <a:pt x="823" y="16554"/>
                  </a:cubicBezTo>
                  <a:cubicBezTo>
                    <a:pt x="823" y="17343"/>
                    <a:pt x="981" y="17185"/>
                    <a:pt x="981" y="17809"/>
                  </a:cubicBezTo>
                  <a:cubicBezTo>
                    <a:pt x="981" y="18604"/>
                    <a:pt x="1790" y="18127"/>
                    <a:pt x="1466" y="19075"/>
                  </a:cubicBezTo>
                  <a:cubicBezTo>
                    <a:pt x="1640" y="19423"/>
                    <a:pt x="1973" y="19531"/>
                    <a:pt x="2106" y="19952"/>
                  </a:cubicBezTo>
                  <a:cubicBezTo>
                    <a:pt x="2239" y="20373"/>
                    <a:pt x="2543" y="20410"/>
                    <a:pt x="2271" y="21600"/>
                  </a:cubicBezTo>
                  <a:cubicBezTo>
                    <a:pt x="2494" y="20390"/>
                    <a:pt x="3938" y="21483"/>
                    <a:pt x="3385" y="19770"/>
                  </a:cubicBezTo>
                  <a:cubicBezTo>
                    <a:pt x="2958" y="18960"/>
                    <a:pt x="4363" y="19004"/>
                    <a:pt x="4453" y="19006"/>
                  </a:cubicBezTo>
                  <a:cubicBezTo>
                    <a:pt x="4826" y="19084"/>
                    <a:pt x="4665" y="19326"/>
                    <a:pt x="4826" y="19570"/>
                  </a:cubicBezTo>
                  <a:cubicBezTo>
                    <a:pt x="4906" y="19874"/>
                    <a:pt x="5513" y="19630"/>
                    <a:pt x="5588" y="20436"/>
                  </a:cubicBezTo>
                  <a:cubicBezTo>
                    <a:pt x="5766" y="20697"/>
                    <a:pt x="5693" y="20699"/>
                    <a:pt x="5837" y="20719"/>
                  </a:cubicBezTo>
                  <a:cubicBezTo>
                    <a:pt x="5981" y="20738"/>
                    <a:pt x="6079" y="20732"/>
                    <a:pt x="6391" y="20578"/>
                  </a:cubicBezTo>
                  <a:cubicBezTo>
                    <a:pt x="6854" y="20509"/>
                    <a:pt x="7395" y="20447"/>
                    <a:pt x="8060" y="20537"/>
                  </a:cubicBezTo>
                  <a:cubicBezTo>
                    <a:pt x="8302" y="20870"/>
                    <a:pt x="8023" y="21060"/>
                    <a:pt x="8287" y="21120"/>
                  </a:cubicBezTo>
                  <a:cubicBezTo>
                    <a:pt x="8448" y="21241"/>
                    <a:pt x="9094" y="21058"/>
                    <a:pt x="9051" y="20779"/>
                  </a:cubicBezTo>
                  <a:cubicBezTo>
                    <a:pt x="9358" y="20723"/>
                    <a:pt x="8991" y="20192"/>
                    <a:pt x="9382" y="20073"/>
                  </a:cubicBezTo>
                  <a:cubicBezTo>
                    <a:pt x="10407" y="19842"/>
                    <a:pt x="10079" y="20166"/>
                    <a:pt x="10864" y="20112"/>
                  </a:cubicBezTo>
                  <a:cubicBezTo>
                    <a:pt x="11298" y="20118"/>
                    <a:pt x="11195" y="19364"/>
                    <a:pt x="11707" y="19405"/>
                  </a:cubicBezTo>
                  <a:cubicBezTo>
                    <a:pt x="12437" y="19546"/>
                    <a:pt x="12905" y="19632"/>
                    <a:pt x="12624" y="18878"/>
                  </a:cubicBezTo>
                  <a:cubicBezTo>
                    <a:pt x="12795" y="18561"/>
                    <a:pt x="12965" y="18064"/>
                    <a:pt x="12958" y="18075"/>
                  </a:cubicBezTo>
                  <a:cubicBezTo>
                    <a:pt x="12941" y="17459"/>
                    <a:pt x="13089" y="17453"/>
                    <a:pt x="13692" y="17241"/>
                  </a:cubicBezTo>
                  <a:cubicBezTo>
                    <a:pt x="13868" y="17347"/>
                    <a:pt x="13673" y="17500"/>
                    <a:pt x="13791" y="17671"/>
                  </a:cubicBezTo>
                  <a:cubicBezTo>
                    <a:pt x="13810" y="17937"/>
                    <a:pt x="13806" y="17939"/>
                    <a:pt x="13825" y="18204"/>
                  </a:cubicBezTo>
                  <a:cubicBezTo>
                    <a:pt x="14010" y="19531"/>
                    <a:pt x="14527" y="20030"/>
                    <a:pt x="14516" y="20019"/>
                  </a:cubicBezTo>
                </a:path>
              </a:pathLst>
            </a:custGeom>
            <a:solidFill>
              <a:srgbClr val="8ABF56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697" name="Developing…"/>
          <p:cNvSpPr txBox="1"/>
          <p:nvPr/>
        </p:nvSpPr>
        <p:spPr>
          <a:xfrm>
            <a:off x="19244313" y="2521413"/>
            <a:ext cx="4301371" cy="911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algn="r" defTabSz="1659465">
              <a:defRPr sz="2600" spc="-52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419" sz="3200" dirty="0"/>
              <a:t>Paises con Estrategias Nacionales de IF</a:t>
            </a:r>
          </a:p>
        </p:txBody>
      </p:sp>
      <p:sp>
        <p:nvSpPr>
          <p:cNvPr id="698" name="92"/>
          <p:cNvSpPr txBox="1"/>
          <p:nvPr/>
        </p:nvSpPr>
        <p:spPr>
          <a:xfrm>
            <a:off x="21351633" y="1030860"/>
            <a:ext cx="2194051" cy="160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3200" b="1" spc="-1056">
                <a:solidFill>
                  <a:srgbClr val="7AC1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CO" dirty="0"/>
              <a:t>73</a:t>
            </a:r>
            <a:endParaRPr dirty="0"/>
          </a:p>
        </p:txBody>
      </p:sp>
      <p:sp>
        <p:nvSpPr>
          <p:cNvPr id="699" name="National MAYA…"/>
          <p:cNvSpPr txBox="1"/>
          <p:nvPr/>
        </p:nvSpPr>
        <p:spPr>
          <a:xfrm>
            <a:off x="19681642" y="5348992"/>
            <a:ext cx="3864042" cy="8672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algn="r" defTabSz="1659465">
              <a:defRPr sz="2600" spc="-52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419" dirty="0"/>
              <a:t>Países con ENIF pre-2018</a:t>
            </a:r>
          </a:p>
        </p:txBody>
      </p:sp>
      <p:sp>
        <p:nvSpPr>
          <p:cNvPr id="700" name="67"/>
          <p:cNvSpPr txBox="1"/>
          <p:nvPr/>
        </p:nvSpPr>
        <p:spPr>
          <a:xfrm>
            <a:off x="20800194" y="3858439"/>
            <a:ext cx="2745491" cy="1606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13200" b="1" spc="-1056">
                <a:solidFill>
                  <a:srgbClr val="7AC1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MY" dirty="0"/>
              <a:t> 50</a:t>
            </a:r>
            <a:endParaRPr dirty="0"/>
          </a:p>
        </p:txBody>
      </p:sp>
      <p:sp>
        <p:nvSpPr>
          <p:cNvPr id="703" name="500+"/>
          <p:cNvSpPr txBox="1"/>
          <p:nvPr/>
        </p:nvSpPr>
        <p:spPr>
          <a:xfrm>
            <a:off x="20827535" y="6381218"/>
            <a:ext cx="2519537" cy="1606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>
              <a:lnSpc>
                <a:spcPct val="90000"/>
              </a:lnSpc>
              <a:defRPr sz="13200" b="1" spc="-528">
                <a:solidFill>
                  <a:srgbClr val="7AC14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MY" dirty="0"/>
              <a:t>23</a:t>
            </a:r>
            <a:endParaRPr spc="-264" dirty="0"/>
          </a:p>
        </p:txBody>
      </p:sp>
      <p:sp>
        <p:nvSpPr>
          <p:cNvPr id="705" name="Over…"/>
          <p:cNvSpPr txBox="1"/>
          <p:nvPr/>
        </p:nvSpPr>
        <p:spPr>
          <a:xfrm>
            <a:off x="16833208" y="10528453"/>
            <a:ext cx="6712476" cy="160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r">
              <a:lnSpc>
                <a:spcPct val="40000"/>
              </a:lnSpc>
              <a:defRPr sz="13200" b="1" spc="-1056">
                <a:solidFill>
                  <a:srgbClr val="7AC14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pc="-264" dirty="0"/>
          </a:p>
        </p:txBody>
      </p:sp>
      <p:sp>
        <p:nvSpPr>
          <p:cNvPr id="316" name="Rectangle">
            <a:extLst>
              <a:ext uri="{FF2B5EF4-FFF2-40B4-BE49-F238E27FC236}">
                <a16:creationId xmlns:a16="http://schemas.microsoft.com/office/drawing/2014/main" id="{7AA6ABEF-840A-4641-B0C8-E9F719D216D8}"/>
              </a:ext>
            </a:extLst>
          </p:cNvPr>
          <p:cNvSpPr/>
          <p:nvPr/>
        </p:nvSpPr>
        <p:spPr>
          <a:xfrm>
            <a:off x="0" y="515422"/>
            <a:ext cx="431800" cy="1573728"/>
          </a:xfrm>
          <a:prstGeom prst="rect">
            <a:avLst/>
          </a:prstGeom>
          <a:solidFill>
            <a:srgbClr val="C7B300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rgbClr val="199288"/>
              </a:solidFill>
            </a:endParaRPr>
          </a:p>
        </p:txBody>
      </p:sp>
      <p:sp>
        <p:nvSpPr>
          <p:cNvPr id="317" name="AFI Governance – Board Members">
            <a:extLst>
              <a:ext uri="{FF2B5EF4-FFF2-40B4-BE49-F238E27FC236}">
                <a16:creationId xmlns:a16="http://schemas.microsoft.com/office/drawing/2014/main" id="{D83BD1B5-F7D4-43EA-9BFD-70C7941462B4}"/>
              </a:ext>
            </a:extLst>
          </p:cNvPr>
          <p:cNvSpPr txBox="1"/>
          <p:nvPr/>
        </p:nvSpPr>
        <p:spPr>
          <a:xfrm>
            <a:off x="849723" y="975139"/>
            <a:ext cx="20015668" cy="907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lnSpc>
                <a:spcPct val="70000"/>
              </a:lnSpc>
              <a:defRPr sz="5200" b="1" spc="-104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419" sz="6000" dirty="0">
                <a:solidFill>
                  <a:schemeClr val="tx1"/>
                </a:solidFill>
              </a:rPr>
              <a:t>Países con Estrategias Nacionales de Inclusion Financiera</a:t>
            </a:r>
          </a:p>
        </p:txBody>
      </p:sp>
      <p:sp>
        <p:nvSpPr>
          <p:cNvPr id="314" name="National MAYA…">
            <a:extLst>
              <a:ext uri="{FF2B5EF4-FFF2-40B4-BE49-F238E27FC236}">
                <a16:creationId xmlns:a16="http://schemas.microsoft.com/office/drawing/2014/main" id="{1C58F079-372C-4902-96A3-34BFD2D3920B}"/>
              </a:ext>
            </a:extLst>
          </p:cNvPr>
          <p:cNvSpPr txBox="1"/>
          <p:nvPr/>
        </p:nvSpPr>
        <p:spPr>
          <a:xfrm>
            <a:off x="19556820" y="7788289"/>
            <a:ext cx="3864042" cy="8672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algn="r" defTabSz="1659465">
              <a:defRPr sz="2600" spc="-52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419" dirty="0"/>
              <a:t>Países con ENIF post-2018</a:t>
            </a:r>
          </a:p>
        </p:txBody>
      </p:sp>
      <p:sp>
        <p:nvSpPr>
          <p:cNvPr id="315" name="500+">
            <a:extLst>
              <a:ext uri="{FF2B5EF4-FFF2-40B4-BE49-F238E27FC236}">
                <a16:creationId xmlns:a16="http://schemas.microsoft.com/office/drawing/2014/main" id="{76451D80-D7C8-44D0-9F49-4DE35E45AE62}"/>
              </a:ext>
            </a:extLst>
          </p:cNvPr>
          <p:cNvSpPr txBox="1"/>
          <p:nvPr/>
        </p:nvSpPr>
        <p:spPr>
          <a:xfrm>
            <a:off x="20827535" y="8817914"/>
            <a:ext cx="2519537" cy="1606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>
              <a:lnSpc>
                <a:spcPct val="90000"/>
              </a:lnSpc>
              <a:defRPr sz="13200" b="1" spc="-528">
                <a:solidFill>
                  <a:srgbClr val="7AC14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MY" dirty="0">
                <a:solidFill>
                  <a:schemeClr val="accent5">
                    <a:lumMod val="75000"/>
                  </a:schemeClr>
                </a:solidFill>
              </a:rPr>
              <a:t>23</a:t>
            </a:r>
            <a:endParaRPr spc="-264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8" name="National MAYA…">
            <a:extLst>
              <a:ext uri="{FF2B5EF4-FFF2-40B4-BE49-F238E27FC236}">
                <a16:creationId xmlns:a16="http://schemas.microsoft.com/office/drawing/2014/main" id="{60126924-ADE2-4389-A634-30C91DF33705}"/>
              </a:ext>
            </a:extLst>
          </p:cNvPr>
          <p:cNvSpPr txBox="1"/>
          <p:nvPr/>
        </p:nvSpPr>
        <p:spPr>
          <a:xfrm>
            <a:off x="19480624" y="10481982"/>
            <a:ext cx="3864042" cy="8672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algn="r" defTabSz="1659465">
              <a:defRPr sz="2600" spc="-52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419" dirty="0"/>
              <a:t>Países con una segunda fase en su ENIF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4006-1B53-40EF-8417-D855CF8A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566" y="363317"/>
            <a:ext cx="21945602" cy="2286001"/>
          </a:xfrm>
        </p:spPr>
        <p:txBody>
          <a:bodyPr>
            <a:noAutofit/>
          </a:bodyPr>
          <a:lstStyle/>
          <a:p>
            <a:r>
              <a:rPr lang="es-EC" sz="6600" dirty="0"/>
              <a:t>Políticas Nacionales de Inclusión Financiera en Latinoamérica y el Caribe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92A876-93B7-4AA7-8D72-9EC6E12B6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9668"/>
              </p:ext>
            </p:extLst>
          </p:nvPr>
        </p:nvGraphicFramePr>
        <p:xfrm>
          <a:off x="3923070" y="2649318"/>
          <a:ext cx="15908593" cy="1013753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766308">
                  <a:extLst>
                    <a:ext uri="{9D8B030D-6E8A-4147-A177-3AD203B41FA5}">
                      <a16:colId xmlns:a16="http://schemas.microsoft.com/office/drawing/2014/main" val="4080107447"/>
                    </a:ext>
                  </a:extLst>
                </a:gridCol>
                <a:gridCol w="3569718">
                  <a:extLst>
                    <a:ext uri="{9D8B030D-6E8A-4147-A177-3AD203B41FA5}">
                      <a16:colId xmlns:a16="http://schemas.microsoft.com/office/drawing/2014/main" val="1850147479"/>
                    </a:ext>
                  </a:extLst>
                </a:gridCol>
                <a:gridCol w="4424516">
                  <a:extLst>
                    <a:ext uri="{9D8B030D-6E8A-4147-A177-3AD203B41FA5}">
                      <a16:colId xmlns:a16="http://schemas.microsoft.com/office/drawing/2014/main" val="2360357210"/>
                    </a:ext>
                  </a:extLst>
                </a:gridCol>
                <a:gridCol w="3687097">
                  <a:extLst>
                    <a:ext uri="{9D8B030D-6E8A-4147-A177-3AD203B41FA5}">
                      <a16:colId xmlns:a16="http://schemas.microsoft.com/office/drawing/2014/main" val="818496768"/>
                    </a:ext>
                  </a:extLst>
                </a:gridCol>
                <a:gridCol w="3460954">
                  <a:extLst>
                    <a:ext uri="{9D8B030D-6E8A-4147-A177-3AD203B41FA5}">
                      <a16:colId xmlns:a16="http://schemas.microsoft.com/office/drawing/2014/main" val="3256975406"/>
                    </a:ext>
                  </a:extLst>
                </a:gridCol>
              </a:tblGrid>
              <a:tr h="1243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Países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# Iteraciones de ENIF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ENIF 1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ENIF 2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4071761515"/>
                  </a:ext>
                </a:extLst>
              </a:tr>
              <a:tr h="7332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Argentina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630747713"/>
                  </a:ext>
                </a:extLst>
              </a:tr>
              <a:tr h="7964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Brasil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2012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2444287671"/>
                  </a:ext>
                </a:extLst>
              </a:tr>
              <a:tr h="7374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3 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 Colombia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104265975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 Ecuador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2013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3379014474"/>
                  </a:ext>
                </a:extLst>
              </a:tr>
              <a:tr h="10028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El Salvador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3110374172"/>
                  </a:ext>
                </a:extLst>
              </a:tr>
              <a:tr h="73741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Guatemala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452063864"/>
                  </a:ext>
                </a:extLst>
              </a:tr>
              <a:tr h="5219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Haití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2014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386557185"/>
                  </a:ext>
                </a:extLst>
              </a:tr>
              <a:tr h="5219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Honduras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1096556019"/>
                  </a:ext>
                </a:extLst>
              </a:tr>
              <a:tr h="5219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Jamaica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3804555680"/>
                  </a:ext>
                </a:extLst>
              </a:tr>
              <a:tr h="80226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 México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282104465"/>
                  </a:ext>
                </a:extLst>
              </a:tr>
              <a:tr h="80226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Paraguay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2014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1809866333"/>
                  </a:ext>
                </a:extLst>
              </a:tr>
              <a:tr h="80226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 Perú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2015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1595357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34553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4006-1B53-40EF-8417-D855CF8A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566" y="363317"/>
            <a:ext cx="23479434" cy="2286001"/>
          </a:xfrm>
        </p:spPr>
        <p:txBody>
          <a:bodyPr>
            <a:noAutofit/>
          </a:bodyPr>
          <a:lstStyle/>
          <a:p>
            <a:r>
              <a:rPr lang="es-EC" sz="6600" dirty="0"/>
              <a:t>Políticas Nacionales de Inclusión Financiera en Latinoamérica y el Caribe - </a:t>
            </a:r>
            <a:r>
              <a:rPr lang="es-EC" sz="6000" dirty="0"/>
              <a:t>% Adultos (edad 15+) con cuenta financiera</a:t>
            </a:r>
            <a:endParaRPr lang="es-EC" sz="6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F11C70-8253-C1C5-7934-5B16AE2E3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245491"/>
              </p:ext>
            </p:extLst>
          </p:nvPr>
        </p:nvGraphicFramePr>
        <p:xfrm>
          <a:off x="2438400" y="2649318"/>
          <a:ext cx="20373668" cy="9582050"/>
        </p:xfrm>
        <a:graphic>
          <a:graphicData uri="http://schemas.openxmlformats.org/drawingml/2006/table">
            <a:tbl>
              <a:tblPr/>
              <a:tblGrid>
                <a:gridCol w="4875236">
                  <a:extLst>
                    <a:ext uri="{9D8B030D-6E8A-4147-A177-3AD203B41FA5}">
                      <a16:colId xmlns:a16="http://schemas.microsoft.com/office/drawing/2014/main" val="1823264655"/>
                    </a:ext>
                  </a:extLst>
                </a:gridCol>
                <a:gridCol w="1685268">
                  <a:extLst>
                    <a:ext uri="{9D8B030D-6E8A-4147-A177-3AD203B41FA5}">
                      <a16:colId xmlns:a16="http://schemas.microsoft.com/office/drawing/2014/main" val="3761014239"/>
                    </a:ext>
                  </a:extLst>
                </a:gridCol>
                <a:gridCol w="1835735">
                  <a:extLst>
                    <a:ext uri="{9D8B030D-6E8A-4147-A177-3AD203B41FA5}">
                      <a16:colId xmlns:a16="http://schemas.microsoft.com/office/drawing/2014/main" val="1638785683"/>
                    </a:ext>
                  </a:extLst>
                </a:gridCol>
                <a:gridCol w="1444514">
                  <a:extLst>
                    <a:ext uri="{9D8B030D-6E8A-4147-A177-3AD203B41FA5}">
                      <a16:colId xmlns:a16="http://schemas.microsoft.com/office/drawing/2014/main" val="3582193626"/>
                    </a:ext>
                  </a:extLst>
                </a:gridCol>
                <a:gridCol w="1444514">
                  <a:extLst>
                    <a:ext uri="{9D8B030D-6E8A-4147-A177-3AD203B41FA5}">
                      <a16:colId xmlns:a16="http://schemas.microsoft.com/office/drawing/2014/main" val="2091035353"/>
                    </a:ext>
                  </a:extLst>
                </a:gridCol>
                <a:gridCol w="2317242">
                  <a:extLst>
                    <a:ext uri="{9D8B030D-6E8A-4147-A177-3AD203B41FA5}">
                      <a16:colId xmlns:a16="http://schemas.microsoft.com/office/drawing/2014/main" val="329508648"/>
                    </a:ext>
                  </a:extLst>
                </a:gridCol>
                <a:gridCol w="4002505">
                  <a:extLst>
                    <a:ext uri="{9D8B030D-6E8A-4147-A177-3AD203B41FA5}">
                      <a16:colId xmlns:a16="http://schemas.microsoft.com/office/drawing/2014/main" val="193251566"/>
                    </a:ext>
                  </a:extLst>
                </a:gridCol>
                <a:gridCol w="2768654">
                  <a:extLst>
                    <a:ext uri="{9D8B030D-6E8A-4147-A177-3AD203B41FA5}">
                      <a16:colId xmlns:a16="http://schemas.microsoft.com/office/drawing/2014/main" val="3644066382"/>
                    </a:ext>
                  </a:extLst>
                </a:gridCol>
              </a:tblGrid>
              <a:tr h="1427381">
                <a:tc>
                  <a:txBody>
                    <a:bodyPr/>
                    <a:lstStyle/>
                    <a:p>
                      <a:pPr algn="ctr" fontAlgn="t"/>
                      <a:r>
                        <a:rPr lang="es-PY" sz="2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Pais</a:t>
                      </a:r>
                      <a:endParaRPr lang="es-PY" sz="2800" b="1" i="0" u="none" strike="noStrike" noProof="0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956" marR="5956" marT="5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28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2011</a:t>
                      </a:r>
                    </a:p>
                  </a:txBody>
                  <a:tcPr marL="5956" marR="5956" marT="59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28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2014</a:t>
                      </a:r>
                    </a:p>
                  </a:txBody>
                  <a:tcPr marL="5956" marR="5956" marT="59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28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2017</a:t>
                      </a:r>
                    </a:p>
                  </a:txBody>
                  <a:tcPr marL="5956" marR="5956" marT="59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28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2021</a:t>
                      </a:r>
                    </a:p>
                  </a:txBody>
                  <a:tcPr marL="5956" marR="5956" marT="59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DO" sz="2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Incremento en p.</a:t>
                      </a:r>
                      <a:r>
                        <a:rPr lang="en-MY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p.</a:t>
                      </a:r>
                    </a:p>
                  </a:txBody>
                  <a:tcPr marL="5956" marR="5956" marT="59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Poblacion</a:t>
                      </a:r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 adicional con cuenta de 2011 a 2021</a:t>
                      </a:r>
                      <a:b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(millones de adultos)</a:t>
                      </a:r>
                    </a:p>
                  </a:txBody>
                  <a:tcPr marL="5956" marR="5956" marT="59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8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Paises con al menos una Politica</a:t>
                      </a:r>
                    </a:p>
                  </a:txBody>
                  <a:tcPr marL="5956" marR="5956" marT="595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85628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Argentina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38.50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14.6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889135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Bolivia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40.86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3.8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220325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Brazil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84%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28.18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59.4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524402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Colombia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29.29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13.6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267679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Costa Rica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18.13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1.0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70042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Republica</a:t>
                      </a:r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MY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Dominicana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13.09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1.5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466093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Ecuador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27.44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4.4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533706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El Salvador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22.08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1.1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198933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Honduras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17.34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1.5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584236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Mexico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40.37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40.6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9418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Nicaragua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11.81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0.7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406866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Panama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20.04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0.8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315259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Paraguay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n.d.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32.70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1.8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498841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Peru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37.04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10.1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246191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Venezuela, RB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84%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40.28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8.7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310074"/>
                  </a:ext>
                </a:extLst>
              </a:tr>
              <a:tr h="805133">
                <a:tc>
                  <a:txBody>
                    <a:bodyPr/>
                    <a:lstStyle/>
                    <a:p>
                      <a:pPr algn="l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Latinoamerica y el Caribe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73%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33.56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178.3 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866915"/>
                  </a:ext>
                </a:extLst>
              </a:tr>
              <a:tr h="80513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Fuente: Banco Mundial Encuestas Global Findex 2011, 2014, 2017 y 2021.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2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2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433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8288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372B-43A3-4555-8C78-388B5D1D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490009"/>
            <a:ext cx="21945602" cy="2286001"/>
          </a:xfrm>
        </p:spPr>
        <p:txBody>
          <a:bodyPr/>
          <a:lstStyle/>
          <a:p>
            <a:r>
              <a:rPr lang="es-NI" dirty="0"/>
              <a:t>Principales Retos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D6968-3A1E-4FEC-85EB-232E53EC9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199" y="2564471"/>
            <a:ext cx="21945602" cy="8821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dirty="0"/>
              <a:t>Algunos de los principales retos en la ejecución de ENIF identificados en diferentes regiones del mundo incluyen los siguientes: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sz="4800" dirty="0"/>
              <a:t>Falta de recursos humanos calificados </a:t>
            </a:r>
            <a:endParaRPr lang="en-MY" sz="4800" dirty="0"/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sz="4800" dirty="0"/>
              <a:t>Falta de un presupuesto específico para ejecutar la ENIF </a:t>
            </a:r>
            <a:endParaRPr lang="en-MY" sz="4800" dirty="0"/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sz="4800" dirty="0"/>
              <a:t>Falta de disponibilidad de datos desagregados y datos confiables de inclusión financiera </a:t>
            </a:r>
            <a:endParaRPr lang="en-MY" sz="4800" dirty="0"/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sz="4800" dirty="0"/>
              <a:t>La falta de concienciación y aceptación por parte de los diferentes grupos de interés, especialmente, pero no exclusivamente, del sector privado </a:t>
            </a:r>
            <a:endParaRPr lang="en-MY" sz="4800" dirty="0"/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sz="4800" dirty="0"/>
              <a:t>El desfase temporal entre la agenda política del gobierno y los objetivos de la ENIF. 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7824475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372B-43A3-4555-8C78-388B5D1D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490009"/>
            <a:ext cx="21945602" cy="2286001"/>
          </a:xfrm>
        </p:spPr>
        <p:txBody>
          <a:bodyPr/>
          <a:lstStyle/>
          <a:p>
            <a:r>
              <a:rPr lang="es-NI" dirty="0"/>
              <a:t>Algunas Lecciones compartidas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D6968-3A1E-4FEC-85EB-232E53EC9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199" y="2564471"/>
            <a:ext cx="21945602" cy="101781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4800" dirty="0"/>
              <a:t>Algunos de las principales lecciones aprendidas n la efectiva ejecución de las ENIF son las siguientes: 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sz="4800" dirty="0"/>
              <a:t>Solicitar asistencia técnica de agencias de desarrollo e identificar en donde su asistencia es estratégica.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800" dirty="0"/>
              <a:t>Involucrar a las partes interesadas o grupos de interés a través de un enfoque desde la base, y desde el inicio de la formulación.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800" dirty="0"/>
              <a:t>Fuerte liderazgo político para impulsar la ENIF. 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sz="4800" dirty="0"/>
              <a:t>Garantizar que la ENIF esté garantizada financieramente.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800" dirty="0"/>
              <a:t>Establecer una legislación específica o una regulación general que sustente la ENIF como una prioridad de política pública. (Liderazgo político)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800" dirty="0"/>
              <a:t>Demostrar con evidencia en el país y con otros casos internacionales la eficacia de las ENIF para promover una mayor inclusión financiera.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es-419" sz="4800" dirty="0"/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8895759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roup 6"/>
          <p:cNvSpPr txBox="1"/>
          <p:nvPr/>
        </p:nvSpPr>
        <p:spPr>
          <a:xfrm>
            <a:off x="8750999" y="11247882"/>
            <a:ext cx="6506921" cy="1375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1" algn="ctr">
              <a:lnSpc>
                <a:spcPct val="140000"/>
              </a:lnSpc>
              <a:defRPr sz="1600">
                <a:solidFill>
                  <a:srgbClr val="B8A82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600" dirty="0"/>
              <a:t>#afiGlobal   </a:t>
            </a:r>
            <a:r>
              <a:rPr sz="3600" dirty="0">
                <a:solidFill>
                  <a:srgbClr val="A7A7A7"/>
                </a:solidFill>
              </a:rPr>
              <a:t>www.afi-global.org</a:t>
            </a:r>
          </a:p>
        </p:txBody>
      </p:sp>
      <p:pic>
        <p:nvPicPr>
          <p:cNvPr id="103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266" y="3748626"/>
            <a:ext cx="7275466" cy="4275899"/>
          </a:xfrm>
          <a:prstGeom prst="rect">
            <a:avLst/>
          </a:prstGeom>
          <a:ln w="12700">
            <a:miter lim="400000"/>
          </a:ln>
        </p:spPr>
      </p:pic>
      <p:sp>
        <p:nvSpPr>
          <p:cNvPr id="1038" name="Group 6"/>
          <p:cNvSpPr txBox="1"/>
          <p:nvPr/>
        </p:nvSpPr>
        <p:spPr>
          <a:xfrm>
            <a:off x="9698279" y="10227028"/>
            <a:ext cx="4612363" cy="1375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1" algn="ctr">
              <a:lnSpc>
                <a:spcPct val="140000"/>
              </a:lnSpc>
              <a:defRPr sz="3100">
                <a:solidFill>
                  <a:srgbClr val="B8A82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4400" dirty="0"/>
              <a:t>MUCHAS GRACIAS</a:t>
            </a:r>
            <a:endParaRPr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9A7760-C438-4F19-83B4-C309EA3E55FC}"/>
              </a:ext>
            </a:extLst>
          </p:cNvPr>
          <p:cNvSpPr/>
          <p:nvPr/>
        </p:nvSpPr>
        <p:spPr>
          <a:xfrm>
            <a:off x="431800" y="11836400"/>
            <a:ext cx="3572128" cy="15737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21918" tIns="121918" rIns="121918" bIns="121918" rtlCol="0" anchor="ctr"/>
          <a:lstStyle/>
          <a:p>
            <a:pPr algn="ctr"/>
            <a:endParaRPr lang="en-MY" sz="42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42E1B-B0C8-4418-94B5-1366C403F681}"/>
              </a:ext>
            </a:extLst>
          </p:cNvPr>
          <p:cNvSpPr txBox="1">
            <a:spLocks/>
          </p:cNvSpPr>
          <p:nvPr/>
        </p:nvSpPr>
        <p:spPr>
          <a:xfrm>
            <a:off x="7965221" y="8967742"/>
            <a:ext cx="8453557" cy="122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AF98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32461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7033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41605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6177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algn="ctr" hangingPunct="1"/>
            <a:r>
              <a:rPr lang="es-AR" sz="2400" dirty="0">
                <a:solidFill>
                  <a:schemeClr val="bg1">
                    <a:lumMod val="50000"/>
                  </a:schemeClr>
                </a:solidFill>
              </a:rPr>
              <a:t>Luis Trevino Garza – Senior Policy Manager Data</a:t>
            </a:r>
          </a:p>
          <a:p>
            <a:pPr algn="ctr" hangingPunct="1"/>
            <a:endParaRPr lang="es-A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 hangingPunct="1"/>
            <a:r>
              <a:rPr lang="es-AR" sz="2400" dirty="0">
                <a:solidFill>
                  <a:schemeClr val="bg1">
                    <a:lumMod val="50000"/>
                  </a:schemeClr>
                </a:solidFill>
              </a:rPr>
              <a:t>Luis.Trevino@afi-global.org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862856" y="13139137"/>
            <a:ext cx="363100" cy="485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2</a:t>
            </a:fld>
            <a:endParaRPr dirty="0"/>
          </a:p>
        </p:txBody>
      </p:sp>
      <p:sp>
        <p:nvSpPr>
          <p:cNvPr id="129" name="Footer Placeholder 12"/>
          <p:cNvSpPr txBox="1"/>
          <p:nvPr/>
        </p:nvSpPr>
        <p:spPr>
          <a:xfrm>
            <a:off x="270931" y="13371123"/>
            <a:ext cx="460512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140000"/>
              </a:lnSpc>
              <a:defRPr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#afiGlobal   |   www.afi-global.org</a:t>
            </a:r>
          </a:p>
        </p:txBody>
      </p:sp>
      <p:grpSp>
        <p:nvGrpSpPr>
          <p:cNvPr id="132" name="Group"/>
          <p:cNvGrpSpPr/>
          <p:nvPr/>
        </p:nvGrpSpPr>
        <p:grpSpPr>
          <a:xfrm>
            <a:off x="2260" y="-106760"/>
            <a:ext cx="24379481" cy="14279961"/>
            <a:chOff x="0" y="0"/>
            <a:chExt cx="24379480" cy="14279960"/>
          </a:xfrm>
        </p:grpSpPr>
        <p:pic>
          <p:nvPicPr>
            <p:cNvPr id="130" name="Page-Breaker-01.jpg" descr="Page-Breaker-01.jpg"/>
            <p:cNvPicPr>
              <a:picLocks noChangeAspect="1"/>
            </p:cNvPicPr>
            <p:nvPr/>
          </p:nvPicPr>
          <p:blipFill rotWithShape="1">
            <a:blip r:embed="rId2"/>
            <a:srcRect b="16636"/>
            <a:stretch/>
          </p:blipFill>
          <p:spPr>
            <a:xfrm>
              <a:off x="12192501" y="1"/>
              <a:ext cx="12186979" cy="142799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Page-Breaker-RI.jpg" descr="Page-Breaker-RI.jpg"/>
            <p:cNvPicPr>
              <a:picLocks noChangeAspect="1"/>
            </p:cNvPicPr>
            <p:nvPr/>
          </p:nvPicPr>
          <p:blipFill rotWithShape="1">
            <a:blip r:embed="rId3"/>
            <a:srcRect b="16636"/>
            <a:stretch/>
          </p:blipFill>
          <p:spPr>
            <a:xfrm>
              <a:off x="0" y="0"/>
              <a:ext cx="12186978" cy="14279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3" name="Rectangle"/>
          <p:cNvSpPr/>
          <p:nvPr/>
        </p:nvSpPr>
        <p:spPr>
          <a:xfrm>
            <a:off x="2260" y="-202003"/>
            <a:ext cx="24355218" cy="14375203"/>
          </a:xfrm>
          <a:prstGeom prst="rect">
            <a:avLst/>
          </a:prstGeom>
          <a:gradFill>
            <a:gsLst>
              <a:gs pos="27000">
                <a:srgbClr val="000000">
                  <a:alpha val="64966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  <p:sp>
        <p:nvSpPr>
          <p:cNvPr id="134" name="What is the…"/>
          <p:cNvSpPr txBox="1"/>
          <p:nvPr/>
        </p:nvSpPr>
        <p:spPr>
          <a:xfrm>
            <a:off x="1710266" y="4064000"/>
            <a:ext cx="9409114" cy="4358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8000" b="1" spc="-159">
                <a:solidFill>
                  <a:srgbClr val="AF98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DO" dirty="0">
                <a:solidFill>
                  <a:srgbClr val="C7B300"/>
                </a:solidFill>
              </a:rPr>
              <a:t>Qué es la</a:t>
            </a:r>
          </a:p>
          <a:p>
            <a:pPr>
              <a:lnSpc>
                <a:spcPct val="80000"/>
              </a:lnSpc>
              <a:defRPr sz="13200" b="1" spc="-26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DO" dirty="0"/>
              <a:t>Red Mundial</a:t>
            </a:r>
          </a:p>
          <a:p>
            <a:pPr>
              <a:lnSpc>
                <a:spcPct val="80000"/>
              </a:lnSpc>
              <a:defRPr sz="13200" b="1" spc="-26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DO" dirty="0"/>
              <a:t>de AFI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t="2526" r="3" b="10692"/>
          <a:stretch/>
        </p:blipFill>
        <p:spPr>
          <a:xfrm>
            <a:off x="3619632" y="2389415"/>
            <a:ext cx="4698147" cy="4697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23862856" y="13139137"/>
            <a:ext cx="363100" cy="485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38" name="TextBox 9"/>
          <p:cNvSpPr txBox="1"/>
          <p:nvPr/>
        </p:nvSpPr>
        <p:spPr>
          <a:xfrm>
            <a:off x="2623071" y="7573054"/>
            <a:ext cx="7666258" cy="2769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spcBef>
                <a:spcPts val="2100"/>
              </a:spcBef>
              <a:defRPr sz="3600" b="1" spc="-72">
                <a:solidFill>
                  <a:srgbClr val="AF98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I am proud to belong to a network of financial regulators and policymakers that has demonstrated such strong resolve and commitment over the past 11 years. </a:t>
            </a:r>
            <a:endParaRPr lang="en-US" dirty="0">
              <a:solidFill>
                <a:srgbClr val="C7B300"/>
              </a:solidFill>
            </a:endParaRPr>
          </a:p>
        </p:txBody>
      </p:sp>
      <p:sp>
        <p:nvSpPr>
          <p:cNvPr id="139" name="Prof. Benno N’dulu, former Governor of the Central Bank of Tanzania and AFI Chair"/>
          <p:cNvSpPr txBox="1"/>
          <p:nvPr/>
        </p:nvSpPr>
        <p:spPr>
          <a:xfrm>
            <a:off x="2623071" y="10751159"/>
            <a:ext cx="7065345" cy="12868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10000"/>
              </a:lnSpc>
              <a:defRPr sz="2600" b="1" i="1" spc="-52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Tarek Amer</a:t>
            </a:r>
            <a:r>
              <a:rPr dirty="0"/>
              <a:t>, Governor of the Central Bank of </a:t>
            </a:r>
            <a:r>
              <a:rPr lang="en-US" dirty="0"/>
              <a:t>Egypt</a:t>
            </a:r>
            <a:r>
              <a:rPr dirty="0"/>
              <a:t> and</a:t>
            </a:r>
            <a:r>
              <a:rPr lang="en-US" dirty="0"/>
              <a:t> Former</a:t>
            </a:r>
            <a:r>
              <a:rPr dirty="0"/>
              <a:t> </a:t>
            </a:r>
            <a:r>
              <a:rPr lang="en-US" dirty="0"/>
              <a:t>Chair, Board of AFI Directors</a:t>
            </a:r>
            <a:endParaRPr dirty="0"/>
          </a:p>
        </p:txBody>
      </p:sp>
      <p:sp>
        <p:nvSpPr>
          <p:cNvPr id="140" name="“"/>
          <p:cNvSpPr txBox="1"/>
          <p:nvPr/>
        </p:nvSpPr>
        <p:spPr>
          <a:xfrm>
            <a:off x="1035287" y="6601444"/>
            <a:ext cx="2114888" cy="3262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spcBef>
                <a:spcPts val="2100"/>
              </a:spcBef>
              <a:defRPr sz="21200" b="1" i="1">
                <a:solidFill>
                  <a:srgbClr val="AF98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>
                <a:solidFill>
                  <a:srgbClr val="C7B300"/>
                </a:solidFill>
              </a:rPr>
              <a:t>“</a:t>
            </a:r>
          </a:p>
        </p:txBody>
      </p:sp>
      <p:sp>
        <p:nvSpPr>
          <p:cNvPr id="141" name="”"/>
          <p:cNvSpPr txBox="1"/>
          <p:nvPr/>
        </p:nvSpPr>
        <p:spPr>
          <a:xfrm>
            <a:off x="9610086" y="9327853"/>
            <a:ext cx="2114890" cy="3262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spcBef>
                <a:spcPts val="2100"/>
              </a:spcBef>
              <a:defRPr sz="21200" b="1" i="1">
                <a:solidFill>
                  <a:srgbClr val="AF98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>
                <a:solidFill>
                  <a:srgbClr val="C7B300"/>
                </a:solidFill>
              </a:rPr>
              <a:t>”</a:t>
            </a:r>
          </a:p>
        </p:txBody>
      </p:sp>
      <p:sp>
        <p:nvSpPr>
          <p:cNvPr id="145" name="Representing about"/>
          <p:cNvSpPr txBox="1"/>
          <p:nvPr/>
        </p:nvSpPr>
        <p:spPr>
          <a:xfrm>
            <a:off x="14720025" y="5615441"/>
            <a:ext cx="703095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1659465">
              <a:spcBef>
                <a:spcPts val="1500"/>
              </a:spcBef>
              <a:defRPr sz="2600" b="1" spc="-52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BO" sz="3000" b="0" dirty="0"/>
              <a:t>Representando aproximadamente</a:t>
            </a:r>
          </a:p>
        </p:txBody>
      </p:sp>
      <p:sp>
        <p:nvSpPr>
          <p:cNvPr id="146" name="of global…"/>
          <p:cNvSpPr txBox="1"/>
          <p:nvPr/>
        </p:nvSpPr>
        <p:spPr>
          <a:xfrm>
            <a:off x="17732515" y="6684053"/>
            <a:ext cx="478252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1659465">
              <a:defRPr sz="30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/>
              <a:t>de la población Mundial</a:t>
            </a:r>
            <a:endParaRPr dirty="0"/>
          </a:p>
        </p:txBody>
      </p:sp>
      <p:sp>
        <p:nvSpPr>
          <p:cNvPr id="147" name="85%"/>
          <p:cNvSpPr txBox="1"/>
          <p:nvPr/>
        </p:nvSpPr>
        <p:spPr>
          <a:xfrm>
            <a:off x="14618426" y="5988372"/>
            <a:ext cx="2803460" cy="1828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defRPr sz="13200" b="1" spc="-1319">
                <a:solidFill>
                  <a:srgbClr val="AF980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solidFill>
                  <a:srgbClr val="C7B300"/>
                </a:solidFill>
              </a:rPr>
              <a:t>8</a:t>
            </a:r>
            <a:r>
              <a:rPr spc="-660" dirty="0">
                <a:solidFill>
                  <a:srgbClr val="C7B300"/>
                </a:solidFill>
              </a:rPr>
              <a:t>5%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856" y="5851024"/>
            <a:ext cx="1571627" cy="157162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AFI’s goal is to support members to"/>
          <p:cNvSpPr txBox="1"/>
          <p:nvPr/>
        </p:nvSpPr>
        <p:spPr>
          <a:xfrm>
            <a:off x="14694972" y="8079871"/>
            <a:ext cx="7666258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659465">
              <a:defRPr sz="3000" spc="-59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SV" dirty="0"/>
              <a:t>El objetivo de AFI es apoyar a sus instituciones asociadas en el desarrollo y ejecución de políticas y regulaciones para una más efectiva inclusion financiera enfrentando desafíos específicos en cada país. 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1374" y="8441610"/>
            <a:ext cx="1527194" cy="152719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AFI is a Non-Political, Non-Profit Organization, Owned, Governed And sustained by members through Annual Membership Fees"/>
          <p:cNvSpPr txBox="1"/>
          <p:nvPr/>
        </p:nvSpPr>
        <p:spPr>
          <a:xfrm>
            <a:off x="14706261" y="10880675"/>
            <a:ext cx="7431698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1659465">
              <a:spcBef>
                <a:spcPts val="1500"/>
              </a:spcBef>
              <a:defRPr sz="3000" spc="-59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CO" dirty="0"/>
              <a:t>AFI es una organización internacional sin afiliación política, sin fines de lucro, sostenida y gobernada por sus instituciones miembro a través de aportaciones anuales.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6877" y="11051878"/>
            <a:ext cx="1267586" cy="126758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Line"/>
          <p:cNvSpPr/>
          <p:nvPr/>
        </p:nvSpPr>
        <p:spPr>
          <a:xfrm flipH="1" flipV="1">
            <a:off x="12138181" y="8021391"/>
            <a:ext cx="12333297" cy="1"/>
          </a:xfrm>
          <a:prstGeom prst="line">
            <a:avLst/>
          </a:prstGeom>
          <a:ln w="25400" cap="rnd">
            <a:solidFill>
              <a:srgbClr val="535353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60" name="Line"/>
          <p:cNvSpPr/>
          <p:nvPr/>
        </p:nvSpPr>
        <p:spPr>
          <a:xfrm flipH="1" flipV="1">
            <a:off x="12138181" y="10543250"/>
            <a:ext cx="12333297" cy="1"/>
          </a:xfrm>
          <a:prstGeom prst="line">
            <a:avLst/>
          </a:prstGeom>
          <a:ln w="25400" cap="rnd">
            <a:solidFill>
              <a:srgbClr val="535353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27" name="Picture 6" descr="Picture 6">
            <a:extLst>
              <a:ext uri="{FF2B5EF4-FFF2-40B4-BE49-F238E27FC236}">
                <a16:creationId xmlns:a16="http://schemas.microsoft.com/office/drawing/2014/main" id="{B8E1AA93-2CEB-435E-AF30-40B7F872A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5353" y="2198399"/>
            <a:ext cx="1638301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85%">
            <a:extLst>
              <a:ext uri="{FF2B5EF4-FFF2-40B4-BE49-F238E27FC236}">
                <a16:creationId xmlns:a16="http://schemas.microsoft.com/office/drawing/2014/main" id="{06C78333-189C-4338-9EDF-95CD79E680D9}"/>
              </a:ext>
            </a:extLst>
          </p:cNvPr>
          <p:cNvSpPr txBox="1"/>
          <p:nvPr/>
        </p:nvSpPr>
        <p:spPr>
          <a:xfrm>
            <a:off x="14970866" y="1831309"/>
            <a:ext cx="1815241" cy="1828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defRPr sz="13200" b="1" spc="-660">
                <a:solidFill>
                  <a:srgbClr val="AF980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>
                <a:solidFill>
                  <a:srgbClr val="C7B300"/>
                </a:solidFill>
              </a:rPr>
              <a:t>83</a:t>
            </a:r>
            <a:endParaRPr dirty="0">
              <a:solidFill>
                <a:srgbClr val="C7B300"/>
              </a:solidFill>
            </a:endParaRPr>
          </a:p>
        </p:txBody>
      </p:sp>
      <p:sp>
        <p:nvSpPr>
          <p:cNvPr id="30" name="develop and implement successful financial inclusion policies that address country specific challenges">
            <a:extLst>
              <a:ext uri="{FF2B5EF4-FFF2-40B4-BE49-F238E27FC236}">
                <a16:creationId xmlns:a16="http://schemas.microsoft.com/office/drawing/2014/main" id="{017ED8EC-B21F-47A0-A641-0B853AB04899}"/>
              </a:ext>
            </a:extLst>
          </p:cNvPr>
          <p:cNvSpPr txBox="1"/>
          <p:nvPr/>
        </p:nvSpPr>
        <p:spPr>
          <a:xfrm>
            <a:off x="14720026" y="2579878"/>
            <a:ext cx="8371655" cy="2500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1659465">
              <a:lnSpc>
                <a:spcPct val="110000"/>
              </a:lnSpc>
              <a:defRPr sz="3000" spc="-59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MX" dirty="0"/>
              <a:t>                       reguladores financieros</a:t>
            </a:r>
          </a:p>
          <a:p>
            <a:pPr algn="ctr" defTabSz="1659465">
              <a:lnSpc>
                <a:spcPct val="110000"/>
              </a:lnSpc>
              <a:defRPr sz="3000" spc="-59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MX" dirty="0"/>
              <a:t>                      en</a:t>
            </a:r>
          </a:p>
          <a:p>
            <a:pPr defTabSz="1659465">
              <a:lnSpc>
                <a:spcPct val="110000"/>
              </a:lnSpc>
              <a:defRPr sz="3000" spc="-59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MX" dirty="0"/>
              <a:t>países emergentes y en desarrollo,  trabajando juntos para promover una mayor inclusion financiera</a:t>
            </a:r>
          </a:p>
        </p:txBody>
      </p:sp>
      <p:sp>
        <p:nvSpPr>
          <p:cNvPr id="31" name="85%">
            <a:extLst>
              <a:ext uri="{FF2B5EF4-FFF2-40B4-BE49-F238E27FC236}">
                <a16:creationId xmlns:a16="http://schemas.microsoft.com/office/drawing/2014/main" id="{C7EB3306-80D9-40C6-A329-69089CBB4A1F}"/>
              </a:ext>
            </a:extLst>
          </p:cNvPr>
          <p:cNvSpPr txBox="1"/>
          <p:nvPr/>
        </p:nvSpPr>
        <p:spPr>
          <a:xfrm>
            <a:off x="21230338" y="2145111"/>
            <a:ext cx="2240357" cy="1828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defRPr sz="13200" b="1" spc="-660">
                <a:solidFill>
                  <a:srgbClr val="AF980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CO" dirty="0">
                <a:solidFill>
                  <a:srgbClr val="C7B300"/>
                </a:solidFill>
              </a:rPr>
              <a:t>75 </a:t>
            </a:r>
            <a:endParaRPr dirty="0">
              <a:solidFill>
                <a:srgbClr val="C7B300"/>
              </a:solidFill>
            </a:endParaRPr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37D43322-02ED-4DB4-B24E-DC77F5D6AC52}"/>
              </a:ext>
            </a:extLst>
          </p:cNvPr>
          <p:cNvSpPr/>
          <p:nvPr/>
        </p:nvSpPr>
        <p:spPr>
          <a:xfrm flipH="1" flipV="1">
            <a:off x="12138181" y="5234233"/>
            <a:ext cx="12333297" cy="1"/>
          </a:xfrm>
          <a:prstGeom prst="line">
            <a:avLst/>
          </a:prstGeom>
          <a:ln w="25400" cap="rnd">
            <a:solidFill>
              <a:srgbClr val="535353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6" name="AFI Governance – Board Members">
            <a:extLst>
              <a:ext uri="{FF2B5EF4-FFF2-40B4-BE49-F238E27FC236}">
                <a16:creationId xmlns:a16="http://schemas.microsoft.com/office/drawing/2014/main" id="{35FAD675-1F07-488C-881F-0213D3552BA7}"/>
              </a:ext>
            </a:extLst>
          </p:cNvPr>
          <p:cNvSpPr txBox="1"/>
          <p:nvPr/>
        </p:nvSpPr>
        <p:spPr>
          <a:xfrm>
            <a:off x="1115386" y="1062970"/>
            <a:ext cx="14625666" cy="8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lnSpc>
                <a:spcPct val="70000"/>
              </a:lnSpc>
              <a:defRPr sz="5200" b="1" spc="-104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CL" dirty="0"/>
              <a:t>¿Qué es la Alianza para la Inclusión Financiera?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73C80A95-1A6F-4535-88AA-716AABFAC840}"/>
              </a:ext>
            </a:extLst>
          </p:cNvPr>
          <p:cNvSpPr/>
          <p:nvPr/>
        </p:nvSpPr>
        <p:spPr>
          <a:xfrm>
            <a:off x="0" y="515422"/>
            <a:ext cx="431800" cy="1573728"/>
          </a:xfrm>
          <a:prstGeom prst="rect">
            <a:avLst/>
          </a:prstGeom>
          <a:solidFill>
            <a:srgbClr val="C7B300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rgbClr val="199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96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Existing Host Countries Provision"/>
          <p:cNvSpPr txBox="1"/>
          <p:nvPr/>
        </p:nvSpPr>
        <p:spPr>
          <a:xfrm>
            <a:off x="1115387" y="1156219"/>
            <a:ext cx="7234737" cy="984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27000" tIns="127000" rIns="127000" bIns="127000">
            <a:spAutoFit/>
          </a:bodyPr>
          <a:lstStyle/>
          <a:p>
            <a:pPr lvl="1">
              <a:lnSpc>
                <a:spcPct val="70000"/>
              </a:lnSpc>
              <a:defRPr sz="5200" b="1" spc="-104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CL" sz="6600" dirty="0"/>
              <a:t>Nuestros Servicios</a:t>
            </a:r>
          </a:p>
        </p:txBody>
      </p:sp>
      <p:sp>
        <p:nvSpPr>
          <p:cNvPr id="783" name="Rectangle"/>
          <p:cNvSpPr/>
          <p:nvPr/>
        </p:nvSpPr>
        <p:spPr>
          <a:xfrm>
            <a:off x="-80982" y="-59326"/>
            <a:ext cx="24545963" cy="659611"/>
          </a:xfrm>
          <a:prstGeom prst="rect">
            <a:avLst/>
          </a:prstGeom>
          <a:solidFill>
            <a:srgbClr val="424716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4200" dirty="0"/>
          </a:p>
        </p:txBody>
      </p:sp>
      <p:grpSp>
        <p:nvGrpSpPr>
          <p:cNvPr id="811" name="Group"/>
          <p:cNvGrpSpPr/>
          <p:nvPr/>
        </p:nvGrpSpPr>
        <p:grpSpPr>
          <a:xfrm>
            <a:off x="489857" y="1985933"/>
            <a:ext cx="22827343" cy="10573848"/>
            <a:chOff x="0" y="0"/>
            <a:chExt cx="20975423" cy="7931185"/>
          </a:xfrm>
        </p:grpSpPr>
        <p:pic>
          <p:nvPicPr>
            <p:cNvPr id="784" name="Asset 15.png" descr="Asset 15.png"/>
            <p:cNvPicPr>
              <a:picLocks noChangeAspect="1"/>
            </p:cNvPicPr>
            <p:nvPr/>
          </p:nvPicPr>
          <p:blipFill>
            <a:blip r:embed="rId3"/>
            <a:srcRect l="50" r="50"/>
            <a:stretch>
              <a:fillRect/>
            </a:stretch>
          </p:blipFill>
          <p:spPr>
            <a:xfrm>
              <a:off x="0" y="0"/>
              <a:ext cx="4998275" cy="77058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5" name="Asset 13.png" descr="Asset 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3342" y="2524"/>
              <a:ext cx="5076437" cy="7700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6" name="Asset 14.png" descr="Asset 1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4616" y="2524"/>
              <a:ext cx="5076436" cy="7700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87" name="TextBox 7"/>
            <p:cNvSpPr txBox="1"/>
            <p:nvPr/>
          </p:nvSpPr>
          <p:spPr>
            <a:xfrm>
              <a:off x="2568019" y="3370799"/>
              <a:ext cx="2214285" cy="87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Actividades</a:t>
              </a:r>
            </a:p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Regionales</a:t>
              </a:r>
            </a:p>
          </p:txBody>
        </p:sp>
        <p:sp>
          <p:nvSpPr>
            <p:cNvPr id="788" name="TextBox 7"/>
            <p:cNvSpPr txBox="1"/>
            <p:nvPr/>
          </p:nvSpPr>
          <p:spPr>
            <a:xfrm>
              <a:off x="2873811" y="5847161"/>
              <a:ext cx="1882400" cy="909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Programa de</a:t>
              </a:r>
            </a:p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Subvenciones</a:t>
              </a:r>
            </a:p>
          </p:txBody>
        </p:sp>
        <p:sp>
          <p:nvSpPr>
            <p:cNvPr id="789" name="TextBox 7"/>
            <p:cNvSpPr txBox="1"/>
            <p:nvPr/>
          </p:nvSpPr>
          <p:spPr>
            <a:xfrm>
              <a:off x="2873811" y="924114"/>
              <a:ext cx="1624871" cy="909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Grupos de Trabajo</a:t>
              </a:r>
            </a:p>
          </p:txBody>
        </p:sp>
        <p:pic>
          <p:nvPicPr>
            <p:cNvPr id="790" name="Asset 18.png" descr="Asset 18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48711" y="0"/>
              <a:ext cx="5026712" cy="77058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1" name="TextBox 7"/>
            <p:cNvSpPr txBox="1"/>
            <p:nvPr/>
          </p:nvSpPr>
          <p:spPr>
            <a:xfrm>
              <a:off x="8055411" y="3389698"/>
              <a:ext cx="1662971" cy="87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Revisiones técnicas entre pares</a:t>
              </a:r>
            </a:p>
          </p:txBody>
        </p:sp>
        <p:sp>
          <p:nvSpPr>
            <p:cNvPr id="792" name="TextBox 7"/>
            <p:cNvSpPr txBox="1"/>
            <p:nvPr/>
          </p:nvSpPr>
          <p:spPr>
            <a:xfrm>
              <a:off x="7876455" y="5847161"/>
              <a:ext cx="2629782" cy="87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Implementación</a:t>
              </a:r>
            </a:p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en los Países Miembros</a:t>
              </a:r>
            </a:p>
          </p:txBody>
        </p:sp>
        <p:sp>
          <p:nvSpPr>
            <p:cNvPr id="793" name="TextBox 7"/>
            <p:cNvSpPr txBox="1"/>
            <p:nvPr/>
          </p:nvSpPr>
          <p:spPr>
            <a:xfrm>
              <a:off x="7802725" y="898714"/>
              <a:ext cx="2324237" cy="909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Capacitación y entrenamientos</a:t>
              </a:r>
            </a:p>
          </p:txBody>
        </p:sp>
        <p:sp>
          <p:nvSpPr>
            <p:cNvPr id="794" name="TextBox 7"/>
            <p:cNvSpPr txBox="1"/>
            <p:nvPr/>
          </p:nvSpPr>
          <p:spPr>
            <a:xfrm>
              <a:off x="13321618" y="3389698"/>
              <a:ext cx="1792601" cy="87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Declaración</a:t>
              </a:r>
            </a:p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Maya</a:t>
              </a:r>
            </a:p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lang="es-419" sz="2701" dirty="0"/>
            </a:p>
          </p:txBody>
        </p:sp>
        <p:sp>
          <p:nvSpPr>
            <p:cNvPr id="795" name="TextBox 7"/>
            <p:cNvSpPr txBox="1"/>
            <p:nvPr/>
          </p:nvSpPr>
          <p:spPr>
            <a:xfrm>
              <a:off x="13359718" y="5847161"/>
              <a:ext cx="1882400" cy="87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Productos de</a:t>
              </a:r>
            </a:p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Conocimiento</a:t>
              </a:r>
            </a:p>
          </p:txBody>
        </p:sp>
        <p:sp>
          <p:nvSpPr>
            <p:cNvPr id="796" name="TextBox 7"/>
            <p:cNvSpPr txBox="1"/>
            <p:nvPr/>
          </p:nvSpPr>
          <p:spPr>
            <a:xfrm>
              <a:off x="13359718" y="644051"/>
              <a:ext cx="1586772" cy="909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SV" sz="2701" dirty="0"/>
                <a:t>Plataforma</a:t>
              </a:r>
            </a:p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SV" sz="2701" dirty="0"/>
                <a:t>Diálogo Público Privado</a:t>
              </a:r>
            </a:p>
          </p:txBody>
        </p:sp>
        <p:sp>
          <p:nvSpPr>
            <p:cNvPr id="797" name="TextBox 7"/>
            <p:cNvSpPr txBox="1"/>
            <p:nvPr/>
          </p:nvSpPr>
          <p:spPr>
            <a:xfrm>
              <a:off x="18676725" y="3389698"/>
              <a:ext cx="1792601" cy="87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Promoción Global</a:t>
              </a:r>
            </a:p>
          </p:txBody>
        </p:sp>
        <p:sp>
          <p:nvSpPr>
            <p:cNvPr id="798" name="TextBox 7"/>
            <p:cNvSpPr txBox="1"/>
            <p:nvPr/>
          </p:nvSpPr>
          <p:spPr>
            <a:xfrm>
              <a:off x="18714825" y="5847161"/>
              <a:ext cx="1785365" cy="87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Portal de Datos de AFI</a:t>
              </a:r>
            </a:p>
          </p:txBody>
        </p:sp>
        <p:sp>
          <p:nvSpPr>
            <p:cNvPr id="799" name="TextBox 7"/>
            <p:cNvSpPr txBox="1"/>
            <p:nvPr/>
          </p:nvSpPr>
          <p:spPr>
            <a:xfrm>
              <a:off x="18714825" y="924114"/>
              <a:ext cx="2066991" cy="909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lang="es-419" sz="2701" dirty="0"/>
                <a:t>Foro de Políticas Globales</a:t>
              </a:r>
            </a:p>
          </p:txBody>
        </p:sp>
        <p:pic>
          <p:nvPicPr>
            <p:cNvPr id="800" name="Untitled-1.png" descr="Untitled-1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49496" y="5450585"/>
              <a:ext cx="1151505" cy="1643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1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744586" y="5708932"/>
              <a:ext cx="1151505" cy="11521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2" name="Image" descr="Image"/>
            <p:cNvPicPr>
              <a:picLocks noChangeAspect="1"/>
            </p:cNvPicPr>
            <p:nvPr/>
          </p:nvPicPr>
          <p:blipFill>
            <a:blip r:embed="rId9"/>
            <a:srcRect l="39535" t="55620" r="48286"/>
            <a:stretch>
              <a:fillRect/>
            </a:stretch>
          </p:blipFill>
          <p:spPr>
            <a:xfrm>
              <a:off x="549069" y="5386029"/>
              <a:ext cx="1727423" cy="2545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3" name="working group wheel_x7.png" descr="working group wheel_x7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6403" y="345668"/>
              <a:ext cx="2006402" cy="2040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4" name="Image" descr="Imag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33896" y="3007934"/>
              <a:ext cx="741927" cy="621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5" name="Image" descr="Imag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3998" y="3708381"/>
              <a:ext cx="762474" cy="4160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6" name="Image" descr="Image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03426" y="3790019"/>
              <a:ext cx="669568" cy="329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7" name="Image" descr="Image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7960" y="2982534"/>
              <a:ext cx="669568" cy="658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8" name="AFI_FIARI_logo_AW_landscape.png" descr="AFI_FIARI_logo_AW_landscape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7956" y="4250756"/>
              <a:ext cx="1237897" cy="394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0" name="Image" descr="Image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80714" y="5630761"/>
              <a:ext cx="1237897" cy="1232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2" name="What is the AFI Global Network"/>
          <p:cNvSpPr txBox="1"/>
          <p:nvPr/>
        </p:nvSpPr>
        <p:spPr>
          <a:xfrm>
            <a:off x="1115388" y="52915"/>
            <a:ext cx="3529165" cy="553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>
              <a:defRPr sz="2000" b="1" spc="-3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How We Achieve Our Impact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370985" y="6704155"/>
            <a:ext cx="1447800" cy="13589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3C9D30-D9A5-4E32-9FBD-F5058C5BB0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828511" y="11443640"/>
            <a:ext cx="1571222" cy="195355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iStock-912441162.jpg" descr="iStock-912441162.jpg"/>
          <p:cNvPicPr>
            <a:picLocks noChangeAspect="1"/>
          </p:cNvPicPr>
          <p:nvPr/>
        </p:nvPicPr>
        <p:blipFill>
          <a:blip r:embed="rId2"/>
          <a:srcRect t="11015" b="11015"/>
          <a:stretch>
            <a:fillRect/>
          </a:stretch>
        </p:blipFill>
        <p:spPr>
          <a:xfrm>
            <a:off x="-49723" y="12743"/>
            <a:ext cx="24483446" cy="13703258"/>
          </a:xfrm>
          <a:prstGeom prst="rect">
            <a:avLst/>
          </a:prstGeom>
          <a:ln w="12700">
            <a:miter lim="400000"/>
          </a:ln>
        </p:spPr>
      </p:pic>
      <p:sp>
        <p:nvSpPr>
          <p:cNvPr id="836" name="Rectangle"/>
          <p:cNvSpPr/>
          <p:nvPr/>
        </p:nvSpPr>
        <p:spPr>
          <a:xfrm>
            <a:off x="-49724" y="-17464"/>
            <a:ext cx="10707885" cy="13750928"/>
          </a:xfrm>
          <a:prstGeom prst="rect">
            <a:avLst/>
          </a:prstGeom>
          <a:gradFill>
            <a:gsLst>
              <a:gs pos="0">
                <a:srgbClr val="000000">
                  <a:alpha val="59252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  <p:sp>
        <p:nvSpPr>
          <p:cNvPr id="837" name="Footer Placeholder 12"/>
          <p:cNvSpPr txBox="1"/>
          <p:nvPr/>
        </p:nvSpPr>
        <p:spPr>
          <a:xfrm>
            <a:off x="270931" y="13371123"/>
            <a:ext cx="460512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140000"/>
              </a:lnSpc>
              <a:defRPr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#afiGlobal   |   www.afi-global.org</a:t>
            </a:r>
          </a:p>
        </p:txBody>
      </p:sp>
      <p:sp>
        <p:nvSpPr>
          <p:cNvPr id="838" name="Member &amp; Governance…"/>
          <p:cNvSpPr txBox="1"/>
          <p:nvPr/>
        </p:nvSpPr>
        <p:spPr>
          <a:xfrm>
            <a:off x="1479618" y="3900814"/>
            <a:ext cx="15333427" cy="5664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defRPr sz="8000" b="1" spc="-159">
                <a:solidFill>
                  <a:srgbClr val="AF98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s-419" sz="7200" dirty="0"/>
          </a:p>
          <a:p>
            <a:pPr>
              <a:lnSpc>
                <a:spcPct val="90000"/>
              </a:lnSpc>
              <a:defRPr sz="13200" b="1" spc="-26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419" sz="11500" dirty="0"/>
              <a:t>Estado Actual de las Políticas Nacionales de Inclusion Financiera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23756295" y="13029190"/>
            <a:ext cx="469661" cy="4851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6</a:t>
            </a:fld>
            <a:endParaRPr dirty="0"/>
          </a:p>
        </p:txBody>
      </p:sp>
      <p:sp>
        <p:nvSpPr>
          <p:cNvPr id="269" name="Line"/>
          <p:cNvSpPr/>
          <p:nvPr/>
        </p:nvSpPr>
        <p:spPr>
          <a:xfrm>
            <a:off x="1693333" y="2682649"/>
            <a:ext cx="11712472" cy="1"/>
          </a:xfrm>
          <a:prstGeom prst="line">
            <a:avLst/>
          </a:prstGeom>
          <a:ln w="12700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endParaRPr lang="en-US" dirty="0"/>
          </a:p>
        </p:txBody>
      </p:sp>
      <p:pic>
        <p:nvPicPr>
          <p:cNvPr id="276" name="globe.png" descr="globe.png"/>
          <p:cNvPicPr>
            <a:picLocks noChangeAspect="1"/>
          </p:cNvPicPr>
          <p:nvPr/>
        </p:nvPicPr>
        <p:blipFill rotWithShape="1">
          <a:blip r:embed="rId2"/>
          <a:srcRect r="33770" b="3230"/>
          <a:stretch/>
        </p:blipFill>
        <p:spPr>
          <a:xfrm>
            <a:off x="14633903" y="1977138"/>
            <a:ext cx="9357222" cy="1304371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">
            <a:extLst>
              <a:ext uri="{FF2B5EF4-FFF2-40B4-BE49-F238E27FC236}">
                <a16:creationId xmlns:a16="http://schemas.microsoft.com/office/drawing/2014/main" id="{B25BCB50-B9DF-4A1B-A964-81416B097CCC}"/>
              </a:ext>
            </a:extLst>
          </p:cNvPr>
          <p:cNvSpPr/>
          <p:nvPr/>
        </p:nvSpPr>
        <p:spPr>
          <a:xfrm>
            <a:off x="0" y="515422"/>
            <a:ext cx="431800" cy="1573728"/>
          </a:xfrm>
          <a:prstGeom prst="rect">
            <a:avLst/>
          </a:prstGeom>
          <a:solidFill>
            <a:srgbClr val="C7B300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rgbClr val="199288"/>
              </a:solidFill>
            </a:endParaRPr>
          </a:p>
        </p:txBody>
      </p:sp>
      <p:sp>
        <p:nvSpPr>
          <p:cNvPr id="16" name="AFI Governance – Board Members">
            <a:extLst>
              <a:ext uri="{FF2B5EF4-FFF2-40B4-BE49-F238E27FC236}">
                <a16:creationId xmlns:a16="http://schemas.microsoft.com/office/drawing/2014/main" id="{E9BB85DF-72ED-4F80-8DB6-86AD672ED41E}"/>
              </a:ext>
            </a:extLst>
          </p:cNvPr>
          <p:cNvSpPr txBox="1"/>
          <p:nvPr/>
        </p:nvSpPr>
        <p:spPr>
          <a:xfrm>
            <a:off x="1115386" y="1062970"/>
            <a:ext cx="5026565" cy="112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lnSpc>
                <a:spcPct val="70000"/>
              </a:lnSpc>
              <a:defRPr sz="5200" b="1" spc="-104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CL" sz="8000" dirty="0"/>
              <a:t>Contenido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C5A211-24BD-41C7-8B86-8990B24A1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199" y="3398351"/>
            <a:ext cx="17362715" cy="8115108"/>
          </a:xfrm>
        </p:spPr>
        <p:txBody>
          <a:bodyPr>
            <a:normAutofit/>
          </a:bodyPr>
          <a:lstStyle/>
          <a:p>
            <a:r>
              <a:rPr lang="es-ES" sz="4800" dirty="0"/>
              <a:t>Etapas de las Estrategias Nacionales de Inclusion Financiera y principales tendencias</a:t>
            </a:r>
          </a:p>
          <a:p>
            <a:pPr lvl="1"/>
            <a:r>
              <a:rPr lang="es-ES" sz="4800" dirty="0"/>
              <a:t>Pre-formulación</a:t>
            </a:r>
          </a:p>
          <a:p>
            <a:pPr lvl="1"/>
            <a:r>
              <a:rPr lang="es-ES" sz="4800" dirty="0"/>
              <a:t>Formulación</a:t>
            </a:r>
          </a:p>
          <a:p>
            <a:pPr lvl="1"/>
            <a:r>
              <a:rPr lang="es-ES" sz="4800" dirty="0"/>
              <a:t>Ejecución</a:t>
            </a:r>
          </a:p>
          <a:p>
            <a:r>
              <a:rPr lang="es-ES" sz="4800" dirty="0"/>
              <a:t>Países con Estrategias o Políticas Nacionales de Inclusion Financiera</a:t>
            </a:r>
          </a:p>
          <a:p>
            <a:r>
              <a:rPr lang="es-ES" sz="4800" dirty="0"/>
              <a:t>Principales Retos y Lecciones Aprendidas</a:t>
            </a:r>
          </a:p>
        </p:txBody>
      </p:sp>
    </p:spTree>
    <p:extLst>
      <p:ext uri="{BB962C8B-B14F-4D97-AF65-F5344CB8AC3E}">
        <p14:creationId xmlns:p14="http://schemas.microsoft.com/office/powerpoint/2010/main" val="17090077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741236-6A1B-44C4-9FFC-7919A06F5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7" y="2380009"/>
            <a:ext cx="4640698" cy="6309808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56DB6-0D87-4306-ADA3-50AF64D85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82" y="4018059"/>
            <a:ext cx="4415939" cy="5907926"/>
          </a:xfrm>
          <a:prstGeom prst="rect">
            <a:avLst/>
          </a:prstGeom>
          <a:effectLst>
            <a:outerShdw blurRad="50800" dist="38100" dir="16200000" sx="97000" sy="97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AEB70-23A4-4713-B50A-A7BCDBC9B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9947" y="10799643"/>
            <a:ext cx="2841232" cy="2712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6AC5A-9F63-47EA-964C-EB1D7A0D3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3402" y="1520962"/>
            <a:ext cx="6640078" cy="8814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AA9029-322B-4FBE-9796-3AFDEDE59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4242" y="2120431"/>
            <a:ext cx="8185200" cy="1169768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B19CA5F-1DBD-49A6-A80F-FFDA622707FD}"/>
              </a:ext>
            </a:extLst>
          </p:cNvPr>
          <p:cNvSpPr/>
          <p:nvPr/>
        </p:nvSpPr>
        <p:spPr>
          <a:xfrm>
            <a:off x="13567654" y="3886211"/>
            <a:ext cx="2144769" cy="116463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675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BF2267-D9E4-40D0-BB99-9B6D77B6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7" y="-170425"/>
            <a:ext cx="22563290" cy="2268525"/>
          </a:xfrm>
        </p:spPr>
        <p:txBody>
          <a:bodyPr>
            <a:normAutofit/>
          </a:bodyPr>
          <a:lstStyle/>
          <a:p>
            <a:r>
              <a:rPr lang="es-MX" sz="5063" b="1" dirty="0">
                <a:latin typeface="Trebuchet MS" panose="020B0603020202020204" pitchFamily="34" charset="0"/>
              </a:rPr>
              <a:t>Modelo de Políticas para una Estrategia Nacional de Inclusion Financiera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E6BF9-AF4F-5270-C66C-15E4DB5C9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950" y="5656110"/>
            <a:ext cx="4559857" cy="5907925"/>
          </a:xfrm>
          <a:prstGeom prst="rect">
            <a:avLst/>
          </a:prstGeom>
        </p:spPr>
      </p:pic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EF7A7B1E-F908-8942-61A4-661B013AF3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06" y="2098099"/>
            <a:ext cx="2536135" cy="25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2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23862856" y="13029190"/>
            <a:ext cx="363100" cy="485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8</a:t>
            </a:fld>
            <a:endParaRPr dirty="0"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D99D6A14-6813-4B92-8D3A-4A0D2433DB8A}"/>
              </a:ext>
            </a:extLst>
          </p:cNvPr>
          <p:cNvSpPr/>
          <p:nvPr/>
        </p:nvSpPr>
        <p:spPr>
          <a:xfrm>
            <a:off x="0" y="515422"/>
            <a:ext cx="431800" cy="1573728"/>
          </a:xfrm>
          <a:prstGeom prst="rect">
            <a:avLst/>
          </a:prstGeom>
          <a:solidFill>
            <a:srgbClr val="C7B300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rgbClr val="199288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332140-FB0F-4CD8-8613-AEE23F5F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55" y="-170425"/>
            <a:ext cx="22563290" cy="2268525"/>
          </a:xfrm>
        </p:spPr>
        <p:txBody>
          <a:bodyPr>
            <a:normAutofit/>
          </a:bodyPr>
          <a:lstStyle/>
          <a:p>
            <a:r>
              <a:rPr lang="es-MX" sz="5063" b="1" dirty="0">
                <a:latin typeface="Trebuchet MS" panose="020B0603020202020204" pitchFamily="34" charset="0"/>
              </a:rPr>
              <a:t>Modelo de Políticas para una Estrategia Nacional de Inclusion Financiera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243CF8-AB3E-46A3-9AE8-2DB6E3C70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462" y="1562410"/>
            <a:ext cx="2917135" cy="30079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ABF090-FD1A-4601-863C-FF92D480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0490" y="5774263"/>
            <a:ext cx="2947814" cy="28196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4AC3D-5605-4B5D-A930-27CE555F7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2491" y="9877148"/>
            <a:ext cx="2075409" cy="26623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F333FA-E294-466F-AD9E-1FACF3CCE77E}"/>
              </a:ext>
            </a:extLst>
          </p:cNvPr>
          <p:cNvSpPr txBox="1"/>
          <p:nvPr/>
        </p:nvSpPr>
        <p:spPr>
          <a:xfrm>
            <a:off x="18320801" y="12160647"/>
            <a:ext cx="4750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Implementación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D5E1E7-C6B7-4809-9E64-1F22D61D2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955" y="1388547"/>
            <a:ext cx="8604663" cy="12615306"/>
          </a:xfrm>
          <a:prstGeom prst="rect">
            <a:avLst/>
          </a:prstGeom>
        </p:spPr>
      </p:pic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7910A1F1-50BF-4CA1-8A97-C8B6D33B6C4D}"/>
              </a:ext>
            </a:extLst>
          </p:cNvPr>
          <p:cNvSpPr/>
          <p:nvPr/>
        </p:nvSpPr>
        <p:spPr>
          <a:xfrm>
            <a:off x="16802100" y="4381500"/>
            <a:ext cx="1518701" cy="3314700"/>
          </a:xfrm>
          <a:prstGeom prst="curvedLef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miter lim="400000"/>
          </a:ln>
        </p:spPr>
        <p:txBody>
          <a:bodyPr lIns="121918" tIns="121918" rIns="121918" bIns="121918" rtlCol="0" anchor="ctr"/>
          <a:lstStyle/>
          <a:p>
            <a:pPr algn="ctr"/>
            <a:endParaRPr lang="en-MY" sz="42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DAF6FFB5-D23D-42E3-A2BA-9809963A8764}"/>
              </a:ext>
            </a:extLst>
          </p:cNvPr>
          <p:cNvSpPr/>
          <p:nvPr/>
        </p:nvSpPr>
        <p:spPr>
          <a:xfrm>
            <a:off x="16977896" y="8322250"/>
            <a:ext cx="1518701" cy="3314700"/>
          </a:xfrm>
          <a:prstGeom prst="curvedLef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miter lim="400000"/>
          </a:ln>
        </p:spPr>
        <p:txBody>
          <a:bodyPr lIns="121918" tIns="121918" rIns="121918" bIns="121918" rtlCol="0" anchor="ctr"/>
          <a:lstStyle/>
          <a:p>
            <a:pPr algn="ctr"/>
            <a:endParaRPr lang="en-MY" sz="42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1A1873-4536-4969-9EAF-0011F9D1BFC6}"/>
              </a:ext>
            </a:extLst>
          </p:cNvPr>
          <p:cNvSpPr txBox="1"/>
          <p:nvPr/>
        </p:nvSpPr>
        <p:spPr>
          <a:xfrm>
            <a:off x="18496597" y="4362550"/>
            <a:ext cx="60960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4800" dirty="0"/>
              <a:t>Pre-formulación &gt; </a:t>
            </a:r>
            <a:endParaRPr lang="en-MY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CC9375-F482-4CD7-AECC-BDC88AE9B52C}"/>
              </a:ext>
            </a:extLst>
          </p:cNvPr>
          <p:cNvSpPr txBox="1"/>
          <p:nvPr/>
        </p:nvSpPr>
        <p:spPr>
          <a:xfrm>
            <a:off x="18672393" y="8522454"/>
            <a:ext cx="389872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4800" dirty="0"/>
              <a:t>formulación &gt; 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5CFB0-9924-4ED1-824F-94AFEDE6D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510" y="3557818"/>
            <a:ext cx="2781465" cy="331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4984FD-9506-4EAF-877C-FD475CAE4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7666" y="7964749"/>
            <a:ext cx="3651679" cy="1440099"/>
          </a:xfrm>
          <a:prstGeom prst="rect">
            <a:avLst/>
          </a:prstGeom>
        </p:spPr>
      </p:pic>
      <p:sp>
        <p:nvSpPr>
          <p:cNvPr id="35" name="Arrow: Curved Left 34">
            <a:extLst>
              <a:ext uri="{FF2B5EF4-FFF2-40B4-BE49-F238E27FC236}">
                <a16:creationId xmlns:a16="http://schemas.microsoft.com/office/drawing/2014/main" id="{5ACDE48D-415F-4AC6-ABC5-3B9EF0395EA0}"/>
              </a:ext>
            </a:extLst>
          </p:cNvPr>
          <p:cNvSpPr/>
          <p:nvPr/>
        </p:nvSpPr>
        <p:spPr>
          <a:xfrm rot="10800000">
            <a:off x="2452745" y="5623252"/>
            <a:ext cx="1643667" cy="3314700"/>
          </a:xfrm>
          <a:prstGeom prst="curvedLef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miter lim="400000"/>
          </a:ln>
        </p:spPr>
        <p:txBody>
          <a:bodyPr lIns="121918" tIns="121918" rIns="121918" bIns="121918" rtlCol="0" anchor="ctr"/>
          <a:lstStyle/>
          <a:p>
            <a:pPr algn="ctr"/>
            <a:endParaRPr lang="en-MY" sz="42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Arrow: Curved Left 35">
            <a:extLst>
              <a:ext uri="{FF2B5EF4-FFF2-40B4-BE49-F238E27FC236}">
                <a16:creationId xmlns:a16="http://schemas.microsoft.com/office/drawing/2014/main" id="{9C7E2CB7-F881-4894-BA18-0C140CEFE05A}"/>
              </a:ext>
            </a:extLst>
          </p:cNvPr>
          <p:cNvSpPr/>
          <p:nvPr/>
        </p:nvSpPr>
        <p:spPr>
          <a:xfrm rot="16200000">
            <a:off x="8593691" y="-720123"/>
            <a:ext cx="1175484" cy="7049729"/>
          </a:xfrm>
          <a:prstGeom prst="curvedLeftArrow">
            <a:avLst>
              <a:gd name="adj1" fmla="val 33196"/>
              <a:gd name="adj2" fmla="val 50000"/>
              <a:gd name="adj3" fmla="val 31145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miter lim="400000"/>
          </a:ln>
        </p:spPr>
        <p:txBody>
          <a:bodyPr lIns="121918" tIns="121918" rIns="121918" bIns="121918" rtlCol="0" anchor="ctr"/>
          <a:lstStyle/>
          <a:p>
            <a:pPr algn="ctr"/>
            <a:endParaRPr lang="en-MY" sz="42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23862856" y="13029190"/>
            <a:ext cx="363100" cy="4851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D99D6A14-6813-4B92-8D3A-4A0D2433DB8A}"/>
              </a:ext>
            </a:extLst>
          </p:cNvPr>
          <p:cNvSpPr/>
          <p:nvPr/>
        </p:nvSpPr>
        <p:spPr>
          <a:xfrm>
            <a:off x="0" y="515422"/>
            <a:ext cx="431800" cy="1573728"/>
          </a:xfrm>
          <a:prstGeom prst="rect">
            <a:avLst/>
          </a:prstGeom>
          <a:solidFill>
            <a:srgbClr val="C7B300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rgbClr val="19928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2ABA7-D430-4810-84D4-51A021D76B5F}"/>
              </a:ext>
            </a:extLst>
          </p:cNvPr>
          <p:cNvSpPr txBox="1"/>
          <p:nvPr/>
        </p:nvSpPr>
        <p:spPr>
          <a:xfrm>
            <a:off x="849723" y="2849017"/>
            <a:ext cx="22563290" cy="9058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>
              <a:lnSpc>
                <a:spcPct val="107000"/>
              </a:lnSpc>
              <a:spcAft>
                <a:spcPts val="800"/>
              </a:spcAft>
              <a:buClr>
                <a:srgbClr val="A49400"/>
              </a:buClr>
              <a:buSzPct val="158000"/>
              <a:buFont typeface="Calibri" panose="020F0502020204030204" pitchFamily="34" charset="0"/>
              <a:buChar char="•"/>
            </a:pPr>
            <a:r>
              <a:rPr lang="es-419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47 países miembros de AFI reportand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tener una estrategia nacional de inclusion financiera en 2018, la ultima cifra mas reciente a finales del 2021 reporta 61 países, miembros de AFI con una ENIF, en algunos casos en su segunda etapa. 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Clr>
                <a:srgbClr val="A49400"/>
              </a:buClr>
              <a:buSzPct val="158000"/>
              <a:buFont typeface="Calibri" panose="020F0502020204030204" pitchFamily="34" charset="0"/>
              <a:buChar char="•"/>
            </a:pP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aun, 16 instituciones miembro adicionales – durante los momentos de la investigación - reportaron estar en una etapa de pre-formulación o formulación de su ENIF.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Clr>
                <a:srgbClr val="A49400"/>
              </a:buClr>
              <a:buSzPct val="158000"/>
              <a:buFont typeface="Calibri" panose="020F050202020403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bien todos los miembros de Medio Oriente y África del Norte (MENA) y los de Europa del Este y Asia Central (EECA) que han lanzado su ENIF están en su primera versión, más del 40 por ciento de los países de América Latina y el Caribe (ALC) y de las Islas del Pacífico (PAC) están en su segunda o tercera iteración de su ENIF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Clr>
                <a:srgbClr val="A49400"/>
              </a:buClr>
              <a:buSzPct val="158000"/>
              <a:buFont typeface="Calibri" panose="020F0502020204030204" pitchFamily="34" charset="0"/>
              <a:buChar char="•"/>
            </a:pPr>
            <a:endParaRPr lang="en-MY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FI Governance – Board Members">
            <a:extLst>
              <a:ext uri="{FF2B5EF4-FFF2-40B4-BE49-F238E27FC236}">
                <a16:creationId xmlns:a16="http://schemas.microsoft.com/office/drawing/2014/main" id="{C391F3DC-6624-460F-8AED-3ADBFAE69C83}"/>
              </a:ext>
            </a:extLst>
          </p:cNvPr>
          <p:cNvSpPr txBox="1"/>
          <p:nvPr/>
        </p:nvSpPr>
        <p:spPr>
          <a:xfrm>
            <a:off x="849723" y="975139"/>
            <a:ext cx="20015668" cy="907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lnSpc>
                <a:spcPct val="70000"/>
              </a:lnSpc>
              <a:defRPr sz="5200" b="1" spc="-104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419" sz="6000" dirty="0">
                <a:solidFill>
                  <a:schemeClr val="tx1"/>
                </a:solidFill>
              </a:rPr>
              <a:t>Países con Estrategias Nacionales de Inclusion Financiera</a:t>
            </a:r>
          </a:p>
        </p:txBody>
      </p:sp>
    </p:spTree>
    <p:extLst>
      <p:ext uri="{BB962C8B-B14F-4D97-AF65-F5344CB8AC3E}">
        <p14:creationId xmlns:p14="http://schemas.microsoft.com/office/powerpoint/2010/main" val="25980849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000000">
                <a:alpha val="64966"/>
              </a:srgbClr>
            </a:gs>
            <a:gs pos="100000">
              <a:srgbClr val="000000">
                <a:alpha val="0"/>
              </a:srgbClr>
            </a:gs>
          </a:gsLst>
        </a:gradFill>
        <a:ln w="12700">
          <a:miter lim="400000"/>
        </a:ln>
      </a:spPr>
      <a:bodyPr lIns="121918" tIns="121918" rIns="121918" bIns="121918" anchor="ctr"/>
      <a:lstStyle>
        <a:defPPr algn="ctr">
          <a:defRPr sz="4200" dirty="0">
            <a:solidFill>
              <a:srgbClr val="FFFFFF"/>
            </a:solidFill>
            <a:latin typeface="Trebuchet MS"/>
            <a:ea typeface="Trebuchet MS"/>
            <a:cs typeface="Trebuchet MS"/>
            <a:sym typeface="Trebuchet MS"/>
          </a:defRPr>
        </a:defPPr>
      </a:lst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8" tIns="121918" rIns="121918" bIns="121918" numCol="1" spcCol="38100" rtlCol="0" anchor="ctr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1222</Words>
  <Application>Microsoft Office PowerPoint</Application>
  <PresentationFormat>Personalizado</PresentationFormat>
  <Paragraphs>348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Helvetica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Modelo de Políticas para una Estrategia Nacional de Inclusion Financiera</vt:lpstr>
      <vt:lpstr>Modelo de Políticas para una Estrategia Nacional de Inclusion Financiera</vt:lpstr>
      <vt:lpstr>Presentación de PowerPoint</vt:lpstr>
      <vt:lpstr>Presentación de PowerPoint</vt:lpstr>
      <vt:lpstr>Presentación de PowerPoint</vt:lpstr>
      <vt:lpstr>Políticas Nacionales de Inclusión Financiera en Latinoamérica y el Caribe</vt:lpstr>
      <vt:lpstr>Políticas Nacionales de Inclusión Financiera en Latinoamérica y el Caribe - % Adultos (edad 15+) con cuenta financiera</vt:lpstr>
      <vt:lpstr>Principales Retos</vt:lpstr>
      <vt:lpstr>Algunas Lecciones compartidas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Lajhner</dc:creator>
  <cp:lastModifiedBy>Marcelo  Echague</cp:lastModifiedBy>
  <cp:revision>233</cp:revision>
  <dcterms:modified xsi:type="dcterms:W3CDTF">2023-04-12T19:25:34Z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8090602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D8.0.8</vt:lpwstr>
  </property>
</Properties>
</file>